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A5EA-8A45-2E42-A06E-17815AA61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82E8F-8C64-D342-A5B1-BE5F67E2D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13C4-7879-9847-8D5C-B28DE66A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CED2-E37E-2D4B-8458-9DA83BD782F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BA513-A7A2-0F4C-810D-74192AFC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D880C-64FE-224B-ACA8-76A3F2E2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CC31-7EBD-3F46-9592-857C7CDB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8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47AF2-3B21-E348-A28B-F49EA23D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E47F1-66CB-8C4C-A170-EBBB50599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9B7B5-C45B-B344-8C35-FA779B3E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CED2-E37E-2D4B-8458-9DA83BD782F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FA38A-0908-0C4A-B039-191503EE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E9BFB-CA90-594E-86F2-81C17652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CC31-7EBD-3F46-9592-857C7CDB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04AB3-6F6E-CA4C-856D-620AE7243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468FF-C28E-1045-89BB-1151BA796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4A97B-1B08-5A4F-90C1-3512A0D9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CED2-E37E-2D4B-8458-9DA83BD782F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CD9C9-7BE3-D74C-9457-F0B0D7F8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1843B-3218-BE43-A4C8-42F99C33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CC31-7EBD-3F46-9592-857C7CDB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8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E2BC3-04A8-F649-9AE8-92BEF3BB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23FBE-F2D8-3948-B5C3-F65B4BC58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B36AE-2D18-4B4B-8D94-B7DB3955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CED2-E37E-2D4B-8458-9DA83BD782F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2CBAE-0D5E-4646-B0A7-3D1506CA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87183-5779-2D4E-9F29-A120F703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CC31-7EBD-3F46-9592-857C7CDB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9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210A-ACA8-964E-9EFB-58E98236F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A0194-45A3-DF41-9799-600BDDAF1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3A477-F453-9E4F-9E27-8046B5C1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CED2-E37E-2D4B-8458-9DA83BD782F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F942E-8C02-5648-A441-5B574741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2CE97-2014-3B4C-B34C-556989DF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CC31-7EBD-3F46-9592-857C7CDB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CD4EE-780A-BC47-881E-1577CB64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CC3F1-43DE-7C47-867E-36674A84E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2085F-17DA-274D-86A6-F6F19AA18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5BCC4-D64C-774A-B7C3-753496AD9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CED2-E37E-2D4B-8458-9DA83BD782F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1B7C6-9C49-584E-8F19-A74BD4FD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FB8A8-98E5-5541-A02C-E25AC8F6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CC31-7EBD-3F46-9592-857C7CDB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9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B444-EB17-CF4B-BFE4-91BD7CFCE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FBC13-4516-CB40-AB32-98CC3F2A9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0608F-C6D6-7345-B89F-7E867D387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766E62-B15B-CD4F-90C6-60DE9B2BB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72E80E-3237-F945-82A3-C846E1605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95E63-4A62-324A-8E8A-64A4E915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CED2-E37E-2D4B-8458-9DA83BD782F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3C850A-9909-DE42-8FA2-4F6BA64D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FF88DD-A4C4-FF4D-8F77-2B9210DD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CC31-7EBD-3F46-9592-857C7CDB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9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89B2-22C1-4B40-B94A-06C730651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4B922-B537-A54A-8E39-4083D4DA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CED2-E37E-2D4B-8458-9DA83BD782F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B4671-088A-B84A-9B3C-DE3A6ED97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DA11A-DC6A-5243-B304-54B941FD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CC31-7EBD-3F46-9592-857C7CDB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7C83A0-803A-2C47-B952-0832E8203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CED2-E37E-2D4B-8458-9DA83BD782F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97FE9A-BF21-074A-986D-A0DD257E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D0EAD-0414-C345-A0C8-4B4D446C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CC31-7EBD-3F46-9592-857C7CDB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1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2FC6-A8DA-4040-9B53-2FDB5DA0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34377-B5CA-3B45-9E52-EDF1E3B99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96CBB-C209-F145-973D-D834F8439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89857-7BE5-C245-A93F-882825CE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CED2-E37E-2D4B-8458-9DA83BD782F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FA2DB-F21F-8D49-8DFE-C788A318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25FC4-B496-3544-8C90-B7D7251D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CC31-7EBD-3F46-9592-857C7CDB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5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E263-B071-644C-BE08-DD164DF5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F4D716-8758-9D48-BA98-9208C4631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15B1C-41F5-A143-A62B-52905FD37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8B401-1404-4E44-99FA-27F7397A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CED2-E37E-2D4B-8458-9DA83BD782F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0CC5B-4C13-ED49-AAAB-6F5674935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5DA68-BEE1-0043-AF45-7BB69859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CC31-7EBD-3F46-9592-857C7CDB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6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F04750-A399-ED4E-A083-0AC1F04C1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1327-3493-6B41-B0F6-A55DF324F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8A53A-B000-BC46-8E9F-4EA421FAB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0CED2-E37E-2D4B-8458-9DA83BD782F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E8FC9-1301-E34A-9EDC-5BE287740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0C6B6-2382-374C-8F4A-B77CA0032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8CC31-7EBD-3F46-9592-857C7CDB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4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tiff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EE1C39E4-BE34-B743-A029-93DB0A7E979E}"/>
              </a:ext>
            </a:extLst>
          </p:cNvPr>
          <p:cNvSpPr txBox="1">
            <a:spLocks/>
          </p:cNvSpPr>
          <p:nvPr/>
        </p:nvSpPr>
        <p:spPr>
          <a:xfrm>
            <a:off x="323088" y="347413"/>
            <a:ext cx="10744715" cy="1079598"/>
          </a:xfrm>
          <a:prstGeom prst="rect">
            <a:avLst/>
          </a:prstGeom>
        </p:spPr>
        <p:txBody>
          <a:bodyPr vert="horz" wrap="square" lIns="182880" tIns="146304" rIns="182880" bIns="146304" rtlCol="0" anchor="t">
            <a:noAutofit/>
          </a:bodyPr>
          <a:lstStyle>
            <a:lvl1pPr algn="l" defTabSz="10972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>
                <a:ln w="3175">
                  <a:noFill/>
                </a:ln>
                <a:solidFill>
                  <a:schemeClr val="tx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12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AMAZON SAGEMAKER</a:t>
            </a:r>
            <a:endParaRPr kumimoji="0" lang="en-US" sz="4800" b="0" i="0" u="none" strike="noStrike" kern="1200" cap="none" spc="-120" normalizeH="0" baseline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44CB73-7BA2-794B-B645-020C774646C8}"/>
              </a:ext>
            </a:extLst>
          </p:cNvPr>
          <p:cNvSpPr txBox="1"/>
          <p:nvPr/>
        </p:nvSpPr>
        <p:spPr>
          <a:xfrm>
            <a:off x="1161469" y="1528985"/>
            <a:ext cx="2336922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212">
              <a:spcAft>
                <a:spcPts val="960"/>
              </a:spcAft>
            </a:pPr>
            <a:r>
              <a:rPr lang="en-US" sz="4480" dirty="0">
                <a:solidFill>
                  <a:srgbClr val="D232AA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Build</a:t>
            </a:r>
            <a:endParaRPr lang="en-US" sz="3389" dirty="0">
              <a:solidFill>
                <a:srgbClr val="D232AA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A81161-E46B-1A40-9CDF-A26F43D1B53F}"/>
              </a:ext>
            </a:extLst>
          </p:cNvPr>
          <p:cNvSpPr txBox="1"/>
          <p:nvPr/>
        </p:nvSpPr>
        <p:spPr>
          <a:xfrm>
            <a:off x="5292220" y="1528985"/>
            <a:ext cx="2161144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212">
              <a:spcAft>
                <a:spcPts val="960"/>
              </a:spcAft>
            </a:pPr>
            <a:r>
              <a:rPr lang="en-US" sz="4480" dirty="0">
                <a:solidFill>
                  <a:srgbClr val="D232AA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Train</a:t>
            </a:r>
            <a:endParaRPr lang="en-US" sz="3389" dirty="0">
              <a:solidFill>
                <a:srgbClr val="D232AA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7F41445-71CE-734A-A831-9B0F26A5B3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535" y="3520506"/>
            <a:ext cx="946992" cy="7396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41BFADF-891B-2D46-9A33-498E70D0B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898" y="2496433"/>
            <a:ext cx="1866419" cy="425124"/>
          </a:xfrm>
          <a:prstGeom prst="rect">
            <a:avLst/>
          </a:prstGeom>
        </p:spPr>
      </p:pic>
      <p:pic>
        <p:nvPicPr>
          <p:cNvPr id="21" name="Picture 2" descr="https://d1.awsstatic.com/Test%20Images/Kate%20Test%20Images/600x400_mxnet_Logo.0f9939f6e4d362bd7099658a24d950071744621c.png">
            <a:extLst>
              <a:ext uri="{FF2B5EF4-FFF2-40B4-BE49-F238E27FC236}">
                <a16:creationId xmlns:a16="http://schemas.microsoft.com/office/drawing/2014/main" id="{B6FCCD63-A755-C647-AEE4-2074A7E48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226" y="3513936"/>
            <a:ext cx="1535378" cy="107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600x400_Caffe_Logo">
            <a:extLst>
              <a:ext uri="{FF2B5EF4-FFF2-40B4-BE49-F238E27FC236}">
                <a16:creationId xmlns:a16="http://schemas.microsoft.com/office/drawing/2014/main" id="{7BCC544D-0B7E-5A41-A6D9-A99AF6DE8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770" y="4225658"/>
            <a:ext cx="1266256" cy="84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1B9D016-A28D-894D-91E5-52F977BCBE3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283" y="3286746"/>
            <a:ext cx="1900841" cy="36116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181C855-80C7-F649-9E5F-73A3A40ED4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703" y="2223897"/>
            <a:ext cx="3172454" cy="2436154"/>
          </a:xfrm>
          <a:prstGeom prst="rect">
            <a:avLst/>
          </a:prstGeom>
          <a:ln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9FA498B-2D04-924E-ADEA-AFC90D7EC1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6565" y="2223897"/>
            <a:ext cx="3172454" cy="2775897"/>
          </a:xfrm>
          <a:prstGeom prst="rect">
            <a:avLst/>
          </a:prstGeom>
          <a:ln>
            <a:noFill/>
          </a:ln>
        </p:spPr>
      </p:pic>
      <p:sp>
        <p:nvSpPr>
          <p:cNvPr id="26" name="Freeform: Shape 16">
            <a:extLst>
              <a:ext uri="{FF2B5EF4-FFF2-40B4-BE49-F238E27FC236}">
                <a16:creationId xmlns:a16="http://schemas.microsoft.com/office/drawing/2014/main" id="{0C83183A-49BA-D74F-8AFF-95E94CA94CAB}"/>
              </a:ext>
            </a:extLst>
          </p:cNvPr>
          <p:cNvSpPr/>
          <p:nvPr/>
        </p:nvSpPr>
        <p:spPr>
          <a:xfrm>
            <a:off x="4817757" y="5396547"/>
            <a:ext cx="3141262" cy="812701"/>
          </a:xfrm>
          <a:custGeom>
            <a:avLst/>
            <a:gdLst>
              <a:gd name="connsiteX0" fmla="*/ 0 w 850264"/>
              <a:gd name="connsiteY0" fmla="*/ 92114 h 552671"/>
              <a:gd name="connsiteX1" fmla="*/ 92114 w 850264"/>
              <a:gd name="connsiteY1" fmla="*/ 0 h 552671"/>
              <a:gd name="connsiteX2" fmla="*/ 758150 w 850264"/>
              <a:gd name="connsiteY2" fmla="*/ 0 h 552671"/>
              <a:gd name="connsiteX3" fmla="*/ 850264 w 850264"/>
              <a:gd name="connsiteY3" fmla="*/ 92114 h 552671"/>
              <a:gd name="connsiteX4" fmla="*/ 850264 w 850264"/>
              <a:gd name="connsiteY4" fmla="*/ 460557 h 552671"/>
              <a:gd name="connsiteX5" fmla="*/ 758150 w 850264"/>
              <a:gd name="connsiteY5" fmla="*/ 552671 h 552671"/>
              <a:gd name="connsiteX6" fmla="*/ 92114 w 850264"/>
              <a:gd name="connsiteY6" fmla="*/ 552671 h 552671"/>
              <a:gd name="connsiteX7" fmla="*/ 0 w 850264"/>
              <a:gd name="connsiteY7" fmla="*/ 460557 h 552671"/>
              <a:gd name="connsiteX8" fmla="*/ 0 w 850264"/>
              <a:gd name="connsiteY8" fmla="*/ 92114 h 55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0264" h="552671">
                <a:moveTo>
                  <a:pt x="0" y="92114"/>
                </a:moveTo>
                <a:cubicBezTo>
                  <a:pt x="0" y="41241"/>
                  <a:pt x="41241" y="0"/>
                  <a:pt x="92114" y="0"/>
                </a:cubicBezTo>
                <a:lnTo>
                  <a:pt x="758150" y="0"/>
                </a:lnTo>
                <a:cubicBezTo>
                  <a:pt x="809023" y="0"/>
                  <a:pt x="850264" y="41241"/>
                  <a:pt x="850264" y="92114"/>
                </a:cubicBezTo>
                <a:lnTo>
                  <a:pt x="850264" y="460557"/>
                </a:lnTo>
                <a:cubicBezTo>
                  <a:pt x="850264" y="511430"/>
                  <a:pt x="809023" y="552671"/>
                  <a:pt x="758150" y="552671"/>
                </a:cubicBezTo>
                <a:lnTo>
                  <a:pt x="92114" y="552671"/>
                </a:lnTo>
                <a:cubicBezTo>
                  <a:pt x="41241" y="552671"/>
                  <a:pt x="0" y="511430"/>
                  <a:pt x="0" y="460557"/>
                </a:cubicBezTo>
                <a:lnTo>
                  <a:pt x="0" y="92114"/>
                </a:lnTo>
                <a:close/>
              </a:path>
            </a:pathLst>
          </a:custGeom>
          <a:solidFill>
            <a:srgbClr val="D232AA"/>
          </a:solidFill>
          <a:ln w="9525" cap="flat" cmpd="sng" algn="ctr">
            <a:noFill/>
            <a:prstDash val="solid"/>
          </a:ln>
          <a:effectLst>
            <a:softEdge rad="0"/>
          </a:effectLst>
        </p:spPr>
        <p:txBody>
          <a:bodyPr spcFirstLastPara="0" vert="horz" wrap="square" lIns="146304" tIns="146304" rIns="146304" bIns="146304" numCol="1" spcCol="1270" anchor="ctr" anchorCtr="0">
            <a:noAutofit/>
          </a:bodyPr>
          <a:lstStyle/>
          <a:p>
            <a:pPr marL="0" marR="0" lvl="0" indent="0" algn="ctr" defTabSz="64008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Highly-optimized machine learning algorithms</a:t>
            </a:r>
          </a:p>
        </p:txBody>
      </p:sp>
      <p:sp>
        <p:nvSpPr>
          <p:cNvPr id="27" name="Freeform: Shape 12">
            <a:extLst>
              <a:ext uri="{FF2B5EF4-FFF2-40B4-BE49-F238E27FC236}">
                <a16:creationId xmlns:a16="http://schemas.microsoft.com/office/drawing/2014/main" id="{14B3B546-4763-E541-BE3C-C037557AC5A5}"/>
              </a:ext>
            </a:extLst>
          </p:cNvPr>
          <p:cNvSpPr/>
          <p:nvPr/>
        </p:nvSpPr>
        <p:spPr>
          <a:xfrm>
            <a:off x="743703" y="5396547"/>
            <a:ext cx="3172454" cy="842711"/>
          </a:xfrm>
          <a:custGeom>
            <a:avLst/>
            <a:gdLst>
              <a:gd name="connsiteX0" fmla="*/ 0 w 850264"/>
              <a:gd name="connsiteY0" fmla="*/ 92114 h 552671"/>
              <a:gd name="connsiteX1" fmla="*/ 92114 w 850264"/>
              <a:gd name="connsiteY1" fmla="*/ 0 h 552671"/>
              <a:gd name="connsiteX2" fmla="*/ 758150 w 850264"/>
              <a:gd name="connsiteY2" fmla="*/ 0 h 552671"/>
              <a:gd name="connsiteX3" fmla="*/ 850264 w 850264"/>
              <a:gd name="connsiteY3" fmla="*/ 92114 h 552671"/>
              <a:gd name="connsiteX4" fmla="*/ 850264 w 850264"/>
              <a:gd name="connsiteY4" fmla="*/ 460557 h 552671"/>
              <a:gd name="connsiteX5" fmla="*/ 758150 w 850264"/>
              <a:gd name="connsiteY5" fmla="*/ 552671 h 552671"/>
              <a:gd name="connsiteX6" fmla="*/ 92114 w 850264"/>
              <a:gd name="connsiteY6" fmla="*/ 552671 h 552671"/>
              <a:gd name="connsiteX7" fmla="*/ 0 w 850264"/>
              <a:gd name="connsiteY7" fmla="*/ 460557 h 552671"/>
              <a:gd name="connsiteX8" fmla="*/ 0 w 850264"/>
              <a:gd name="connsiteY8" fmla="*/ 92114 h 55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0264" h="552671">
                <a:moveTo>
                  <a:pt x="0" y="92114"/>
                </a:moveTo>
                <a:cubicBezTo>
                  <a:pt x="0" y="41241"/>
                  <a:pt x="41241" y="0"/>
                  <a:pt x="92114" y="0"/>
                </a:cubicBezTo>
                <a:lnTo>
                  <a:pt x="758150" y="0"/>
                </a:lnTo>
                <a:cubicBezTo>
                  <a:pt x="809023" y="0"/>
                  <a:pt x="850264" y="41241"/>
                  <a:pt x="850264" y="92114"/>
                </a:cubicBezTo>
                <a:lnTo>
                  <a:pt x="850264" y="460557"/>
                </a:lnTo>
                <a:cubicBezTo>
                  <a:pt x="850264" y="511430"/>
                  <a:pt x="809023" y="552671"/>
                  <a:pt x="758150" y="552671"/>
                </a:cubicBezTo>
                <a:lnTo>
                  <a:pt x="92114" y="552671"/>
                </a:lnTo>
                <a:cubicBezTo>
                  <a:pt x="41241" y="552671"/>
                  <a:pt x="0" y="511430"/>
                  <a:pt x="0" y="460557"/>
                </a:cubicBezTo>
                <a:lnTo>
                  <a:pt x="0" y="92114"/>
                </a:lnTo>
                <a:close/>
              </a:path>
            </a:pathLst>
          </a:custGeom>
          <a:solidFill>
            <a:srgbClr val="D232AA"/>
          </a:solidFill>
          <a:ln w="9525" cap="flat" cmpd="sng" algn="ctr">
            <a:solidFill>
              <a:srgbClr val="D232AA"/>
            </a:solidFill>
            <a:prstDash val="solid"/>
          </a:ln>
          <a:effectLst>
            <a:softEdge rad="0"/>
          </a:effectLst>
        </p:spPr>
        <p:txBody>
          <a:bodyPr spcFirstLastPara="0" vert="horz" wrap="square" lIns="146304" tIns="146304" rIns="146304" bIns="146304" numCol="1" spcCol="1270" anchor="ctr" anchorCtr="0">
            <a:noAutofit/>
          </a:bodyPr>
          <a:lstStyle/>
          <a:p>
            <a:pPr marL="0" marR="0" lvl="0" indent="0" algn="ctr" defTabSz="64008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0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Pre-built notebook instances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5D237A0-AC35-1843-BA49-7C74E8133A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0159" y="2715478"/>
            <a:ext cx="1040471" cy="54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62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Amazon Ember</vt:lpstr>
      <vt:lpstr>Amazon Ember Light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cp:lastPrinted>2019-10-17T14:45:10Z</cp:lastPrinted>
  <dcterms:created xsi:type="dcterms:W3CDTF">2019-10-17T14:38:09Z</dcterms:created>
  <dcterms:modified xsi:type="dcterms:W3CDTF">2019-10-17T14:45:12Z</dcterms:modified>
</cp:coreProperties>
</file>