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20"/>
  </p:notesMasterIdLst>
  <p:handoutMasterIdLst>
    <p:handoutMasterId r:id="rId21"/>
  </p:handoutMasterIdLst>
  <p:sldIdLst>
    <p:sldId id="1251" r:id="rId2"/>
    <p:sldId id="1062" r:id="rId3"/>
    <p:sldId id="1252" r:id="rId4"/>
    <p:sldId id="1253" r:id="rId5"/>
    <p:sldId id="1255" r:id="rId6"/>
    <p:sldId id="1267" r:id="rId7"/>
    <p:sldId id="1268" r:id="rId8"/>
    <p:sldId id="1254" r:id="rId9"/>
    <p:sldId id="1260" r:id="rId10"/>
    <p:sldId id="1256" r:id="rId11"/>
    <p:sldId id="1257" r:id="rId12"/>
    <p:sldId id="1258" r:id="rId13"/>
    <p:sldId id="1262" r:id="rId14"/>
    <p:sldId id="1261" r:id="rId15"/>
    <p:sldId id="1264" r:id="rId16"/>
    <p:sldId id="1263" r:id="rId17"/>
    <p:sldId id="1265" r:id="rId18"/>
    <p:sldId id="1266" r:id="rId19"/>
  </p:sldIdLst>
  <p:sldSz cx="9144000" cy="6858000" type="screen4x3"/>
  <p:notesSz cx="6799263" cy="98758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accent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accent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accent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accent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accent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accent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accent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accent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accent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1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72E6"/>
    <a:srgbClr val="002498"/>
    <a:srgbClr val="006600"/>
    <a:srgbClr val="008000"/>
    <a:srgbClr val="164216"/>
    <a:srgbClr val="3DBB3D"/>
    <a:srgbClr val="EAEAEA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3" autoAdjust="0"/>
    <p:restoredTop sz="94660"/>
  </p:normalViewPr>
  <p:slideViewPr>
    <p:cSldViewPr>
      <p:cViewPr>
        <p:scale>
          <a:sx n="100" d="100"/>
          <a:sy n="100" d="100"/>
        </p:scale>
        <p:origin x="1770" y="4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>
        <p:scale>
          <a:sx n="75" d="100"/>
          <a:sy n="75" d="100"/>
        </p:scale>
        <p:origin x="-2190" y="534"/>
      </p:cViewPr>
      <p:guideLst>
        <p:guide orient="horz" pos="3111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98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287" tIns="46141" rIns="92287" bIns="46141" numCol="1" anchor="t" anchorCtr="0" compatLnSpc="1">
            <a:prstTxWarp prst="textNoShape">
              <a:avLst/>
            </a:prstTxWarp>
          </a:bodyPr>
          <a:lstStyle>
            <a:lvl1pPr algn="l" defTabSz="922338" eaLnBrk="1" latinLnBrk="0" hangingPunct="1">
              <a:lnSpc>
                <a:spcPct val="100000"/>
              </a:lnSpc>
              <a:spcBef>
                <a:spcPct val="0"/>
              </a:spcBef>
              <a:defRPr kumimoji="0"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798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287" tIns="46141" rIns="92287" bIns="46141" numCol="1" anchor="t" anchorCtr="0" compatLnSpc="1">
            <a:prstTxWarp prst="textNoShape">
              <a:avLst/>
            </a:prstTxWarp>
          </a:bodyPr>
          <a:lstStyle>
            <a:lvl1pPr algn="r" defTabSz="922338" eaLnBrk="1" latinLnBrk="0" hangingPunct="1">
              <a:lnSpc>
                <a:spcPct val="100000"/>
              </a:lnSpc>
              <a:spcBef>
                <a:spcPct val="0"/>
              </a:spcBef>
              <a:defRPr kumimoji="0"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798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287" tIns="46141" rIns="92287" bIns="46141" numCol="1" anchor="b" anchorCtr="0" compatLnSpc="1">
            <a:prstTxWarp prst="textNoShape">
              <a:avLst/>
            </a:prstTxWarp>
          </a:bodyPr>
          <a:lstStyle>
            <a:lvl1pPr algn="l" defTabSz="922338" eaLnBrk="1" latinLnBrk="0" hangingPunct="1">
              <a:lnSpc>
                <a:spcPct val="100000"/>
              </a:lnSpc>
              <a:spcBef>
                <a:spcPct val="0"/>
              </a:spcBef>
              <a:defRPr kumimoji="0"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380538"/>
            <a:ext cx="294798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287" tIns="46141" rIns="92287" bIns="46141" numCol="1" anchor="b" anchorCtr="0" compatLnSpc="1">
            <a:prstTxWarp prst="textNoShape">
              <a:avLst/>
            </a:prstTxWarp>
          </a:bodyPr>
          <a:lstStyle>
            <a:lvl1pPr algn="r" defTabSz="922338" eaLnBrk="1" latinLnBrk="0" hangingPunct="1">
              <a:lnSpc>
                <a:spcPct val="100000"/>
              </a:lnSpc>
              <a:spcBef>
                <a:spcPct val="0"/>
              </a:spcBef>
              <a:defRPr kumimoji="0" sz="1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1CCD59E-4F80-4BD2-B0E5-EE5F7AF186EE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39558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91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602" tIns="45299" rIns="90602" bIns="45299" numCol="1" anchor="t" anchorCtr="0" compatLnSpc="1">
            <a:prstTxWarp prst="textNoShape">
              <a:avLst/>
            </a:prstTxWarp>
          </a:bodyPr>
          <a:lstStyle>
            <a:lvl1pPr algn="l" defTabSz="904875" eaLnBrk="0" latinLnBrk="0" hangingPunct="0">
              <a:lnSpc>
                <a:spcPct val="100000"/>
              </a:lnSpc>
              <a:spcBef>
                <a:spcPct val="0"/>
              </a:spcBef>
              <a:buFontTx/>
              <a:buAutoNum type="arabicPeriod"/>
              <a:defRPr kumimoji="0" sz="1300" b="1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3338" y="0"/>
            <a:ext cx="29591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602" tIns="45299" rIns="90602" bIns="45299" numCol="1" anchor="t" anchorCtr="0" compatLnSpc="1">
            <a:prstTxWarp prst="textNoShape">
              <a:avLst/>
            </a:prstTxWarp>
          </a:bodyPr>
          <a:lstStyle>
            <a:lvl1pPr algn="r" defTabSz="904875" eaLnBrk="0" latinLnBrk="0" hangingPunct="0">
              <a:lnSpc>
                <a:spcPct val="100000"/>
              </a:lnSpc>
              <a:spcBef>
                <a:spcPct val="0"/>
              </a:spcBef>
              <a:buFontTx/>
              <a:buAutoNum type="arabicPeriod"/>
              <a:defRPr kumimoji="0" sz="1300" b="1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28663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7413" y="4697413"/>
            <a:ext cx="5027612" cy="445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602" tIns="45299" rIns="90602" bIns="452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noProof="0" dirty="0" smtClean="0"/>
              <a:t>Click to edit Master text styles</a:t>
            </a:r>
          </a:p>
          <a:p>
            <a:pPr lvl="1"/>
            <a:r>
              <a:rPr lang="en-US" altLang="ja-JP" noProof="0" dirty="0" smtClean="0"/>
              <a:t>Second level</a:t>
            </a:r>
          </a:p>
          <a:p>
            <a:pPr lvl="2"/>
            <a:r>
              <a:rPr lang="en-US" altLang="ja-JP" noProof="0" dirty="0" smtClean="0"/>
              <a:t>Third level</a:t>
            </a:r>
          </a:p>
          <a:p>
            <a:pPr lvl="3"/>
            <a:r>
              <a:rPr lang="en-US" altLang="ja-JP" noProof="0" dirty="0" smtClean="0"/>
              <a:t>Fourth level</a:t>
            </a:r>
          </a:p>
          <a:p>
            <a:pPr lvl="4"/>
            <a:r>
              <a:rPr lang="en-US" altLang="ja-JP" noProof="0" dirty="0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91650"/>
            <a:ext cx="29591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602" tIns="45299" rIns="90602" bIns="45299" numCol="1" anchor="b" anchorCtr="0" compatLnSpc="1">
            <a:prstTxWarp prst="textNoShape">
              <a:avLst/>
            </a:prstTxWarp>
          </a:bodyPr>
          <a:lstStyle>
            <a:lvl1pPr algn="l" defTabSz="904875" eaLnBrk="0" latinLnBrk="0" hangingPunct="0">
              <a:lnSpc>
                <a:spcPct val="100000"/>
              </a:lnSpc>
              <a:spcBef>
                <a:spcPct val="0"/>
              </a:spcBef>
              <a:buFontTx/>
              <a:buAutoNum type="arabicPeriod"/>
              <a:defRPr kumimoji="0" sz="1300" b="1">
                <a:solidFill>
                  <a:schemeClr val="tx1"/>
                </a:solidFill>
                <a:latin typeface="맑은 고딕" pitchFamily="50" charset="-127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3338" y="9391650"/>
            <a:ext cx="29591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602" tIns="45299" rIns="90602" bIns="45299" numCol="1" anchor="b" anchorCtr="0" compatLnSpc="1">
            <a:prstTxWarp prst="textNoShape">
              <a:avLst/>
            </a:prstTxWarp>
          </a:bodyPr>
          <a:lstStyle>
            <a:lvl1pPr algn="r" defTabSz="904875" eaLnBrk="0" latinLnBrk="0" hangingPunct="0">
              <a:lnSpc>
                <a:spcPct val="100000"/>
              </a:lnSpc>
              <a:spcBef>
                <a:spcPct val="0"/>
              </a:spcBef>
              <a:buFontTx/>
              <a:buAutoNum type="arabicPeriod"/>
              <a:defRPr kumimoji="0" sz="1300" b="1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</a:lstStyle>
          <a:p>
            <a:pPr>
              <a:defRPr/>
            </a:pPr>
            <a:fld id="{4392706B-B5D2-4026-9545-7F15C8462730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444632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MS PGothic" panose="020B0600070205080204" pitchFamily="34" charset="-128"/>
              </a:defRPr>
            </a:lvl1pPr>
            <a:lvl2pPr marL="742950" indent="-285750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MS PGothic" panose="020B0600070205080204" pitchFamily="34" charset="-128"/>
              </a:defRPr>
            </a:lvl2pPr>
            <a:lvl3pPr marL="1143000" indent="-228600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MS PGothic" panose="020B0600070205080204" pitchFamily="34" charset="-128"/>
              </a:defRPr>
            </a:lvl3pPr>
            <a:lvl4pPr marL="1600200" indent="-228600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MS PGothic" panose="020B0600070205080204" pitchFamily="34" charset="-128"/>
              </a:defRPr>
            </a:lvl4pPr>
            <a:lvl5pPr marL="2057400" indent="-228600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MS PGothic" panose="020B0600070205080204" pitchFamily="34" charset="-128"/>
              </a:defRPr>
            </a:lvl5pPr>
            <a:lvl6pPr marL="25146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MS PGothic" panose="020B0600070205080204" pitchFamily="34" charset="-128"/>
              </a:defRPr>
            </a:lvl6pPr>
            <a:lvl7pPr marL="29718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MS PGothic" panose="020B0600070205080204" pitchFamily="34" charset="-128"/>
              </a:defRPr>
            </a:lvl7pPr>
            <a:lvl8pPr marL="34290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MS PGothic" panose="020B0600070205080204" pitchFamily="34" charset="-128"/>
              </a:defRPr>
            </a:lvl8pPr>
            <a:lvl9pPr marL="38862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0D30165-1D1C-45FE-A6EB-678F6F74CBDA}" type="slidenum">
              <a:rPr lang="ja-JP" altLang="en-US" sz="1300" smtClean="0">
                <a:latin typeface="Tahoma" panose="020B0604030504040204" pitchFamily="34" charset="0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ja-JP" sz="1300" smtClean="0">
              <a:latin typeface="Tahom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gray">
          <a:solidFill>
            <a:srgbClr val="FFFFFF"/>
          </a:solidFill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767" tIns="45381" rIns="90767" bIns="45381"/>
          <a:lstStyle/>
          <a:p>
            <a:pPr eaLnBrk="1" hangingPunct="1"/>
            <a:endParaRPr lang="ja-JP" altLang="en-US" smtClean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5359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386138" y="3005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75000"/>
              </a:lnSpc>
              <a:spcBef>
                <a:spcPct val="50000"/>
              </a:spcBef>
              <a:defRPr/>
            </a:pPr>
            <a:endParaRPr lang="ko-KR" altLang="en-US" smtClean="0"/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3386138" y="2971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75000"/>
              </a:lnSpc>
              <a:spcBef>
                <a:spcPct val="50000"/>
              </a:spcBef>
              <a:defRPr/>
            </a:pPr>
            <a:endParaRPr lang="ko-KR" altLang="en-US" smtClean="0"/>
          </a:p>
        </p:txBody>
      </p:sp>
      <p:sp>
        <p:nvSpPr>
          <p:cNvPr id="6" name="Line 9"/>
          <p:cNvSpPr>
            <a:spLocks noChangeShapeType="1"/>
          </p:cNvSpPr>
          <p:nvPr userDrawn="1"/>
        </p:nvSpPr>
        <p:spPr bwMode="auto">
          <a:xfrm>
            <a:off x="0" y="2276475"/>
            <a:ext cx="9144000" cy="0"/>
          </a:xfrm>
          <a:prstGeom prst="line">
            <a:avLst/>
          </a:prstGeom>
          <a:noFill/>
          <a:ln w="12700">
            <a:solidFill>
              <a:srgbClr val="8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0" y="2408238"/>
            <a:ext cx="9144000" cy="0"/>
          </a:xfrm>
          <a:prstGeom prst="line">
            <a:avLst/>
          </a:prstGeom>
          <a:noFill/>
          <a:ln w="12700">
            <a:solidFill>
              <a:srgbClr val="8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0" y="2352675"/>
            <a:ext cx="9144000" cy="0"/>
          </a:xfrm>
          <a:prstGeom prst="line">
            <a:avLst/>
          </a:prstGeom>
          <a:noFill/>
          <a:ln w="12700">
            <a:solidFill>
              <a:srgbClr val="8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" name="Line 12"/>
          <p:cNvSpPr>
            <a:spLocks noChangeShapeType="1"/>
          </p:cNvSpPr>
          <p:nvPr userDrawn="1"/>
        </p:nvSpPr>
        <p:spPr bwMode="auto">
          <a:xfrm flipV="1">
            <a:off x="7019925" y="1890713"/>
            <a:ext cx="0" cy="374650"/>
          </a:xfrm>
          <a:prstGeom prst="line">
            <a:avLst/>
          </a:prstGeom>
          <a:noFill/>
          <a:ln w="12700">
            <a:solidFill>
              <a:srgbClr val="8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2447925"/>
            <a:ext cx="9144000" cy="225425"/>
          </a:xfrm>
          <a:prstGeom prst="rect">
            <a:avLst/>
          </a:prstGeom>
          <a:solidFill>
            <a:srgbClr val="808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75000"/>
              </a:lnSpc>
              <a:spcBef>
                <a:spcPct val="50000"/>
              </a:spcBef>
              <a:defRPr/>
            </a:pPr>
            <a:endParaRPr lang="ko-KR" altLang="en-US" smtClean="0"/>
          </a:p>
        </p:txBody>
      </p:sp>
      <p:sp>
        <p:nvSpPr>
          <p:cNvPr id="13793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ja-JP"/>
              <a:t>Click to edit Master subtitle style</a:t>
            </a:r>
          </a:p>
        </p:txBody>
      </p:sp>
      <p:sp>
        <p:nvSpPr>
          <p:cNvPr id="1379342" name="Rectangle 14"/>
          <p:cNvSpPr>
            <a:spLocks noGrp="1" noChangeArrowheads="1"/>
          </p:cNvSpPr>
          <p:nvPr>
            <p:ph type="ctrTitle" sz="quarter"/>
          </p:nvPr>
        </p:nvSpPr>
        <p:spPr>
          <a:xfrm>
            <a:off x="0" y="3048000"/>
            <a:ext cx="9144000" cy="1143000"/>
          </a:xfrm>
        </p:spPr>
        <p:txBody>
          <a:bodyPr lIns="91440" tIns="45720" rIns="91440" bIns="45720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Click to edit Master title style</a:t>
            </a: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sz="1400" b="0">
                <a:solidFill>
                  <a:srgbClr val="002498"/>
                </a:solidFill>
                <a:latin typeface="Times New Roman" pitchFamily="18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77983856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</a:t>
            </a:r>
            <a:fld id="{241422DA-565C-40AB-874B-DAFD70FC6EC1}" type="slidenum">
              <a:rPr lang="en-US" altLang="ko-KR" b="0"/>
              <a:pPr>
                <a:defRPr/>
              </a:pPr>
              <a:t>‹#›</a:t>
            </a:fld>
            <a:endParaRPr lang="en-US" altLang="ko-KR" b="0"/>
          </a:p>
        </p:txBody>
      </p:sp>
    </p:spTree>
    <p:extLst>
      <p:ext uri="{BB962C8B-B14F-4D97-AF65-F5344CB8AC3E}">
        <p14:creationId xmlns:p14="http://schemas.microsoft.com/office/powerpoint/2010/main" val="1032462995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72288" y="469900"/>
            <a:ext cx="2119312" cy="60071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11175" y="469900"/>
            <a:ext cx="6208713" cy="60071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</a:t>
            </a:r>
            <a:fld id="{B32DF22E-F9B2-4FC2-8C74-1C1F43318318}" type="slidenum">
              <a:rPr lang="en-US" altLang="ko-KR" b="0"/>
              <a:pPr>
                <a:defRPr/>
              </a:pPr>
              <a:t>‹#›</a:t>
            </a:fld>
            <a:endParaRPr lang="en-US" altLang="ko-KR" b="0"/>
          </a:p>
        </p:txBody>
      </p:sp>
    </p:spTree>
    <p:extLst>
      <p:ext uri="{BB962C8B-B14F-4D97-AF65-F5344CB8AC3E}">
        <p14:creationId xmlns:p14="http://schemas.microsoft.com/office/powerpoint/2010/main" val="4234917702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</a:t>
            </a:r>
            <a:fld id="{BA75902F-B581-4EB8-BFCC-25CF17D4E92A}" type="slidenum">
              <a:rPr lang="en-US" altLang="ko-KR" b="0"/>
              <a:pPr>
                <a:defRPr/>
              </a:pPr>
              <a:t>‹#›</a:t>
            </a:fld>
            <a:endParaRPr lang="en-US" altLang="ko-KR" b="0"/>
          </a:p>
        </p:txBody>
      </p:sp>
    </p:spTree>
    <p:extLst>
      <p:ext uri="{BB962C8B-B14F-4D97-AF65-F5344CB8AC3E}">
        <p14:creationId xmlns:p14="http://schemas.microsoft.com/office/powerpoint/2010/main" val="140201390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</a:t>
            </a:r>
            <a:fld id="{F151CDC1-05A0-4A2E-8E17-DDE7B6BE43D0}" type="slidenum">
              <a:rPr lang="en-US" altLang="ko-KR" b="0"/>
              <a:pPr>
                <a:defRPr/>
              </a:pPr>
              <a:t>‹#›</a:t>
            </a:fld>
            <a:endParaRPr lang="en-US" altLang="ko-KR" b="0"/>
          </a:p>
        </p:txBody>
      </p:sp>
    </p:spTree>
    <p:extLst>
      <p:ext uri="{BB962C8B-B14F-4D97-AF65-F5344CB8AC3E}">
        <p14:creationId xmlns:p14="http://schemas.microsoft.com/office/powerpoint/2010/main" val="3140620115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1175" y="1295400"/>
            <a:ext cx="4164013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27588" y="1295400"/>
            <a:ext cx="4164012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</a:t>
            </a:r>
            <a:fld id="{FE3B3799-EB8E-44F4-A06B-797D4E64F61D}" type="slidenum">
              <a:rPr lang="en-US" altLang="ko-KR" b="0"/>
              <a:pPr>
                <a:defRPr/>
              </a:pPr>
              <a:t>‹#›</a:t>
            </a:fld>
            <a:endParaRPr lang="en-US" altLang="ko-KR" b="0"/>
          </a:p>
        </p:txBody>
      </p:sp>
    </p:spTree>
    <p:extLst>
      <p:ext uri="{BB962C8B-B14F-4D97-AF65-F5344CB8AC3E}">
        <p14:creationId xmlns:p14="http://schemas.microsoft.com/office/powerpoint/2010/main" val="3883733225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</a:t>
            </a:r>
            <a:fld id="{E1300B85-2029-46F7-B5BE-5B404853E6AF}" type="slidenum">
              <a:rPr lang="en-US" altLang="ko-KR" b="0"/>
              <a:pPr>
                <a:defRPr/>
              </a:pPr>
              <a:t>‹#›</a:t>
            </a:fld>
            <a:endParaRPr lang="en-US" altLang="ko-KR" b="0"/>
          </a:p>
        </p:txBody>
      </p:sp>
    </p:spTree>
    <p:extLst>
      <p:ext uri="{BB962C8B-B14F-4D97-AF65-F5344CB8AC3E}">
        <p14:creationId xmlns:p14="http://schemas.microsoft.com/office/powerpoint/2010/main" val="1655111003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</a:t>
            </a:r>
            <a:fld id="{4773D809-0D1D-418E-B1B9-E8D37823DAF5}" type="slidenum">
              <a:rPr lang="en-US" altLang="ko-KR" b="0"/>
              <a:pPr>
                <a:defRPr/>
              </a:pPr>
              <a:t>‹#›</a:t>
            </a:fld>
            <a:endParaRPr lang="en-US" altLang="ko-KR" b="0"/>
          </a:p>
        </p:txBody>
      </p:sp>
    </p:spTree>
    <p:extLst>
      <p:ext uri="{BB962C8B-B14F-4D97-AF65-F5344CB8AC3E}">
        <p14:creationId xmlns:p14="http://schemas.microsoft.com/office/powerpoint/2010/main" val="1347436713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</a:t>
            </a:r>
            <a:fld id="{E65DFCD0-03EE-431E-95CB-D0056C552FC8}" type="slidenum">
              <a:rPr lang="en-US" altLang="ko-KR" b="0"/>
              <a:pPr>
                <a:defRPr/>
              </a:pPr>
              <a:t>‹#›</a:t>
            </a:fld>
            <a:endParaRPr lang="en-US" altLang="ko-KR" b="0"/>
          </a:p>
        </p:txBody>
      </p:sp>
    </p:spTree>
    <p:extLst>
      <p:ext uri="{BB962C8B-B14F-4D97-AF65-F5344CB8AC3E}">
        <p14:creationId xmlns:p14="http://schemas.microsoft.com/office/powerpoint/2010/main" val="2771740389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</a:t>
            </a:r>
            <a:fld id="{32E0770B-5A6F-4D4A-8FA8-72329F3A1B21}" type="slidenum">
              <a:rPr lang="en-US" altLang="ko-KR" b="0"/>
              <a:pPr>
                <a:defRPr/>
              </a:pPr>
              <a:t>‹#›</a:t>
            </a:fld>
            <a:endParaRPr lang="en-US" altLang="ko-KR" b="0"/>
          </a:p>
        </p:txBody>
      </p:sp>
    </p:spTree>
    <p:extLst>
      <p:ext uri="{BB962C8B-B14F-4D97-AF65-F5344CB8AC3E}">
        <p14:creationId xmlns:p14="http://schemas.microsoft.com/office/powerpoint/2010/main" val="2570832531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</a:t>
            </a:r>
            <a:fld id="{0B807200-1A1A-44AD-81B4-FD5D9E428E67}" type="slidenum">
              <a:rPr lang="en-US" altLang="ko-KR" b="0"/>
              <a:pPr>
                <a:defRPr/>
              </a:pPr>
              <a:t>‹#›</a:t>
            </a:fld>
            <a:endParaRPr lang="en-US" altLang="ko-KR" b="0"/>
          </a:p>
        </p:txBody>
      </p:sp>
    </p:spTree>
    <p:extLst>
      <p:ext uri="{BB962C8B-B14F-4D97-AF65-F5344CB8AC3E}">
        <p14:creationId xmlns:p14="http://schemas.microsoft.com/office/powerpoint/2010/main" val="3926546135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30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683625" y="6429375"/>
            <a:ext cx="8699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eaLnBrk="0" latinLnBrk="0" hangingPunct="0">
              <a:lnSpc>
                <a:spcPct val="100000"/>
              </a:lnSpc>
              <a:spcBef>
                <a:spcPct val="0"/>
              </a:spcBef>
              <a:defRPr kumimoji="0" sz="1200" b="1">
                <a:solidFill>
                  <a:srgbClr val="16421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 </a:t>
            </a:r>
            <a:fld id="{D163CCD9-D4D1-49C2-880D-48C1A693C10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7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149225"/>
          </a:xfrm>
          <a:prstGeom prst="rect">
            <a:avLst/>
          </a:prstGeom>
          <a:solidFill>
            <a:srgbClr val="808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75000"/>
              </a:lnSpc>
              <a:spcBef>
                <a:spcPct val="50000"/>
              </a:spcBef>
              <a:defRPr/>
            </a:pPr>
            <a:endParaRPr lang="ko-KR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1175" y="1295400"/>
            <a:ext cx="8480425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469900"/>
            <a:ext cx="8318500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30" name="Rectangle 6"/>
          <p:cNvSpPr>
            <a:spLocks noChangeArrowheads="1"/>
          </p:cNvSpPr>
          <p:nvPr userDrawn="1"/>
        </p:nvSpPr>
        <p:spPr bwMode="auto">
          <a:xfrm>
            <a:off x="3386138" y="3005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75000"/>
              </a:lnSpc>
              <a:spcBef>
                <a:spcPct val="50000"/>
              </a:spcBef>
              <a:defRPr/>
            </a:pPr>
            <a:endParaRPr lang="ko-KR" altLang="en-US" smtClean="0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6472238"/>
            <a:ext cx="91440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75000"/>
              </a:lnSpc>
              <a:spcBef>
                <a:spcPct val="50000"/>
              </a:spcBef>
              <a:defRPr/>
            </a:pPr>
            <a:endParaRPr lang="ko-KR" altLang="en-US" smtClean="0"/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0" y="177800"/>
            <a:ext cx="9144000" cy="0"/>
          </a:xfrm>
          <a:prstGeom prst="line">
            <a:avLst/>
          </a:prstGeom>
          <a:noFill/>
          <a:ln w="12700">
            <a:solidFill>
              <a:srgbClr val="99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33" name="Rectangle 11"/>
          <p:cNvSpPr>
            <a:spLocks noChangeArrowheads="1"/>
          </p:cNvSpPr>
          <p:nvPr userDrawn="1"/>
        </p:nvSpPr>
        <p:spPr bwMode="auto">
          <a:xfrm>
            <a:off x="3386138" y="3005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75000"/>
              </a:lnSpc>
              <a:spcBef>
                <a:spcPct val="50000"/>
              </a:spcBef>
              <a:defRPr/>
            </a:pPr>
            <a:endParaRPr lang="ko-KR" altLang="en-US" smtClean="0"/>
          </a:p>
        </p:txBody>
      </p:sp>
      <p:sp>
        <p:nvSpPr>
          <p:cNvPr id="1034" name="Line 14"/>
          <p:cNvSpPr>
            <a:spLocks noChangeShapeType="1"/>
          </p:cNvSpPr>
          <p:nvPr userDrawn="1"/>
        </p:nvSpPr>
        <p:spPr bwMode="auto">
          <a:xfrm>
            <a:off x="533400" y="1066800"/>
            <a:ext cx="8610600" cy="0"/>
          </a:xfrm>
          <a:prstGeom prst="line">
            <a:avLst/>
          </a:prstGeom>
          <a:noFill/>
          <a:ln w="38100">
            <a:solidFill>
              <a:srgbClr val="8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21" r:id="rId1"/>
    <p:sldLayoutId id="2147484822" r:id="rId2"/>
    <p:sldLayoutId id="2147484823" r:id="rId3"/>
    <p:sldLayoutId id="2147484824" r:id="rId4"/>
    <p:sldLayoutId id="2147484825" r:id="rId5"/>
    <p:sldLayoutId id="2147484826" r:id="rId6"/>
    <p:sldLayoutId id="2147484827" r:id="rId7"/>
    <p:sldLayoutId id="2147484828" r:id="rId8"/>
    <p:sldLayoutId id="2147484829" r:id="rId9"/>
    <p:sldLayoutId id="2147484830" r:id="rId10"/>
    <p:sldLayoutId id="2147484831" r:id="rId11"/>
  </p:sldLayoutIdLst>
  <p:transition spd="slow">
    <p:cover/>
  </p:transition>
  <p:timing>
    <p:tnLst>
      <p:par>
        <p:cTn id="1" dur="indefinite" restart="never" nodeType="tmRoot"/>
      </p:par>
    </p:tnLst>
  </p:timing>
  <p:hf sldNum="0" hdr="0" dt="0"/>
  <p:txStyles>
    <p:titleStyle>
      <a:lvl1pPr algn="r" rtl="0" eaLnBrk="0" fontAlgn="base" latinLnBrk="1" hangingPunct="0">
        <a:lnSpc>
          <a:spcPct val="75000"/>
        </a:lnSpc>
        <a:spcBef>
          <a:spcPct val="0"/>
        </a:spcBef>
        <a:spcAft>
          <a:spcPct val="0"/>
        </a:spcAft>
        <a:defRPr kumimoji="1" sz="2600" b="1">
          <a:solidFill>
            <a:schemeClr val="accent1"/>
          </a:solidFill>
          <a:latin typeface="+mj-lt"/>
          <a:ea typeface="+mj-ea"/>
          <a:cs typeface="맑은 고딕" charset="0"/>
        </a:defRPr>
      </a:lvl1pPr>
      <a:lvl2pPr algn="r" rtl="0" eaLnBrk="0" fontAlgn="base" latinLnBrk="1" hangingPunct="0">
        <a:lnSpc>
          <a:spcPct val="75000"/>
        </a:lnSpc>
        <a:spcBef>
          <a:spcPct val="0"/>
        </a:spcBef>
        <a:spcAft>
          <a:spcPct val="0"/>
        </a:spcAft>
        <a:defRPr kumimoji="1" sz="2600" b="1">
          <a:solidFill>
            <a:schemeClr val="accent1"/>
          </a:solidFill>
          <a:latin typeface="맑은 고딕" pitchFamily="50" charset="-127"/>
          <a:ea typeface="맑은 고딕" pitchFamily="50" charset="-127"/>
          <a:cs typeface="맑은 고딕" charset="0"/>
        </a:defRPr>
      </a:lvl2pPr>
      <a:lvl3pPr algn="r" rtl="0" eaLnBrk="0" fontAlgn="base" latinLnBrk="1" hangingPunct="0">
        <a:lnSpc>
          <a:spcPct val="75000"/>
        </a:lnSpc>
        <a:spcBef>
          <a:spcPct val="0"/>
        </a:spcBef>
        <a:spcAft>
          <a:spcPct val="0"/>
        </a:spcAft>
        <a:defRPr kumimoji="1" sz="2600" b="1">
          <a:solidFill>
            <a:schemeClr val="accent1"/>
          </a:solidFill>
          <a:latin typeface="맑은 고딕" pitchFamily="50" charset="-127"/>
          <a:ea typeface="맑은 고딕" pitchFamily="50" charset="-127"/>
          <a:cs typeface="맑은 고딕" charset="0"/>
        </a:defRPr>
      </a:lvl3pPr>
      <a:lvl4pPr algn="r" rtl="0" eaLnBrk="0" fontAlgn="base" latinLnBrk="1" hangingPunct="0">
        <a:lnSpc>
          <a:spcPct val="75000"/>
        </a:lnSpc>
        <a:spcBef>
          <a:spcPct val="0"/>
        </a:spcBef>
        <a:spcAft>
          <a:spcPct val="0"/>
        </a:spcAft>
        <a:defRPr kumimoji="1" sz="2600" b="1">
          <a:solidFill>
            <a:schemeClr val="accent1"/>
          </a:solidFill>
          <a:latin typeface="맑은 고딕" pitchFamily="50" charset="-127"/>
          <a:ea typeface="맑은 고딕" pitchFamily="50" charset="-127"/>
          <a:cs typeface="맑은 고딕" charset="0"/>
        </a:defRPr>
      </a:lvl4pPr>
      <a:lvl5pPr algn="r" rtl="0" eaLnBrk="0" fontAlgn="base" latinLnBrk="1" hangingPunct="0">
        <a:lnSpc>
          <a:spcPct val="75000"/>
        </a:lnSpc>
        <a:spcBef>
          <a:spcPct val="0"/>
        </a:spcBef>
        <a:spcAft>
          <a:spcPct val="0"/>
        </a:spcAft>
        <a:defRPr kumimoji="1" sz="2600" b="1">
          <a:solidFill>
            <a:schemeClr val="accent1"/>
          </a:solidFill>
          <a:latin typeface="맑은 고딕" pitchFamily="50" charset="-127"/>
          <a:ea typeface="맑은 고딕" pitchFamily="50" charset="-127"/>
          <a:cs typeface="맑은 고딕" charset="0"/>
        </a:defRPr>
      </a:lvl5pPr>
      <a:lvl6pPr marL="457200" algn="r" rtl="0" fontAlgn="base" latinLnBrk="1">
        <a:lnSpc>
          <a:spcPct val="75000"/>
        </a:lnSpc>
        <a:spcBef>
          <a:spcPct val="0"/>
        </a:spcBef>
        <a:spcAft>
          <a:spcPct val="0"/>
        </a:spcAft>
        <a:defRPr kumimoji="1" sz="2600" b="1">
          <a:solidFill>
            <a:schemeClr val="accent1"/>
          </a:solidFill>
          <a:latin typeface="맑은 고딕" pitchFamily="50" charset="-127"/>
          <a:ea typeface="맑은 고딕" pitchFamily="50" charset="-127"/>
        </a:defRPr>
      </a:lvl6pPr>
      <a:lvl7pPr marL="914400" algn="r" rtl="0" fontAlgn="base" latinLnBrk="1">
        <a:lnSpc>
          <a:spcPct val="75000"/>
        </a:lnSpc>
        <a:spcBef>
          <a:spcPct val="0"/>
        </a:spcBef>
        <a:spcAft>
          <a:spcPct val="0"/>
        </a:spcAft>
        <a:defRPr kumimoji="1" sz="2600" b="1">
          <a:solidFill>
            <a:schemeClr val="accent1"/>
          </a:solidFill>
          <a:latin typeface="맑은 고딕" pitchFamily="50" charset="-127"/>
          <a:ea typeface="맑은 고딕" pitchFamily="50" charset="-127"/>
        </a:defRPr>
      </a:lvl7pPr>
      <a:lvl8pPr marL="1371600" algn="r" rtl="0" fontAlgn="base" latinLnBrk="1">
        <a:lnSpc>
          <a:spcPct val="75000"/>
        </a:lnSpc>
        <a:spcBef>
          <a:spcPct val="0"/>
        </a:spcBef>
        <a:spcAft>
          <a:spcPct val="0"/>
        </a:spcAft>
        <a:defRPr kumimoji="1" sz="2600" b="1">
          <a:solidFill>
            <a:schemeClr val="accent1"/>
          </a:solidFill>
          <a:latin typeface="맑은 고딕" pitchFamily="50" charset="-127"/>
          <a:ea typeface="맑은 고딕" pitchFamily="50" charset="-127"/>
        </a:defRPr>
      </a:lvl8pPr>
      <a:lvl9pPr marL="1828800" algn="r" rtl="0" fontAlgn="base" latinLnBrk="1">
        <a:lnSpc>
          <a:spcPct val="75000"/>
        </a:lnSpc>
        <a:spcBef>
          <a:spcPct val="0"/>
        </a:spcBef>
        <a:spcAft>
          <a:spcPct val="0"/>
        </a:spcAft>
        <a:defRPr kumimoji="1" sz="2600" b="1">
          <a:solidFill>
            <a:schemeClr val="accent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6600"/>
        </a:buClr>
        <a:buSzPct val="75000"/>
        <a:buFont typeface="Wingdings" pitchFamily="2" charset="2"/>
        <a:buChar char="q"/>
        <a:defRPr kumimoji="1" sz="2200">
          <a:solidFill>
            <a:srgbClr val="002498"/>
          </a:solidFill>
          <a:latin typeface="+mn-lt"/>
          <a:ea typeface="+mn-ea"/>
          <a:cs typeface="맑은 고딕" charset="0"/>
        </a:defRPr>
      </a:lvl1pPr>
      <a:lvl2pPr marL="742950" indent="-28575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l"/>
        <a:defRPr kumimoji="1" sz="2000">
          <a:solidFill>
            <a:srgbClr val="002498"/>
          </a:solidFill>
          <a:latin typeface="+mn-lt"/>
          <a:ea typeface="+mn-ea"/>
          <a:cs typeface="맑은 고딕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00B0"/>
        </a:buClr>
        <a:buFont typeface="Times New Roman" panose="02020603050405020304" pitchFamily="18" charset="0"/>
        <a:buChar char="–"/>
        <a:defRPr kumimoji="1">
          <a:solidFill>
            <a:srgbClr val="002498"/>
          </a:solidFill>
          <a:latin typeface="+mn-lt"/>
          <a:ea typeface="+mn-ea"/>
          <a:cs typeface="맑은 고딕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00B0"/>
        </a:buClr>
        <a:buChar char="•"/>
        <a:defRPr kumimoji="1" sz="1600">
          <a:solidFill>
            <a:srgbClr val="002498"/>
          </a:solidFill>
          <a:latin typeface="+mn-lt"/>
          <a:ea typeface="+mn-ea"/>
          <a:cs typeface="맑은 고딕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00B0"/>
        </a:buClr>
        <a:buChar char="–"/>
        <a:defRPr kumimoji="1" sz="1400">
          <a:solidFill>
            <a:srgbClr val="002498"/>
          </a:solidFill>
          <a:latin typeface="+mn-lt"/>
          <a:ea typeface="+mn-ea"/>
          <a:cs typeface="맑은 고딕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0000B0"/>
        </a:buClr>
        <a:buChar char="–"/>
        <a:defRPr kumimoji="1" sz="1400">
          <a:solidFill>
            <a:srgbClr val="002498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0000B0"/>
        </a:buClr>
        <a:buChar char="–"/>
        <a:defRPr kumimoji="1" sz="1400">
          <a:solidFill>
            <a:srgbClr val="002498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0000B0"/>
        </a:buClr>
        <a:buChar char="–"/>
        <a:defRPr kumimoji="1" sz="1400">
          <a:solidFill>
            <a:srgbClr val="002498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0000B0"/>
        </a:buClr>
        <a:buChar char="–"/>
        <a:defRPr kumimoji="1" sz="1400">
          <a:solidFill>
            <a:srgbClr val="002498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asciidoctor/asciidoctor-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0" y="2819400"/>
            <a:ext cx="9144000" cy="1752600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en-US" altLang="ko-KR" sz="4000" b="1" dirty="0" err="1" smtClean="0"/>
              <a:t>AsciiDoc</a:t>
            </a:r>
            <a:r>
              <a:rPr lang="ko-KR" altLang="en-US" sz="4000" b="1" dirty="0" smtClean="0"/>
              <a:t>을 이용한</a:t>
            </a:r>
            <a:r>
              <a:rPr lang="en-US" altLang="ko-KR" sz="4000" b="1" dirty="0" smtClean="0"/>
              <a:t/>
            </a:r>
            <a:br>
              <a:rPr lang="en-US" altLang="ko-KR" sz="4000" b="1" dirty="0" smtClean="0"/>
            </a:br>
            <a:r>
              <a:rPr lang="ko-KR" altLang="en-US" sz="4000" b="1" dirty="0" smtClean="0"/>
              <a:t>문서 생성 자동화</a:t>
            </a:r>
          </a:p>
        </p:txBody>
      </p:sp>
      <p:sp>
        <p:nvSpPr>
          <p:cNvPr id="15363" name="Rectangle 3095"/>
          <p:cNvSpPr>
            <a:spLocks noChangeArrowheads="1"/>
          </p:cNvSpPr>
          <p:nvPr/>
        </p:nvSpPr>
        <p:spPr bwMode="auto">
          <a:xfrm>
            <a:off x="0" y="4876800"/>
            <a:ext cx="91440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q"/>
              <a:defRPr kumimoji="1" sz="22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l"/>
              <a:defRPr kumimoji="1" sz="20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0000B0"/>
              </a:buClr>
              <a:buFont typeface="Times New Roman" panose="02020603050405020304" pitchFamily="18" charset="0"/>
              <a:buChar char="–"/>
              <a:defRPr kumimoji="1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rgbClr val="0000B0"/>
              </a:buClr>
              <a:buChar char="•"/>
              <a:defRPr kumimoji="1" sz="16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rgbClr val="0000B0"/>
              </a:buClr>
              <a:buChar char="–"/>
              <a:defRPr kumimoji="1" sz="14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B0"/>
              </a:buClr>
              <a:buChar char="–"/>
              <a:defRPr kumimoji="1" sz="14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B0"/>
              </a:buClr>
              <a:buChar char="–"/>
              <a:defRPr kumimoji="1" sz="14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B0"/>
              </a:buClr>
              <a:buChar char="–"/>
              <a:defRPr kumimoji="1" sz="14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B0"/>
              </a:buClr>
              <a:buChar char="–"/>
              <a:defRPr kumimoji="1" sz="14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3000" b="1" baseline="56000">
              <a:solidFill>
                <a:schemeClr val="accent1"/>
              </a:solidFill>
            </a:endParaRPr>
          </a:p>
        </p:txBody>
      </p:sp>
      <p:sp>
        <p:nvSpPr>
          <p:cNvPr id="15364" name="Rectangle 3096"/>
          <p:cNvSpPr>
            <a:spLocks noChangeArrowheads="1"/>
          </p:cNvSpPr>
          <p:nvPr/>
        </p:nvSpPr>
        <p:spPr bwMode="auto">
          <a:xfrm>
            <a:off x="0" y="4648200"/>
            <a:ext cx="91440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q"/>
              <a:defRPr kumimoji="1" sz="22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l"/>
              <a:defRPr kumimoji="1" sz="20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0000B0"/>
              </a:buClr>
              <a:buFont typeface="Times New Roman" panose="02020603050405020304" pitchFamily="18" charset="0"/>
              <a:buChar char="–"/>
              <a:defRPr kumimoji="1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rgbClr val="0000B0"/>
              </a:buClr>
              <a:buChar char="•"/>
              <a:defRPr kumimoji="1" sz="16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rgbClr val="0000B0"/>
              </a:buClr>
              <a:buChar char="–"/>
              <a:defRPr kumimoji="1" sz="14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B0"/>
              </a:buClr>
              <a:buChar char="–"/>
              <a:defRPr kumimoji="1" sz="14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B0"/>
              </a:buClr>
              <a:buChar char="–"/>
              <a:defRPr kumimoji="1" sz="14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B0"/>
              </a:buClr>
              <a:buChar char="–"/>
              <a:defRPr kumimoji="1" sz="14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B0"/>
              </a:buClr>
              <a:buChar char="–"/>
              <a:defRPr kumimoji="1" sz="14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ko-KR" altLang="en-US" sz="2000" b="1" dirty="0" smtClean="0">
                <a:solidFill>
                  <a:schemeClr val="tx1"/>
                </a:solidFill>
              </a:rPr>
              <a:t>김병곤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 algn="ctr" eaLnBrk="1" hangingPunct="1">
              <a:lnSpc>
                <a:spcPct val="11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2000" b="1" dirty="0" smtClean="0">
                <a:solidFill>
                  <a:schemeClr val="tx1"/>
                </a:solidFill>
              </a:rPr>
              <a:t>fharenheit@gmail.com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AsciiDoc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렌더링</a:t>
            </a:r>
            <a:endParaRPr lang="ko-KR" altLang="en-US" dirty="0" smtClean="0"/>
          </a:p>
        </p:txBody>
      </p:sp>
      <p:sp>
        <p:nvSpPr>
          <p:cNvPr id="17412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q"/>
              <a:defRPr kumimoji="1" sz="22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l"/>
              <a:defRPr kumimoji="1" sz="20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0000B0"/>
              </a:buClr>
              <a:buFont typeface="Times New Roman" panose="02020603050405020304" pitchFamily="18" charset="0"/>
              <a:buChar char="–"/>
              <a:defRPr kumimoji="1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rgbClr val="0000B0"/>
              </a:buClr>
              <a:buChar char="•"/>
              <a:defRPr kumimoji="1" sz="16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rgbClr val="0000B0"/>
              </a:buClr>
              <a:buChar char="–"/>
              <a:defRPr kumimoji="1" sz="14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B0"/>
              </a:buClr>
              <a:buChar char="–"/>
              <a:defRPr kumimoji="1" sz="14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B0"/>
              </a:buClr>
              <a:buChar char="–"/>
              <a:defRPr kumimoji="1" sz="14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B0"/>
              </a:buClr>
              <a:buChar char="–"/>
              <a:defRPr kumimoji="1" sz="14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B0"/>
              </a:buClr>
              <a:buChar char="–"/>
              <a:defRPr kumimoji="1" sz="14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smtClean="0">
                <a:solidFill>
                  <a:srgbClr val="164216"/>
                </a:solidFill>
              </a:rPr>
              <a:t> </a:t>
            </a:r>
            <a:fld id="{714E49E7-3BFE-41A6-A9AF-FB1335DCDB1D}" type="slidenum">
              <a:rPr kumimoji="0" lang="en-US" altLang="ko-KR" sz="1200" b="0" smtClean="0">
                <a:solidFill>
                  <a:srgbClr val="164216"/>
                </a:solidFill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ko-KR" sz="1200" b="0" smtClean="0">
              <a:solidFill>
                <a:srgbClr val="164216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19200"/>
            <a:ext cx="6477000" cy="548455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 bwMode="auto">
          <a:xfrm>
            <a:off x="2964180" y="1239520"/>
            <a:ext cx="1417320" cy="185420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accent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77166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AsciiDoc</a:t>
            </a:r>
            <a:r>
              <a:rPr lang="en-US" altLang="ko-KR" dirty="0" smtClean="0"/>
              <a:t> Maven Plugin</a:t>
            </a:r>
            <a:endParaRPr lang="ko-KR" altLang="en-US" dirty="0" smtClean="0"/>
          </a:p>
        </p:txBody>
      </p:sp>
      <p:sp>
        <p:nvSpPr>
          <p:cNvPr id="17412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q"/>
              <a:defRPr kumimoji="1" sz="22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l"/>
              <a:defRPr kumimoji="1" sz="20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0000B0"/>
              </a:buClr>
              <a:buFont typeface="Times New Roman" panose="02020603050405020304" pitchFamily="18" charset="0"/>
              <a:buChar char="–"/>
              <a:defRPr kumimoji="1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rgbClr val="0000B0"/>
              </a:buClr>
              <a:buChar char="•"/>
              <a:defRPr kumimoji="1" sz="16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rgbClr val="0000B0"/>
              </a:buClr>
              <a:buChar char="–"/>
              <a:defRPr kumimoji="1" sz="14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B0"/>
              </a:buClr>
              <a:buChar char="–"/>
              <a:defRPr kumimoji="1" sz="14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B0"/>
              </a:buClr>
              <a:buChar char="–"/>
              <a:defRPr kumimoji="1" sz="14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B0"/>
              </a:buClr>
              <a:buChar char="–"/>
              <a:defRPr kumimoji="1" sz="14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B0"/>
              </a:buClr>
              <a:buChar char="–"/>
              <a:defRPr kumimoji="1" sz="14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smtClean="0">
                <a:solidFill>
                  <a:srgbClr val="164216"/>
                </a:solidFill>
              </a:rPr>
              <a:t> </a:t>
            </a:r>
            <a:fld id="{714E49E7-3BFE-41A6-A9AF-FB1335DCDB1D}" type="slidenum">
              <a:rPr kumimoji="0" lang="en-US" altLang="ko-KR" sz="1200" b="0" smtClean="0">
                <a:solidFill>
                  <a:srgbClr val="164216"/>
                </a:solidFill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ko-KR" sz="1200" b="0" smtClean="0">
              <a:solidFill>
                <a:srgbClr val="164216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226433"/>
            <a:ext cx="5229108" cy="210885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3320052"/>
            <a:ext cx="5257800" cy="340716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257800" y="1087933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http://asciidoctor.org/docs/asciidoctor-maven-plugin/</a:t>
            </a:r>
            <a:endParaRPr lang="ko-KR" altLang="en-US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892959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AsciiDoc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Gradle</a:t>
            </a:r>
            <a:r>
              <a:rPr lang="en-US" altLang="ko-KR" dirty="0" smtClean="0"/>
              <a:t> Plugin</a:t>
            </a:r>
            <a:endParaRPr lang="ko-KR" altLang="en-US" dirty="0" smtClean="0"/>
          </a:p>
        </p:txBody>
      </p:sp>
      <p:sp>
        <p:nvSpPr>
          <p:cNvPr id="17412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q"/>
              <a:defRPr kumimoji="1" sz="22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l"/>
              <a:defRPr kumimoji="1" sz="20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0000B0"/>
              </a:buClr>
              <a:buFont typeface="Times New Roman" panose="02020603050405020304" pitchFamily="18" charset="0"/>
              <a:buChar char="–"/>
              <a:defRPr kumimoji="1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rgbClr val="0000B0"/>
              </a:buClr>
              <a:buChar char="•"/>
              <a:defRPr kumimoji="1" sz="16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rgbClr val="0000B0"/>
              </a:buClr>
              <a:buChar char="–"/>
              <a:defRPr kumimoji="1" sz="14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B0"/>
              </a:buClr>
              <a:buChar char="–"/>
              <a:defRPr kumimoji="1" sz="14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B0"/>
              </a:buClr>
              <a:buChar char="–"/>
              <a:defRPr kumimoji="1" sz="14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B0"/>
              </a:buClr>
              <a:buChar char="–"/>
              <a:defRPr kumimoji="1" sz="14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B0"/>
              </a:buClr>
              <a:buChar char="–"/>
              <a:defRPr kumimoji="1" sz="14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smtClean="0">
                <a:solidFill>
                  <a:srgbClr val="164216"/>
                </a:solidFill>
              </a:rPr>
              <a:t> </a:t>
            </a:r>
            <a:fld id="{714E49E7-3BFE-41A6-A9AF-FB1335DCDB1D}" type="slidenum">
              <a:rPr kumimoji="0" lang="en-US" altLang="ko-KR" sz="1200" b="0" smtClean="0">
                <a:solidFill>
                  <a:srgbClr val="164216"/>
                </a:solidFill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ko-KR" sz="1200" b="0" smtClean="0">
              <a:solidFill>
                <a:srgbClr val="164216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09600" y="1476896"/>
            <a:ext cx="79248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apply plugin: </a:t>
            </a:r>
            <a:r>
              <a:rPr lang="en-US" altLang="ko-KR" sz="1400" dirty="0" err="1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org.asciidoctor.gradle.AsciidoctorPlugin</a:t>
            </a:r>
            <a:endParaRPr lang="en-US" altLang="ko-KR" sz="1400" dirty="0" smtClean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400" dirty="0" smtClean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 err="1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asciidoctor</a:t>
            </a:r>
            <a:r>
              <a:rPr lang="en-US" altLang="ko-KR" sz="14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 dirty="0" err="1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sourceDir</a:t>
            </a:r>
            <a:r>
              <a:rPr lang="en-US" altLang="ko-KR" sz="14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file("$</a:t>
            </a:r>
            <a:r>
              <a:rPr lang="en-US" altLang="ko-KR" sz="1400" dirty="0" err="1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docsDir</a:t>
            </a:r>
            <a:r>
              <a:rPr lang="en-US" altLang="ko-KR" sz="14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 dirty="0" err="1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sourceDocumentNames</a:t>
            </a:r>
            <a:r>
              <a:rPr lang="en-US" altLang="ko-KR" sz="14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files("$</a:t>
            </a:r>
            <a:r>
              <a:rPr lang="en-US" altLang="ko-KR" sz="1400" dirty="0" err="1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docsDir</a:t>
            </a:r>
            <a:r>
              <a:rPr lang="en-US" altLang="ko-KR" sz="14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en-US" altLang="ko-KR" sz="1400" dirty="0" err="1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index.asciidoc</a:t>
            </a:r>
            <a:r>
              <a:rPr lang="en-US" altLang="ko-KR" sz="14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") // Change in &gt;= 1.5.1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 dirty="0" err="1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outputDir</a:t>
            </a:r>
            <a:r>
              <a:rPr lang="en-US" altLang="ko-KR" sz="14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file("$</a:t>
            </a:r>
            <a:r>
              <a:rPr lang="en-US" altLang="ko-KR" sz="1400" dirty="0" err="1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buildDir</a:t>
            </a:r>
            <a:r>
              <a:rPr lang="en-US" altLang="ko-KR" sz="14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/html")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 dirty="0" err="1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backends</a:t>
            </a:r>
            <a:r>
              <a:rPr lang="en-US" altLang="ko-KR" sz="14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['html5', '</a:t>
            </a:r>
            <a:r>
              <a:rPr lang="en-US" altLang="ko-KR" sz="1400" dirty="0" err="1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docbook</a:t>
            </a:r>
            <a:r>
              <a:rPr lang="en-US" altLang="ko-KR" sz="14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']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 dirty="0" err="1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logDocuments</a:t>
            </a:r>
            <a:r>
              <a:rPr lang="en-US" altLang="ko-KR" sz="14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true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options = [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 err="1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doctype</a:t>
            </a:r>
            <a:r>
              <a:rPr lang="en-US" altLang="ko-KR" sz="14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'book',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attributes: [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400" dirty="0" err="1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docinfo</a:t>
            </a:r>
            <a:r>
              <a:rPr lang="en-US" altLang="ko-KR" sz="14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'',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toc2: '',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'</a:t>
            </a:r>
            <a:r>
              <a:rPr lang="en-US" altLang="ko-KR" sz="1400" dirty="0" err="1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compat</a:t>
            </a:r>
            <a:r>
              <a:rPr lang="en-US" altLang="ko-KR" sz="14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-mode': '',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400" dirty="0" err="1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imagesdir</a:t>
            </a:r>
            <a:r>
              <a:rPr lang="en-US" altLang="ko-KR" sz="14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'',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400" dirty="0" err="1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stylesdir</a:t>
            </a:r>
            <a:r>
              <a:rPr lang="en-US" altLang="ko-KR" sz="14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"stylesheets/",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stylesheet: 'golo.css',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400" dirty="0" err="1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appversion</a:t>
            </a:r>
            <a:r>
              <a:rPr lang="en-US" altLang="ko-KR" sz="14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"$version",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'source-highlighter': '</a:t>
            </a:r>
            <a:r>
              <a:rPr lang="en-US" altLang="ko-KR" sz="1400" dirty="0" err="1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highlightjs</a:t>
            </a:r>
            <a:r>
              <a:rPr lang="en-US" altLang="ko-KR" sz="14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]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]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70089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Asciidoctor</a:t>
            </a:r>
            <a:r>
              <a:rPr lang="ko-KR" altLang="en-US" dirty="0"/>
              <a:t> </a:t>
            </a:r>
            <a:r>
              <a:rPr lang="ko-KR" altLang="en-US" dirty="0" smtClean="0"/>
              <a:t>사용해보기 </a:t>
            </a:r>
            <a:r>
              <a:rPr lang="en-US" altLang="ko-KR" dirty="0" smtClean="0"/>
              <a:t>(1)</a:t>
            </a:r>
            <a:endParaRPr lang="ko-KR" altLang="en-US" dirty="0" smtClean="0"/>
          </a:p>
        </p:txBody>
      </p:sp>
      <p:sp>
        <p:nvSpPr>
          <p:cNvPr id="17412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q"/>
              <a:defRPr kumimoji="1" sz="22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l"/>
              <a:defRPr kumimoji="1" sz="20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0000B0"/>
              </a:buClr>
              <a:buFont typeface="Times New Roman" panose="02020603050405020304" pitchFamily="18" charset="0"/>
              <a:buChar char="–"/>
              <a:defRPr kumimoji="1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rgbClr val="0000B0"/>
              </a:buClr>
              <a:buChar char="•"/>
              <a:defRPr kumimoji="1" sz="16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rgbClr val="0000B0"/>
              </a:buClr>
              <a:buChar char="–"/>
              <a:defRPr kumimoji="1" sz="14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B0"/>
              </a:buClr>
              <a:buChar char="–"/>
              <a:defRPr kumimoji="1" sz="14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B0"/>
              </a:buClr>
              <a:buChar char="–"/>
              <a:defRPr kumimoji="1" sz="14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B0"/>
              </a:buClr>
              <a:buChar char="–"/>
              <a:defRPr kumimoji="1" sz="14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B0"/>
              </a:buClr>
              <a:buChar char="–"/>
              <a:defRPr kumimoji="1" sz="14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smtClean="0">
                <a:solidFill>
                  <a:srgbClr val="164216"/>
                </a:solidFill>
              </a:rPr>
              <a:t> </a:t>
            </a:r>
            <a:fld id="{714E49E7-3BFE-41A6-A9AF-FB1335DCDB1D}" type="slidenum">
              <a:rPr kumimoji="0" lang="en-US" altLang="ko-KR" sz="1200" b="0" smtClean="0">
                <a:solidFill>
                  <a:srgbClr val="164216"/>
                </a:solidFill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ko-KR" sz="1200" b="0" smtClean="0">
              <a:solidFill>
                <a:srgbClr val="164216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511175" y="1295400"/>
            <a:ext cx="8480425" cy="1295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2000" dirty="0" smtClean="0"/>
              <a:t>Ruby </a:t>
            </a:r>
            <a:r>
              <a:rPr lang="ko-KR" altLang="en-US" sz="2000" dirty="0" smtClean="0"/>
              <a:t>다운로드 및 설치</a:t>
            </a:r>
            <a:r>
              <a:rPr lang="en-US" altLang="ko-KR" sz="2000" dirty="0"/>
              <a:t>(</a:t>
            </a:r>
            <a:r>
              <a:rPr lang="en-US" altLang="ko-KR" sz="2000" dirty="0" smtClean="0"/>
              <a:t>http://rubyinstaller.org/)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" y="1794310"/>
            <a:ext cx="4130040" cy="154333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43" y="3352881"/>
            <a:ext cx="2944637" cy="3276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3398601"/>
            <a:ext cx="3461433" cy="3276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8520" y="3451555"/>
            <a:ext cx="3463080" cy="3292226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 bwMode="auto">
          <a:xfrm flipV="1">
            <a:off x="2998566" y="5534025"/>
            <a:ext cx="287559" cy="4908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직선 화살표 연결선 11"/>
          <p:cNvCxnSpPr/>
          <p:nvPr/>
        </p:nvCxnSpPr>
        <p:spPr bwMode="auto">
          <a:xfrm flipV="1">
            <a:off x="5448300" y="3939540"/>
            <a:ext cx="2834640" cy="15182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직선 화살표 연결선 15"/>
          <p:cNvCxnSpPr/>
          <p:nvPr/>
        </p:nvCxnSpPr>
        <p:spPr bwMode="auto">
          <a:xfrm flipH="1">
            <a:off x="7840980" y="3977640"/>
            <a:ext cx="472440" cy="21412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직선 화살표 연결선 18"/>
          <p:cNvCxnSpPr/>
          <p:nvPr/>
        </p:nvCxnSpPr>
        <p:spPr bwMode="auto">
          <a:xfrm>
            <a:off x="4213225" y="5518150"/>
            <a:ext cx="236855" cy="1130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03675391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Asciidoctor</a:t>
            </a:r>
            <a:r>
              <a:rPr lang="ko-KR" altLang="en-US" dirty="0"/>
              <a:t> </a:t>
            </a:r>
            <a:r>
              <a:rPr lang="ko-KR" altLang="en-US" dirty="0" smtClean="0"/>
              <a:t>사용해보기 </a:t>
            </a:r>
            <a:r>
              <a:rPr lang="en-US" altLang="ko-KR" dirty="0" smtClean="0"/>
              <a:t>(2)</a:t>
            </a:r>
            <a:endParaRPr lang="ko-KR" altLang="en-US" dirty="0" smtClean="0"/>
          </a:p>
        </p:txBody>
      </p:sp>
      <p:sp>
        <p:nvSpPr>
          <p:cNvPr id="17412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q"/>
              <a:defRPr kumimoji="1" sz="22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l"/>
              <a:defRPr kumimoji="1" sz="20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0000B0"/>
              </a:buClr>
              <a:buFont typeface="Times New Roman" panose="02020603050405020304" pitchFamily="18" charset="0"/>
              <a:buChar char="–"/>
              <a:defRPr kumimoji="1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rgbClr val="0000B0"/>
              </a:buClr>
              <a:buChar char="•"/>
              <a:defRPr kumimoji="1" sz="16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rgbClr val="0000B0"/>
              </a:buClr>
              <a:buChar char="–"/>
              <a:defRPr kumimoji="1" sz="14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B0"/>
              </a:buClr>
              <a:buChar char="–"/>
              <a:defRPr kumimoji="1" sz="14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B0"/>
              </a:buClr>
              <a:buChar char="–"/>
              <a:defRPr kumimoji="1" sz="14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B0"/>
              </a:buClr>
              <a:buChar char="–"/>
              <a:defRPr kumimoji="1" sz="14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B0"/>
              </a:buClr>
              <a:buChar char="–"/>
              <a:defRPr kumimoji="1" sz="14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smtClean="0">
                <a:solidFill>
                  <a:srgbClr val="164216"/>
                </a:solidFill>
              </a:rPr>
              <a:t> </a:t>
            </a:r>
            <a:fld id="{714E49E7-3BFE-41A6-A9AF-FB1335DCDB1D}" type="slidenum">
              <a:rPr kumimoji="0" lang="en-US" altLang="ko-KR" sz="1200" b="0" smtClean="0">
                <a:solidFill>
                  <a:srgbClr val="164216"/>
                </a:solidFill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ko-KR" sz="1200" b="0" smtClean="0">
              <a:solidFill>
                <a:srgbClr val="164216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511175" y="1295400"/>
            <a:ext cx="8480425" cy="1295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1800" dirty="0" err="1" smtClean="0"/>
              <a:t>RubyGems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다운로드 및 설치</a:t>
            </a:r>
            <a:endParaRPr lang="en-US" altLang="ko-KR" sz="1800" dirty="0" smtClean="0"/>
          </a:p>
          <a:p>
            <a:pPr lvl="1">
              <a:lnSpc>
                <a:spcPct val="100000"/>
              </a:lnSpc>
            </a:pPr>
            <a:r>
              <a:rPr lang="en-US" altLang="ko-KR" sz="1400" dirty="0" smtClean="0"/>
              <a:t>https://rubygems.org/pages/download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62" y="2078950"/>
            <a:ext cx="7761133" cy="455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63016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Asciidoctor</a:t>
            </a:r>
            <a:r>
              <a:rPr lang="ko-KR" altLang="en-US" dirty="0"/>
              <a:t> </a:t>
            </a:r>
            <a:r>
              <a:rPr lang="ko-KR" altLang="en-US" dirty="0" smtClean="0"/>
              <a:t>사용해보기 </a:t>
            </a:r>
            <a:r>
              <a:rPr lang="en-US" altLang="ko-KR" dirty="0" smtClean="0"/>
              <a:t>(3)</a:t>
            </a:r>
            <a:endParaRPr lang="ko-KR" altLang="en-US" dirty="0" smtClean="0"/>
          </a:p>
        </p:txBody>
      </p:sp>
      <p:sp>
        <p:nvSpPr>
          <p:cNvPr id="17412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q"/>
              <a:defRPr kumimoji="1" sz="22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l"/>
              <a:defRPr kumimoji="1" sz="20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0000B0"/>
              </a:buClr>
              <a:buFont typeface="Times New Roman" panose="02020603050405020304" pitchFamily="18" charset="0"/>
              <a:buChar char="–"/>
              <a:defRPr kumimoji="1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rgbClr val="0000B0"/>
              </a:buClr>
              <a:buChar char="•"/>
              <a:defRPr kumimoji="1" sz="16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rgbClr val="0000B0"/>
              </a:buClr>
              <a:buChar char="–"/>
              <a:defRPr kumimoji="1" sz="14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B0"/>
              </a:buClr>
              <a:buChar char="–"/>
              <a:defRPr kumimoji="1" sz="14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B0"/>
              </a:buClr>
              <a:buChar char="–"/>
              <a:defRPr kumimoji="1" sz="14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B0"/>
              </a:buClr>
              <a:buChar char="–"/>
              <a:defRPr kumimoji="1" sz="14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B0"/>
              </a:buClr>
              <a:buChar char="–"/>
              <a:defRPr kumimoji="1" sz="14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smtClean="0">
                <a:solidFill>
                  <a:srgbClr val="164216"/>
                </a:solidFill>
              </a:rPr>
              <a:t> </a:t>
            </a:r>
            <a:fld id="{714E49E7-3BFE-41A6-A9AF-FB1335DCDB1D}" type="slidenum">
              <a:rPr kumimoji="0" lang="en-US" altLang="ko-KR" sz="1200" b="0" smtClean="0">
                <a:solidFill>
                  <a:srgbClr val="164216"/>
                </a:solidFill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ko-KR" sz="1200" b="0" smtClean="0">
              <a:solidFill>
                <a:srgbClr val="164216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511175" y="1295400"/>
            <a:ext cx="8480425" cy="1295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1800" dirty="0" err="1" smtClean="0"/>
              <a:t>AsciiDoctor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설치 및 문서 생성</a:t>
            </a:r>
            <a:endParaRPr lang="en-US" altLang="ko-KR" sz="18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674" y="3124200"/>
            <a:ext cx="3839811" cy="360483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25" y="3124200"/>
            <a:ext cx="4185129" cy="3604838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 bwMode="auto">
          <a:xfrm>
            <a:off x="4419600" y="4800600"/>
            <a:ext cx="533400" cy="533400"/>
          </a:xfrm>
          <a:prstGeom prst="rightArrow">
            <a:avLst>
              <a:gd name="adj1" fmla="val 50000"/>
              <a:gd name="adj2" fmla="val 34286"/>
            </a:avLst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accent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38200" y="1729162"/>
            <a:ext cx="6934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400" dirty="0" smtClean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gem install asciidoctor</a:t>
            </a:r>
          </a:p>
          <a:p>
            <a:r>
              <a:rPr lang="ko-KR" altLang="en-US" sz="14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... 생략</a:t>
            </a:r>
          </a:p>
          <a:p>
            <a:r>
              <a:rPr lang="ko-KR" altLang="en-US" sz="14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Installing ri documentation for asciidoctor-1.5.4</a:t>
            </a:r>
          </a:p>
          <a:p>
            <a:r>
              <a:rPr lang="ko-KR" altLang="en-US" sz="14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Done installing documentation for asciidoctor after 3 seconds</a:t>
            </a:r>
          </a:p>
          <a:p>
            <a:r>
              <a:rPr lang="ko-KR" altLang="en-US" sz="14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 gem installed</a:t>
            </a:r>
          </a:p>
          <a:p>
            <a:r>
              <a:rPr lang="ko-KR" altLang="en-US" sz="14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400" dirty="0" smtClean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asciidoctor -D output CONTRIBUTING.rdoc</a:t>
            </a:r>
            <a:endParaRPr lang="ko-KR" altLang="en-US" sz="1400" dirty="0">
              <a:solidFill>
                <a:srgbClr val="C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06480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Asciidoctor</a:t>
            </a:r>
            <a:r>
              <a:rPr lang="ko-KR" altLang="en-US" dirty="0"/>
              <a:t> </a:t>
            </a:r>
            <a:r>
              <a:rPr lang="en-US" altLang="ko-KR" dirty="0" smtClean="0"/>
              <a:t>PDF </a:t>
            </a:r>
            <a:r>
              <a:rPr lang="ko-KR" altLang="en-US" dirty="0" smtClean="0"/>
              <a:t>사용해보기</a:t>
            </a:r>
          </a:p>
        </p:txBody>
      </p:sp>
      <p:sp>
        <p:nvSpPr>
          <p:cNvPr id="17412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q"/>
              <a:defRPr kumimoji="1" sz="22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l"/>
              <a:defRPr kumimoji="1" sz="20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0000B0"/>
              </a:buClr>
              <a:buFont typeface="Times New Roman" panose="02020603050405020304" pitchFamily="18" charset="0"/>
              <a:buChar char="–"/>
              <a:defRPr kumimoji="1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rgbClr val="0000B0"/>
              </a:buClr>
              <a:buChar char="•"/>
              <a:defRPr kumimoji="1" sz="16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rgbClr val="0000B0"/>
              </a:buClr>
              <a:buChar char="–"/>
              <a:defRPr kumimoji="1" sz="14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B0"/>
              </a:buClr>
              <a:buChar char="–"/>
              <a:defRPr kumimoji="1" sz="14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B0"/>
              </a:buClr>
              <a:buChar char="–"/>
              <a:defRPr kumimoji="1" sz="14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B0"/>
              </a:buClr>
              <a:buChar char="–"/>
              <a:defRPr kumimoji="1" sz="14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B0"/>
              </a:buClr>
              <a:buChar char="–"/>
              <a:defRPr kumimoji="1" sz="14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smtClean="0">
                <a:solidFill>
                  <a:srgbClr val="164216"/>
                </a:solidFill>
              </a:rPr>
              <a:t> </a:t>
            </a:r>
            <a:fld id="{714E49E7-3BFE-41A6-A9AF-FB1335DCDB1D}" type="slidenum">
              <a:rPr kumimoji="0" lang="en-US" altLang="ko-KR" sz="1200" b="0" smtClean="0">
                <a:solidFill>
                  <a:srgbClr val="164216"/>
                </a:solidFill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kumimoji="0" lang="en-US" altLang="ko-KR" sz="1200" b="0" smtClean="0">
              <a:solidFill>
                <a:srgbClr val="164216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511175" y="1295400"/>
            <a:ext cx="8480425" cy="1295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1800" dirty="0" err="1" smtClean="0"/>
              <a:t>AsciiDoctor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문서를 </a:t>
            </a:r>
            <a:r>
              <a:rPr lang="en-US" altLang="ko-KR" sz="1800" dirty="0" smtClean="0"/>
              <a:t>PDF</a:t>
            </a:r>
            <a:r>
              <a:rPr lang="ko-KR" altLang="en-US" sz="1800" dirty="0" smtClean="0"/>
              <a:t>로 변환하기 위한 </a:t>
            </a:r>
            <a:r>
              <a:rPr lang="en-US" altLang="ko-KR" sz="1800" dirty="0" err="1" smtClean="0">
                <a:hlinkClick r:id="rId2"/>
              </a:rPr>
              <a:t>AsciiDoctor</a:t>
            </a:r>
            <a:r>
              <a:rPr lang="en-US" altLang="ko-KR" sz="1800" dirty="0" smtClean="0">
                <a:hlinkClick r:id="rId2"/>
              </a:rPr>
              <a:t> PDF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설치 및 문서 생성</a:t>
            </a:r>
            <a:endParaRPr lang="en-US" altLang="ko-KR" sz="18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914400" y="1563658"/>
            <a:ext cx="7543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gem install </a:t>
            </a:r>
            <a:r>
              <a:rPr lang="en-US" altLang="ko-KR" sz="1400" dirty="0" err="1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asciidoctor</a:t>
            </a:r>
            <a:r>
              <a:rPr lang="en-US" altLang="ko-KR" sz="14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-pdf --pre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gem install </a:t>
            </a:r>
            <a:r>
              <a:rPr lang="en-US" altLang="ko-KR" sz="1400" dirty="0" err="1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coderay</a:t>
            </a:r>
            <a:r>
              <a:rPr lang="en-US" altLang="ko-KR" sz="14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rouge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en-US" altLang="ko-KR" sz="1400" dirty="0" err="1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asciidoctor</a:t>
            </a:r>
            <a:r>
              <a:rPr lang="en-US" altLang="ko-KR" sz="14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-r </a:t>
            </a:r>
            <a:r>
              <a:rPr lang="en-US" altLang="ko-KR" sz="1400" err="1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asciidoctor</a:t>
            </a:r>
            <a:r>
              <a:rPr lang="en-US" altLang="ko-KR" sz="140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-pdf </a:t>
            </a:r>
            <a:r>
              <a:rPr lang="en-US" altLang="ko-KR" sz="14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-a </a:t>
            </a:r>
            <a:r>
              <a:rPr lang="en-US" altLang="ko-KR" sz="14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pdf-stylesdir=resources/themes </a:t>
            </a:r>
            <a:r>
              <a:rPr lang="en-US" altLang="ko-KR" sz="140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\</a:t>
            </a:r>
            <a:br>
              <a:rPr lang="en-US" altLang="ko-KR" sz="140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40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-</a:t>
            </a:r>
            <a:r>
              <a:rPr lang="en-US" altLang="ko-KR" sz="14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40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pdf-fontsdir=resources/fonts -</a:t>
            </a:r>
            <a:r>
              <a:rPr lang="en-US" altLang="ko-KR" sz="14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 </a:t>
            </a:r>
            <a:r>
              <a:rPr lang="en-US" altLang="ko-KR" sz="14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pdf basic-</a:t>
            </a:r>
            <a:r>
              <a:rPr lang="en-US" altLang="ko-KR" sz="1400" dirty="0" err="1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example.adoc</a:t>
            </a:r>
            <a:endParaRPr lang="en-US" altLang="ko-KR" sz="1400" dirty="0" smtClean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687425"/>
            <a:ext cx="4232132" cy="364532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1334" y="2471560"/>
            <a:ext cx="5072291" cy="4251502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 bwMode="auto">
          <a:xfrm>
            <a:off x="3429000" y="5410200"/>
            <a:ext cx="533400" cy="533400"/>
          </a:xfrm>
          <a:prstGeom prst="rightArrow">
            <a:avLst>
              <a:gd name="adj1" fmla="val 50000"/>
              <a:gd name="adj2" fmla="val 34286"/>
            </a:avLst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accent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85140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오늘의 실습</a:t>
            </a:r>
          </a:p>
        </p:txBody>
      </p:sp>
      <p:sp>
        <p:nvSpPr>
          <p:cNvPr id="1741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2000" dirty="0" smtClean="0"/>
              <a:t>Ruby, </a:t>
            </a:r>
            <a:r>
              <a:rPr lang="en-US" altLang="ko-KR" sz="2000" dirty="0" err="1" smtClean="0"/>
              <a:t>RubyGems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AsciiDoctor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AsciiDoctor</a:t>
            </a:r>
            <a:r>
              <a:rPr lang="en-US" altLang="ko-KR" sz="2000" dirty="0" smtClean="0"/>
              <a:t> PDF</a:t>
            </a:r>
            <a:r>
              <a:rPr lang="ko-KR" altLang="en-US" sz="2000" dirty="0" smtClean="0"/>
              <a:t>를 설치하십시오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00000"/>
              </a:lnSpc>
            </a:pPr>
            <a:endParaRPr lang="en-US" altLang="ko-KR" sz="2000" dirty="0" smtClean="0"/>
          </a:p>
          <a:p>
            <a:pPr>
              <a:lnSpc>
                <a:spcPct val="100000"/>
              </a:lnSpc>
            </a:pPr>
            <a:r>
              <a:rPr lang="ko-KR" altLang="en-US" sz="2000" dirty="0" smtClean="0"/>
              <a:t>주어진 </a:t>
            </a:r>
            <a:r>
              <a:rPr lang="en-US" altLang="ko-KR" sz="2000" dirty="0" smtClean="0"/>
              <a:t>Microsoft Word </a:t>
            </a:r>
            <a:r>
              <a:rPr lang="ko-KR" altLang="en-US" sz="2000" dirty="0" smtClean="0"/>
              <a:t>문서를 </a:t>
            </a:r>
            <a:r>
              <a:rPr lang="en-US" altLang="ko-KR" sz="2000" dirty="0" err="1" smtClean="0"/>
              <a:t>AsciiDoc</a:t>
            </a:r>
            <a:r>
              <a:rPr lang="ko-KR" altLang="en-US" sz="2000" dirty="0" smtClean="0"/>
              <a:t>으로 작성한 후 </a:t>
            </a:r>
            <a:r>
              <a:rPr lang="en-US" altLang="ko-KR" sz="2000" dirty="0" smtClean="0"/>
              <a:t>PDF</a:t>
            </a:r>
            <a:r>
              <a:rPr lang="ko-KR" altLang="en-US" sz="2000" dirty="0" smtClean="0"/>
              <a:t>로 변환하십시오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00000"/>
              </a:lnSpc>
            </a:pPr>
            <a:endParaRPr lang="en-US" altLang="ko-KR" sz="2000" dirty="0"/>
          </a:p>
          <a:p>
            <a:pPr>
              <a:lnSpc>
                <a:spcPct val="100000"/>
              </a:lnSpc>
            </a:pPr>
            <a:endParaRPr lang="en-US" altLang="ko-KR" sz="1800" dirty="0" smtClean="0"/>
          </a:p>
        </p:txBody>
      </p:sp>
      <p:sp>
        <p:nvSpPr>
          <p:cNvPr id="17412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q"/>
              <a:defRPr kumimoji="1" sz="22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l"/>
              <a:defRPr kumimoji="1" sz="20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0000B0"/>
              </a:buClr>
              <a:buFont typeface="Times New Roman" panose="02020603050405020304" pitchFamily="18" charset="0"/>
              <a:buChar char="–"/>
              <a:defRPr kumimoji="1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rgbClr val="0000B0"/>
              </a:buClr>
              <a:buChar char="•"/>
              <a:defRPr kumimoji="1" sz="16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rgbClr val="0000B0"/>
              </a:buClr>
              <a:buChar char="–"/>
              <a:defRPr kumimoji="1" sz="14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B0"/>
              </a:buClr>
              <a:buChar char="–"/>
              <a:defRPr kumimoji="1" sz="14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B0"/>
              </a:buClr>
              <a:buChar char="–"/>
              <a:defRPr kumimoji="1" sz="14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B0"/>
              </a:buClr>
              <a:buChar char="–"/>
              <a:defRPr kumimoji="1" sz="14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B0"/>
              </a:buClr>
              <a:buChar char="–"/>
              <a:defRPr kumimoji="1" sz="14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smtClean="0">
                <a:solidFill>
                  <a:srgbClr val="164216"/>
                </a:solidFill>
              </a:rPr>
              <a:t> </a:t>
            </a:r>
            <a:fld id="{714E49E7-3BFE-41A6-A9AF-FB1335DCDB1D}" type="slidenum">
              <a:rPr kumimoji="0" lang="en-US" altLang="ko-KR" sz="1200" b="0" smtClean="0">
                <a:solidFill>
                  <a:srgbClr val="164216"/>
                </a:solidFill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kumimoji="0" lang="en-US" altLang="ko-KR" sz="1200" b="0" smtClean="0">
              <a:solidFill>
                <a:srgbClr val="16421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7369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 자료</a:t>
            </a:r>
          </a:p>
        </p:txBody>
      </p:sp>
      <p:sp>
        <p:nvSpPr>
          <p:cNvPr id="1741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2000" dirty="0" err="1" smtClean="0"/>
              <a:t>AsciiDoc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사용법</a:t>
            </a:r>
            <a:endParaRPr lang="en-US" altLang="ko-KR" sz="2000" dirty="0" smtClean="0"/>
          </a:p>
          <a:p>
            <a:pPr lvl="1">
              <a:lnSpc>
                <a:spcPct val="100000"/>
              </a:lnSpc>
            </a:pPr>
            <a:r>
              <a:rPr lang="en-US" altLang="ko-KR" sz="1800" dirty="0" smtClean="0"/>
              <a:t>http://www.methods.co.nz/asciidoc/</a:t>
            </a:r>
          </a:p>
          <a:p>
            <a:pPr>
              <a:lnSpc>
                <a:spcPct val="100000"/>
              </a:lnSpc>
            </a:pPr>
            <a:endParaRPr lang="en-US" altLang="ko-KR" sz="2000" dirty="0" smtClean="0"/>
          </a:p>
          <a:p>
            <a:pPr>
              <a:lnSpc>
                <a:spcPct val="100000"/>
              </a:lnSpc>
            </a:pPr>
            <a:r>
              <a:rPr lang="en-US" altLang="ko-KR" sz="2000" dirty="0" err="1" smtClean="0"/>
              <a:t>AsciiDoc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작성 가이드</a:t>
            </a:r>
            <a:endParaRPr lang="en-US" altLang="ko-KR" sz="2000" dirty="0" smtClean="0"/>
          </a:p>
          <a:p>
            <a:pPr lvl="1">
              <a:lnSpc>
                <a:spcPct val="100000"/>
              </a:lnSpc>
            </a:pPr>
            <a:r>
              <a:rPr lang="en-US" altLang="ko-KR" sz="1800" dirty="0" smtClean="0"/>
              <a:t>http://asciidoctor.org/docs/asciidoc-writers-guide/</a:t>
            </a:r>
          </a:p>
          <a:p>
            <a:pPr>
              <a:lnSpc>
                <a:spcPct val="100000"/>
              </a:lnSpc>
            </a:pPr>
            <a:endParaRPr lang="en-US" altLang="ko-KR" sz="2000" dirty="0" smtClean="0"/>
          </a:p>
          <a:p>
            <a:pPr>
              <a:lnSpc>
                <a:spcPct val="100000"/>
              </a:lnSpc>
            </a:pPr>
            <a:r>
              <a:rPr lang="en-US" altLang="ko-KR" sz="2000" dirty="0" err="1" smtClean="0"/>
              <a:t>AsciiDoctor</a:t>
            </a:r>
            <a:endParaRPr lang="en-US" altLang="ko-KR" sz="2000" dirty="0" smtClean="0"/>
          </a:p>
          <a:p>
            <a:pPr lvl="1">
              <a:lnSpc>
                <a:spcPct val="100000"/>
              </a:lnSpc>
            </a:pPr>
            <a:r>
              <a:rPr lang="en-US" altLang="ko-KR" sz="1800" dirty="0" smtClean="0"/>
              <a:t>https://github.com/asciidoctor/asciidoctor</a:t>
            </a:r>
          </a:p>
          <a:p>
            <a:pPr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en-US" altLang="ko-KR" dirty="0" err="1" smtClean="0"/>
              <a:t>AsciiDoctor</a:t>
            </a:r>
            <a:r>
              <a:rPr lang="en-US" altLang="ko-KR" dirty="0" smtClean="0"/>
              <a:t> PDF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https://github.com/asciidoctor/asciidoctor-pdf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Theme : https://github.com/asciidoctor/asciidoctor-pdf/blob/master/docs/theming-guide.adoc#fonts</a:t>
            </a:r>
          </a:p>
        </p:txBody>
      </p:sp>
      <p:sp>
        <p:nvSpPr>
          <p:cNvPr id="17412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q"/>
              <a:defRPr kumimoji="1" sz="22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l"/>
              <a:defRPr kumimoji="1" sz="20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0000B0"/>
              </a:buClr>
              <a:buFont typeface="Times New Roman" panose="02020603050405020304" pitchFamily="18" charset="0"/>
              <a:buChar char="–"/>
              <a:defRPr kumimoji="1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rgbClr val="0000B0"/>
              </a:buClr>
              <a:buChar char="•"/>
              <a:defRPr kumimoji="1" sz="16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rgbClr val="0000B0"/>
              </a:buClr>
              <a:buChar char="–"/>
              <a:defRPr kumimoji="1" sz="14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B0"/>
              </a:buClr>
              <a:buChar char="–"/>
              <a:defRPr kumimoji="1" sz="14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B0"/>
              </a:buClr>
              <a:buChar char="–"/>
              <a:defRPr kumimoji="1" sz="14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B0"/>
              </a:buClr>
              <a:buChar char="–"/>
              <a:defRPr kumimoji="1" sz="14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B0"/>
              </a:buClr>
              <a:buChar char="–"/>
              <a:defRPr kumimoji="1" sz="14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smtClean="0">
                <a:solidFill>
                  <a:srgbClr val="164216"/>
                </a:solidFill>
              </a:rPr>
              <a:t> </a:t>
            </a:r>
            <a:fld id="{714E49E7-3BFE-41A6-A9AF-FB1335DCDB1D}" type="slidenum">
              <a:rPr kumimoji="0" lang="en-US" altLang="ko-KR" sz="1200" b="0" smtClean="0">
                <a:solidFill>
                  <a:srgbClr val="164216"/>
                </a:solidFill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kumimoji="0" lang="en-US" altLang="ko-KR" sz="1200" b="0" smtClean="0">
              <a:solidFill>
                <a:srgbClr val="16421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1677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제품과 관련된 문서 작성시 겪는 고충</a:t>
            </a:r>
          </a:p>
        </p:txBody>
      </p:sp>
      <p:sp>
        <p:nvSpPr>
          <p:cNvPr id="1741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2000" dirty="0" smtClean="0"/>
              <a:t>문서를 작성하는 일은 누구에게나 귀찮고 시간을 소비하는 일이라는 생각이 많음</a:t>
            </a:r>
            <a:endParaRPr lang="en-US" altLang="ko-KR" sz="2000" dirty="0" smtClean="0"/>
          </a:p>
          <a:p>
            <a:pPr>
              <a:lnSpc>
                <a:spcPct val="100000"/>
              </a:lnSpc>
            </a:pP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ko-KR" altLang="en-US" sz="2000" dirty="0" smtClean="0"/>
              <a:t>문서를 작성하기 위해서 별도의 도구 필요</a:t>
            </a:r>
            <a:endParaRPr lang="en-US" altLang="ko-KR" sz="2000" dirty="0" smtClean="0"/>
          </a:p>
          <a:p>
            <a:pPr lvl="1">
              <a:lnSpc>
                <a:spcPct val="100000"/>
              </a:lnSpc>
            </a:pPr>
            <a:r>
              <a:rPr lang="ko-KR" altLang="en-US" sz="1600" dirty="0" smtClean="0"/>
              <a:t>개발자의 </a:t>
            </a:r>
            <a:r>
              <a:rPr lang="en-US" altLang="ko-KR" sz="1600" dirty="0" smtClean="0"/>
              <a:t>OS</a:t>
            </a:r>
            <a:r>
              <a:rPr lang="ko-KR" altLang="en-US" sz="1600" dirty="0" smtClean="0"/>
              <a:t>에 따라서 영향도가 높음</a:t>
            </a:r>
            <a:endParaRPr lang="en-US" altLang="ko-KR" sz="1600" dirty="0" smtClean="0"/>
          </a:p>
          <a:p>
            <a:pPr lvl="1">
              <a:lnSpc>
                <a:spcPct val="100000"/>
              </a:lnSpc>
            </a:pPr>
            <a:r>
              <a:rPr lang="ko-KR" altLang="en-US" sz="1600" dirty="0" smtClean="0"/>
              <a:t>문서의 접근성에 대한 문제</a:t>
            </a:r>
            <a:endParaRPr lang="en-US" altLang="ko-KR" sz="1600" dirty="0" smtClean="0"/>
          </a:p>
          <a:p>
            <a:pPr>
              <a:lnSpc>
                <a:spcPct val="100000"/>
              </a:lnSpc>
            </a:pPr>
            <a:endParaRPr lang="en-US" altLang="ko-KR" sz="1800" dirty="0"/>
          </a:p>
          <a:p>
            <a:pPr>
              <a:lnSpc>
                <a:spcPct val="100000"/>
              </a:lnSpc>
            </a:pPr>
            <a:r>
              <a:rPr lang="ko-KR" altLang="en-US" sz="1800" dirty="0" smtClean="0"/>
              <a:t>고객에게 전달되는 문서의 작성 및 관리 주체에 대한 혼란</a:t>
            </a:r>
            <a:endParaRPr lang="en-US" altLang="ko-KR" sz="1800" dirty="0" smtClean="0"/>
          </a:p>
          <a:p>
            <a:pPr lvl="1">
              <a:lnSpc>
                <a:spcPct val="100000"/>
              </a:lnSpc>
            </a:pPr>
            <a:r>
              <a:rPr lang="ko-KR" altLang="en-US" sz="1600" dirty="0" smtClean="0"/>
              <a:t>제품의 </a:t>
            </a:r>
            <a:r>
              <a:rPr lang="ko-KR" altLang="en-US" sz="1600" dirty="0" err="1" smtClean="0"/>
              <a:t>릴리즈와</a:t>
            </a:r>
            <a:r>
              <a:rPr lang="ko-KR" altLang="en-US" sz="1600" dirty="0" smtClean="0"/>
              <a:t> 문서 변경 프로세스가 상이하고</a:t>
            </a:r>
            <a:endParaRPr lang="en-US" altLang="ko-KR" sz="1600" dirty="0" smtClean="0"/>
          </a:p>
          <a:p>
            <a:pPr lvl="1">
              <a:lnSpc>
                <a:spcPct val="100000"/>
              </a:lnSpc>
            </a:pPr>
            <a:r>
              <a:rPr lang="ko-KR" altLang="en-US" sz="1600" dirty="0" smtClean="0"/>
              <a:t>작성자도 다름</a:t>
            </a:r>
            <a:endParaRPr lang="en-US" altLang="ko-KR" sz="1600" dirty="0" smtClean="0"/>
          </a:p>
          <a:p>
            <a:pPr>
              <a:lnSpc>
                <a:spcPct val="100000"/>
              </a:lnSpc>
            </a:pPr>
            <a:endParaRPr lang="en-US" altLang="ko-KR" sz="1800" dirty="0" smtClean="0"/>
          </a:p>
          <a:p>
            <a:pPr>
              <a:lnSpc>
                <a:spcPct val="100000"/>
              </a:lnSpc>
            </a:pPr>
            <a:r>
              <a:rPr lang="ko-KR" altLang="en-US" sz="1800" dirty="0" smtClean="0"/>
              <a:t>변경 관리의 문제점</a:t>
            </a:r>
            <a:endParaRPr lang="en-US" altLang="ko-KR" sz="1800" dirty="0" smtClean="0"/>
          </a:p>
          <a:p>
            <a:pPr lvl="1">
              <a:lnSpc>
                <a:spcPct val="100000"/>
              </a:lnSpc>
            </a:pPr>
            <a:r>
              <a:rPr lang="ko-KR" altLang="en-US" sz="1600" dirty="0" smtClean="0"/>
              <a:t>제품은 업그레이드 되었으나 문서는 현행화가 되어 있지 않음</a:t>
            </a:r>
            <a:endParaRPr lang="en-US" altLang="ko-KR" sz="1600" dirty="0" smtClean="0"/>
          </a:p>
          <a:p>
            <a:pPr>
              <a:lnSpc>
                <a:spcPct val="100000"/>
              </a:lnSpc>
            </a:pPr>
            <a:endParaRPr lang="en-US" altLang="ko-KR" sz="1800" dirty="0"/>
          </a:p>
          <a:p>
            <a:pPr>
              <a:lnSpc>
                <a:spcPct val="100000"/>
              </a:lnSpc>
            </a:pPr>
            <a:endParaRPr lang="en-US" altLang="ko-KR" sz="1800" dirty="0"/>
          </a:p>
          <a:p>
            <a:pPr>
              <a:lnSpc>
                <a:spcPct val="100000"/>
              </a:lnSpc>
            </a:pPr>
            <a:endParaRPr lang="ko-KR" altLang="en-US" sz="1800" dirty="0" smtClean="0"/>
          </a:p>
        </p:txBody>
      </p:sp>
      <p:sp>
        <p:nvSpPr>
          <p:cNvPr id="17412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q"/>
              <a:defRPr kumimoji="1" sz="22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l"/>
              <a:defRPr kumimoji="1" sz="20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0000B0"/>
              </a:buClr>
              <a:buFont typeface="Times New Roman" panose="02020603050405020304" pitchFamily="18" charset="0"/>
              <a:buChar char="–"/>
              <a:defRPr kumimoji="1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rgbClr val="0000B0"/>
              </a:buClr>
              <a:buChar char="•"/>
              <a:defRPr kumimoji="1" sz="16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rgbClr val="0000B0"/>
              </a:buClr>
              <a:buChar char="–"/>
              <a:defRPr kumimoji="1" sz="14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B0"/>
              </a:buClr>
              <a:buChar char="–"/>
              <a:defRPr kumimoji="1" sz="14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B0"/>
              </a:buClr>
              <a:buChar char="–"/>
              <a:defRPr kumimoji="1" sz="14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B0"/>
              </a:buClr>
              <a:buChar char="–"/>
              <a:defRPr kumimoji="1" sz="14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B0"/>
              </a:buClr>
              <a:buChar char="–"/>
              <a:defRPr kumimoji="1" sz="14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 smtClean="0">
                <a:solidFill>
                  <a:srgbClr val="164216"/>
                </a:solidFill>
              </a:rPr>
              <a:t> </a:t>
            </a:r>
            <a:fld id="{714E49E7-3BFE-41A6-A9AF-FB1335DCDB1D}" type="slidenum">
              <a:rPr kumimoji="0" lang="en-US" altLang="ko-KR" sz="1200" b="0" smtClean="0">
                <a:solidFill>
                  <a:srgbClr val="164216"/>
                </a:solidFill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ko-KR" sz="1200" b="0" dirty="0" smtClean="0">
              <a:solidFill>
                <a:srgbClr val="164216"/>
              </a:solidFill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문서 작성을 위해서 마인드의 전환 필요</a:t>
            </a:r>
          </a:p>
        </p:txBody>
      </p:sp>
      <p:sp>
        <p:nvSpPr>
          <p:cNvPr id="1741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2000" dirty="0" smtClean="0"/>
              <a:t>문서 작성은 생각을 정리할 수 있는 기회</a:t>
            </a:r>
            <a:endParaRPr lang="en-US" altLang="ko-KR" sz="2000" dirty="0" smtClean="0"/>
          </a:p>
          <a:p>
            <a:pPr>
              <a:lnSpc>
                <a:spcPct val="100000"/>
              </a:lnSpc>
            </a:pP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ko-KR" altLang="en-US" sz="2000" dirty="0" smtClean="0"/>
              <a:t>내가 작성한 문서를 고객이 잘 볼 수 있도록 해야만 문서의 의미가 있음</a:t>
            </a:r>
            <a:endParaRPr lang="en-US" altLang="ko-KR" sz="2000" dirty="0" smtClean="0"/>
          </a:p>
          <a:p>
            <a:pPr lvl="1">
              <a:lnSpc>
                <a:spcPct val="100000"/>
              </a:lnSpc>
            </a:pPr>
            <a:r>
              <a:rPr lang="ko-KR" altLang="en-US" sz="1600" dirty="0" smtClean="0"/>
              <a:t>개발자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고학력자일수록 문서를 보지 않는 문화가 팽배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작성한 문서를 보지 않는데 작성해야 할 이유도 없음</a:t>
            </a:r>
            <a:endParaRPr lang="en-US" altLang="ko-KR" sz="1600" dirty="0" smtClean="0"/>
          </a:p>
          <a:p>
            <a:endParaRPr lang="en-US" altLang="ko-KR" sz="1800" dirty="0"/>
          </a:p>
          <a:p>
            <a:r>
              <a:rPr lang="ko-KR" altLang="en-US" sz="1800" dirty="0" smtClean="0"/>
              <a:t>잘 만들어진 문서가 주는 가치는 비즈니스에 큰 도움이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된다는 인식의 전환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일본의 경우 사용자 설명서 및 가이드를 매우 중시</a:t>
            </a:r>
            <a:endParaRPr lang="en-US" altLang="ko-KR" sz="1600" dirty="0" smtClean="0"/>
          </a:p>
          <a:p>
            <a:pPr lvl="1"/>
            <a:r>
              <a:rPr lang="ko-KR" altLang="en-US" sz="1600" dirty="0" err="1" smtClean="0"/>
              <a:t>오픈소스</a:t>
            </a:r>
            <a:r>
              <a:rPr lang="ko-KR" altLang="en-US" sz="1600" dirty="0" smtClean="0"/>
              <a:t> 커뮤니티의 경우 개발자에게 제공하는 가이드에 따라서 확산의 결과가 다름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고객이 잘 만들어진 문서를 보았을 때 제품에 대한 기대치 또한 높고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품질이 좋다는 생각을 하게 됨</a:t>
            </a:r>
            <a:endParaRPr lang="en-US" altLang="ko-KR" sz="1600" dirty="0"/>
          </a:p>
          <a:p>
            <a:endParaRPr lang="ko-KR" altLang="en-US" sz="1800" dirty="0" smtClean="0"/>
          </a:p>
        </p:txBody>
      </p:sp>
      <p:sp>
        <p:nvSpPr>
          <p:cNvPr id="17412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q"/>
              <a:defRPr kumimoji="1" sz="22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l"/>
              <a:defRPr kumimoji="1" sz="20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0000B0"/>
              </a:buClr>
              <a:buFont typeface="Times New Roman" panose="02020603050405020304" pitchFamily="18" charset="0"/>
              <a:buChar char="–"/>
              <a:defRPr kumimoji="1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rgbClr val="0000B0"/>
              </a:buClr>
              <a:buChar char="•"/>
              <a:defRPr kumimoji="1" sz="16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rgbClr val="0000B0"/>
              </a:buClr>
              <a:buChar char="–"/>
              <a:defRPr kumimoji="1" sz="14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B0"/>
              </a:buClr>
              <a:buChar char="–"/>
              <a:defRPr kumimoji="1" sz="14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B0"/>
              </a:buClr>
              <a:buChar char="–"/>
              <a:defRPr kumimoji="1" sz="14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B0"/>
              </a:buClr>
              <a:buChar char="–"/>
              <a:defRPr kumimoji="1" sz="14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B0"/>
              </a:buClr>
              <a:buChar char="–"/>
              <a:defRPr kumimoji="1" sz="14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smtClean="0">
                <a:solidFill>
                  <a:srgbClr val="164216"/>
                </a:solidFill>
              </a:rPr>
              <a:t> </a:t>
            </a:r>
            <a:fld id="{714E49E7-3BFE-41A6-A9AF-FB1335DCDB1D}" type="slidenum">
              <a:rPr kumimoji="0" lang="en-US" altLang="ko-KR" sz="1200" b="0" smtClean="0">
                <a:solidFill>
                  <a:srgbClr val="164216"/>
                </a:solidFill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ko-KR" sz="1200" b="0" smtClean="0">
              <a:solidFill>
                <a:srgbClr val="16421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5849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그러나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현실은 현실</a:t>
            </a:r>
            <a:r>
              <a:rPr lang="en-US" altLang="ko-KR" dirty="0" smtClean="0"/>
              <a:t>! </a:t>
            </a:r>
            <a:r>
              <a:rPr lang="ko-KR" altLang="en-US" dirty="0" smtClean="0"/>
              <a:t>어떻게 극복해볼까</a:t>
            </a:r>
            <a:r>
              <a:rPr lang="en-US" altLang="ko-KR" dirty="0" smtClean="0"/>
              <a:t>?</a:t>
            </a:r>
            <a:endParaRPr lang="ko-KR" altLang="en-US" dirty="0" smtClean="0"/>
          </a:p>
        </p:txBody>
      </p:sp>
      <p:sp>
        <p:nvSpPr>
          <p:cNvPr id="1741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2000" dirty="0" smtClean="0"/>
              <a:t>문서 작성은 개발자가 직접 수행하고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이를 검토하고 보충하는 작업은 타 부서에서 추가로 진행</a:t>
            </a:r>
            <a:endParaRPr lang="en-US" altLang="ko-KR" sz="2000" dirty="0" smtClean="0"/>
          </a:p>
          <a:p>
            <a:pPr lvl="1">
              <a:lnSpc>
                <a:spcPct val="100000"/>
              </a:lnSpc>
            </a:pPr>
            <a:r>
              <a:rPr lang="ko-KR" altLang="en-US" sz="1800" dirty="0" smtClean="0"/>
              <a:t>리뷰 가능</a:t>
            </a:r>
            <a:endParaRPr lang="en-US" altLang="ko-KR" sz="1800" dirty="0" smtClean="0"/>
          </a:p>
          <a:p>
            <a:pPr lvl="1">
              <a:lnSpc>
                <a:spcPct val="100000"/>
              </a:lnSpc>
            </a:pPr>
            <a:r>
              <a:rPr lang="ko-KR" altLang="en-US" sz="1800" dirty="0" smtClean="0"/>
              <a:t>누락된 부분에 대한 보충 가능</a:t>
            </a:r>
            <a:endParaRPr lang="en-US" altLang="ko-KR" sz="1800" dirty="0" smtClean="0"/>
          </a:p>
          <a:p>
            <a:pPr>
              <a:lnSpc>
                <a:spcPct val="100000"/>
              </a:lnSpc>
            </a:pP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ko-KR" altLang="en-US" sz="2000" dirty="0" smtClean="0"/>
              <a:t>문서 작성을 별도의 개발도구가 아니라 개발 도구에서 수행</a:t>
            </a:r>
            <a:endParaRPr lang="en-US" altLang="ko-KR" sz="2000" dirty="0" smtClean="0"/>
          </a:p>
          <a:p>
            <a:pPr lvl="1">
              <a:lnSpc>
                <a:spcPct val="100000"/>
              </a:lnSpc>
            </a:pPr>
            <a:r>
              <a:rPr lang="ko-KR" altLang="en-US" sz="1800" dirty="0" smtClean="0"/>
              <a:t>별도 도구가 필요하지 않음</a:t>
            </a:r>
            <a:endParaRPr lang="en-US" altLang="ko-KR" sz="1800" dirty="0" smtClean="0"/>
          </a:p>
          <a:p>
            <a:pPr lvl="1">
              <a:lnSpc>
                <a:spcPct val="100000"/>
              </a:lnSpc>
            </a:pPr>
            <a:r>
              <a:rPr lang="ko-KR" altLang="en-US" sz="1800" dirty="0" smtClean="0"/>
              <a:t>버전 관리 가능</a:t>
            </a:r>
            <a:endParaRPr lang="en-US" altLang="ko-KR" sz="1800" dirty="0" smtClean="0"/>
          </a:p>
          <a:p>
            <a:pPr>
              <a:lnSpc>
                <a:spcPct val="100000"/>
              </a:lnSpc>
            </a:pP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ko-KR" altLang="en-US" sz="2000" dirty="0" err="1" smtClean="0"/>
              <a:t>빌드시</a:t>
            </a:r>
            <a:r>
              <a:rPr lang="ko-KR" altLang="en-US" sz="2000" dirty="0" smtClean="0"/>
              <a:t> 자동으로 문서 생성이 가능하도록 구성</a:t>
            </a:r>
            <a:endParaRPr lang="en-US" altLang="ko-KR" sz="2000" dirty="0" smtClean="0"/>
          </a:p>
          <a:p>
            <a:pPr lvl="1">
              <a:lnSpc>
                <a:spcPct val="100000"/>
              </a:lnSpc>
            </a:pPr>
            <a:r>
              <a:rPr lang="ko-KR" altLang="en-US" sz="1600" dirty="0" err="1" smtClean="0"/>
              <a:t>빌드</a:t>
            </a:r>
            <a:r>
              <a:rPr lang="ko-KR" altLang="en-US" sz="1600" dirty="0" smtClean="0"/>
              <a:t> 도구에 통합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예</a:t>
            </a:r>
            <a:r>
              <a:rPr lang="en-US" altLang="ko-KR" sz="1600" dirty="0" smtClean="0"/>
              <a:t>; Apache Ant, Apache Maven)</a:t>
            </a:r>
          </a:p>
          <a:p>
            <a:pPr>
              <a:lnSpc>
                <a:spcPct val="100000"/>
              </a:lnSpc>
            </a:pPr>
            <a:endParaRPr lang="en-US" altLang="ko-KR" sz="2200" dirty="0"/>
          </a:p>
          <a:p>
            <a:pPr>
              <a:lnSpc>
                <a:spcPct val="100000"/>
              </a:lnSpc>
            </a:pPr>
            <a:r>
              <a:rPr lang="ko-KR" altLang="en-US" sz="2000" dirty="0" smtClean="0"/>
              <a:t>많이 사용하는 문서 작성 방법을 적용하고 타 형식으로 전환이 가능해야 함</a:t>
            </a:r>
            <a:endParaRPr lang="en-US" altLang="ko-KR" sz="2000" dirty="0" smtClean="0"/>
          </a:p>
          <a:p>
            <a:pPr lvl="1">
              <a:lnSpc>
                <a:spcPct val="100000"/>
              </a:lnSpc>
            </a:pPr>
            <a:r>
              <a:rPr lang="en-US" altLang="ko-KR" sz="1800" dirty="0" smtClean="0"/>
              <a:t>To PDF, To HTML</a:t>
            </a:r>
            <a:endParaRPr lang="ko-KR" altLang="en-US" sz="1800" dirty="0"/>
          </a:p>
          <a:p>
            <a:pPr>
              <a:lnSpc>
                <a:spcPct val="100000"/>
              </a:lnSpc>
            </a:pPr>
            <a:endParaRPr lang="en-US" altLang="ko-KR" sz="1800" dirty="0" smtClean="0"/>
          </a:p>
        </p:txBody>
      </p:sp>
      <p:sp>
        <p:nvSpPr>
          <p:cNvPr id="17412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q"/>
              <a:defRPr kumimoji="1" sz="22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l"/>
              <a:defRPr kumimoji="1" sz="20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0000B0"/>
              </a:buClr>
              <a:buFont typeface="Times New Roman" panose="02020603050405020304" pitchFamily="18" charset="0"/>
              <a:buChar char="–"/>
              <a:defRPr kumimoji="1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rgbClr val="0000B0"/>
              </a:buClr>
              <a:buChar char="•"/>
              <a:defRPr kumimoji="1" sz="16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rgbClr val="0000B0"/>
              </a:buClr>
              <a:buChar char="–"/>
              <a:defRPr kumimoji="1" sz="14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B0"/>
              </a:buClr>
              <a:buChar char="–"/>
              <a:defRPr kumimoji="1" sz="14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B0"/>
              </a:buClr>
              <a:buChar char="–"/>
              <a:defRPr kumimoji="1" sz="14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B0"/>
              </a:buClr>
              <a:buChar char="–"/>
              <a:defRPr kumimoji="1" sz="14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B0"/>
              </a:buClr>
              <a:buChar char="–"/>
              <a:defRPr kumimoji="1" sz="14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smtClean="0">
                <a:solidFill>
                  <a:srgbClr val="164216"/>
                </a:solidFill>
              </a:rPr>
              <a:t> </a:t>
            </a:r>
            <a:fld id="{714E49E7-3BFE-41A6-A9AF-FB1335DCDB1D}" type="slidenum">
              <a:rPr kumimoji="0" lang="en-US" altLang="ko-KR" sz="1200" b="0" smtClean="0">
                <a:solidFill>
                  <a:srgbClr val="164216"/>
                </a:solidFill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ko-KR" sz="1200" b="0" smtClean="0">
              <a:solidFill>
                <a:srgbClr val="16421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84933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문서화를 위한 방법</a:t>
            </a:r>
          </a:p>
        </p:txBody>
      </p:sp>
      <p:sp>
        <p:nvSpPr>
          <p:cNvPr id="1741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2000" dirty="0" smtClean="0"/>
              <a:t>문서 편집 상용 도구 </a:t>
            </a:r>
            <a:r>
              <a:rPr lang="en-US" altLang="ko-KR" sz="2000" dirty="0" smtClean="0"/>
              <a:t>: Microsoft Word,</a:t>
            </a:r>
            <a:r>
              <a:rPr lang="ko-KR" altLang="en-US" sz="2000" dirty="0" err="1" smtClean="0"/>
              <a:t>아래아</a:t>
            </a:r>
            <a:r>
              <a:rPr lang="ko-KR" altLang="en-US" sz="2000" dirty="0" smtClean="0"/>
              <a:t> 한글</a:t>
            </a:r>
            <a:endParaRPr lang="en-US" altLang="ko-KR" sz="2000" dirty="0" smtClean="0"/>
          </a:p>
          <a:p>
            <a:pPr>
              <a:lnSpc>
                <a:spcPct val="100000"/>
              </a:lnSpc>
            </a:pPr>
            <a:r>
              <a:rPr lang="en-US" altLang="ko-KR" sz="2000" dirty="0" err="1" smtClean="0"/>
              <a:t>Doxygen</a:t>
            </a:r>
            <a:endParaRPr lang="en-US" altLang="ko-KR" sz="2000" dirty="0" smtClean="0"/>
          </a:p>
          <a:p>
            <a:pPr lvl="1">
              <a:lnSpc>
                <a:spcPct val="100000"/>
              </a:lnSpc>
            </a:pPr>
            <a:r>
              <a:rPr lang="en-US" altLang="ko-KR" sz="1800" dirty="0" smtClean="0"/>
              <a:t>C++ </a:t>
            </a:r>
            <a:r>
              <a:rPr lang="ko-KR" altLang="en-US" sz="1800" dirty="0" smtClean="0"/>
              <a:t>소스코드의 문서를 생성하는데 사용하는 표준 도구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다양한 언어 지원</a:t>
            </a:r>
            <a:r>
              <a:rPr lang="en-US" altLang="ko-KR" sz="18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 smtClean="0"/>
              <a:t>HTML </a:t>
            </a:r>
            <a:r>
              <a:rPr lang="ko-KR" altLang="en-US" sz="1800" dirty="0" smtClean="0"/>
              <a:t>등의 형식으로 작성</a:t>
            </a:r>
            <a:endParaRPr lang="en-US" altLang="ko-KR" sz="1800" dirty="0" smtClean="0"/>
          </a:p>
          <a:p>
            <a:pPr>
              <a:lnSpc>
                <a:spcPct val="100000"/>
              </a:lnSpc>
            </a:pPr>
            <a:r>
              <a:rPr lang="en-US" altLang="ko-KR" sz="2000" dirty="0" smtClean="0"/>
              <a:t>Markdown (http://blog.kalkin7.com/2014/02/10/lets-write-using-markdown/)</a:t>
            </a:r>
          </a:p>
          <a:p>
            <a:pPr lvl="1">
              <a:lnSpc>
                <a:spcPct val="100000"/>
              </a:lnSpc>
            </a:pPr>
            <a:r>
              <a:rPr lang="ko-KR" altLang="en-US" sz="1800" dirty="0" smtClean="0"/>
              <a:t>텍스트에 태그를 이용하여 문서를 작성하는 </a:t>
            </a:r>
            <a:r>
              <a:rPr lang="ko-KR" altLang="en-US" sz="1800" dirty="0" err="1" smtClean="0"/>
              <a:t>마크업</a:t>
            </a:r>
            <a:r>
              <a:rPr lang="ko-KR" altLang="en-US" sz="1800" dirty="0" smtClean="0"/>
              <a:t> 언어</a:t>
            </a:r>
            <a:endParaRPr lang="en-US" altLang="ko-KR" sz="1800" dirty="0" smtClean="0"/>
          </a:p>
          <a:p>
            <a:pPr lvl="1">
              <a:lnSpc>
                <a:spcPct val="100000"/>
              </a:lnSpc>
            </a:pPr>
            <a:r>
              <a:rPr lang="en-US" altLang="ko-KR" sz="1800" dirty="0" err="1" smtClean="0"/>
              <a:t>Github</a:t>
            </a:r>
            <a:r>
              <a:rPr lang="ko-KR" altLang="en-US" sz="1800" dirty="0" smtClean="0"/>
              <a:t>의 </a:t>
            </a:r>
            <a:r>
              <a:rPr lang="en-US" altLang="ko-KR" sz="1800" dirty="0" smtClean="0"/>
              <a:t>Flavored Markdown</a:t>
            </a:r>
            <a:r>
              <a:rPr lang="ko-KR" altLang="en-US" sz="1800" dirty="0" smtClean="0"/>
              <a:t>의 유명</a:t>
            </a:r>
            <a:endParaRPr lang="en-US" altLang="ko-KR" sz="1800" dirty="0" smtClean="0"/>
          </a:p>
          <a:p>
            <a:pPr>
              <a:lnSpc>
                <a:spcPct val="100000"/>
              </a:lnSpc>
            </a:pPr>
            <a:r>
              <a:rPr lang="en-US" altLang="ko-KR" sz="2000" dirty="0" err="1" smtClean="0">
                <a:solidFill>
                  <a:srgbClr val="C00000"/>
                </a:solidFill>
              </a:rPr>
              <a:t>AsciiDoc</a:t>
            </a:r>
            <a:endParaRPr lang="en-US" altLang="ko-KR" sz="2000" dirty="0" smtClean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ko-KR" sz="1800" dirty="0" smtClean="0">
                <a:solidFill>
                  <a:srgbClr val="C00000"/>
                </a:solidFill>
              </a:rPr>
              <a:t>Markdown</a:t>
            </a:r>
            <a:r>
              <a:rPr lang="ko-KR" altLang="en-US" sz="1800" dirty="0" smtClean="0">
                <a:solidFill>
                  <a:srgbClr val="C00000"/>
                </a:solidFill>
              </a:rPr>
              <a:t>의 일종</a:t>
            </a:r>
            <a:endParaRPr lang="en-US" altLang="ko-KR" sz="1800" dirty="0" smtClean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ko-KR" altLang="en-US" sz="1800" dirty="0" smtClean="0">
                <a:solidFill>
                  <a:srgbClr val="C00000"/>
                </a:solidFill>
              </a:rPr>
              <a:t>문서</a:t>
            </a:r>
            <a:r>
              <a:rPr lang="en-US" altLang="ko-KR" sz="1800" dirty="0" smtClean="0">
                <a:solidFill>
                  <a:srgbClr val="C00000"/>
                </a:solidFill>
              </a:rPr>
              <a:t>, </a:t>
            </a:r>
            <a:r>
              <a:rPr lang="ko-KR" altLang="en-US" sz="1800" dirty="0" smtClean="0">
                <a:solidFill>
                  <a:srgbClr val="C00000"/>
                </a:solidFill>
              </a:rPr>
              <a:t>논문</a:t>
            </a:r>
            <a:r>
              <a:rPr lang="en-US" altLang="ko-KR" sz="1800" dirty="0" smtClean="0">
                <a:solidFill>
                  <a:srgbClr val="C00000"/>
                </a:solidFill>
              </a:rPr>
              <a:t>, </a:t>
            </a:r>
            <a:r>
              <a:rPr lang="ko-KR" altLang="en-US" sz="1800" dirty="0" smtClean="0">
                <a:solidFill>
                  <a:srgbClr val="C00000"/>
                </a:solidFill>
              </a:rPr>
              <a:t>도서</a:t>
            </a:r>
            <a:r>
              <a:rPr lang="en-US" altLang="ko-KR" sz="1800" dirty="0" smtClean="0">
                <a:solidFill>
                  <a:srgbClr val="C00000"/>
                </a:solidFill>
              </a:rPr>
              <a:t>, </a:t>
            </a:r>
            <a:r>
              <a:rPr lang="ko-KR" altLang="en-US" sz="1800" dirty="0" err="1" smtClean="0">
                <a:solidFill>
                  <a:srgbClr val="C00000"/>
                </a:solidFill>
              </a:rPr>
              <a:t>슬라이스</a:t>
            </a:r>
            <a:r>
              <a:rPr lang="en-US" altLang="ko-KR" sz="1800" dirty="0" smtClean="0">
                <a:solidFill>
                  <a:srgbClr val="C00000"/>
                </a:solidFill>
              </a:rPr>
              <a:t>, </a:t>
            </a:r>
            <a:r>
              <a:rPr lang="ko-KR" altLang="en-US" sz="1800" dirty="0" smtClean="0">
                <a:solidFill>
                  <a:srgbClr val="C00000"/>
                </a:solidFill>
              </a:rPr>
              <a:t>웹 페이지 등 다양한 문서를 생성하기 위한 문서 포맷</a:t>
            </a:r>
            <a:endParaRPr lang="en-US" altLang="ko-KR" sz="1800" dirty="0" smtClean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ko-KR" sz="2000" dirty="0" smtClean="0"/>
              <a:t>Wiki</a:t>
            </a:r>
          </a:p>
          <a:p>
            <a:pPr lvl="1">
              <a:lnSpc>
                <a:spcPct val="100000"/>
              </a:lnSpc>
            </a:pPr>
            <a:r>
              <a:rPr lang="ko-KR" altLang="en-US" sz="1800" dirty="0" smtClean="0"/>
              <a:t>전통적으로 개발자들이 많이 사용하는 문서화 방식</a:t>
            </a:r>
            <a:endParaRPr lang="en-US" altLang="ko-KR" sz="1800" dirty="0" smtClean="0"/>
          </a:p>
          <a:p>
            <a:pPr lvl="1">
              <a:lnSpc>
                <a:spcPct val="100000"/>
              </a:lnSpc>
            </a:pPr>
            <a:r>
              <a:rPr lang="en-US" altLang="ko-KR" sz="1800" dirty="0" err="1" smtClean="0"/>
              <a:t>Atlassian</a:t>
            </a:r>
            <a:r>
              <a:rPr lang="en-US" altLang="ko-KR" sz="1800" dirty="0" smtClean="0"/>
              <a:t> Confluence</a:t>
            </a:r>
            <a:r>
              <a:rPr lang="ko-KR" altLang="en-US" sz="1800" dirty="0" smtClean="0"/>
              <a:t>로 다시 부흥</a:t>
            </a:r>
            <a:endParaRPr lang="en-US" altLang="ko-KR" sz="1800" dirty="0" smtClean="0"/>
          </a:p>
        </p:txBody>
      </p:sp>
      <p:sp>
        <p:nvSpPr>
          <p:cNvPr id="17412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q"/>
              <a:defRPr kumimoji="1" sz="22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l"/>
              <a:defRPr kumimoji="1" sz="20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0000B0"/>
              </a:buClr>
              <a:buFont typeface="Times New Roman" panose="02020603050405020304" pitchFamily="18" charset="0"/>
              <a:buChar char="–"/>
              <a:defRPr kumimoji="1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rgbClr val="0000B0"/>
              </a:buClr>
              <a:buChar char="•"/>
              <a:defRPr kumimoji="1" sz="16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rgbClr val="0000B0"/>
              </a:buClr>
              <a:buChar char="–"/>
              <a:defRPr kumimoji="1" sz="14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B0"/>
              </a:buClr>
              <a:buChar char="–"/>
              <a:defRPr kumimoji="1" sz="14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B0"/>
              </a:buClr>
              <a:buChar char="–"/>
              <a:defRPr kumimoji="1" sz="14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B0"/>
              </a:buClr>
              <a:buChar char="–"/>
              <a:defRPr kumimoji="1" sz="14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B0"/>
              </a:buClr>
              <a:buChar char="–"/>
              <a:defRPr kumimoji="1" sz="14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smtClean="0">
                <a:solidFill>
                  <a:srgbClr val="164216"/>
                </a:solidFill>
              </a:rPr>
              <a:t> </a:t>
            </a:r>
            <a:fld id="{714E49E7-3BFE-41A6-A9AF-FB1335DCDB1D}" type="slidenum">
              <a:rPr kumimoji="0" lang="en-US" altLang="ko-KR" sz="1200" b="0" smtClean="0">
                <a:solidFill>
                  <a:srgbClr val="164216"/>
                </a:solidFill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ko-KR" sz="1200" b="0" smtClean="0">
              <a:solidFill>
                <a:srgbClr val="16421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59623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AsciiDoc</a:t>
            </a:r>
            <a:endParaRPr lang="ko-KR" altLang="en-US" dirty="0" smtClean="0"/>
          </a:p>
        </p:txBody>
      </p:sp>
      <p:sp>
        <p:nvSpPr>
          <p:cNvPr id="1741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2000" dirty="0" smtClean="0"/>
              <a:t>Markdown </a:t>
            </a:r>
            <a:r>
              <a:rPr lang="ko-KR" altLang="en-US" sz="2000" dirty="0" smtClean="0"/>
              <a:t>형식의 문서 작성 방법</a:t>
            </a:r>
            <a:endParaRPr lang="en-US" altLang="ko-KR" sz="2000" dirty="0" smtClean="0"/>
          </a:p>
          <a:p>
            <a:pPr>
              <a:lnSpc>
                <a:spcPct val="100000"/>
              </a:lnSpc>
            </a:pPr>
            <a:endParaRPr lang="en-US" altLang="ko-KR" sz="2000" dirty="0" smtClean="0"/>
          </a:p>
          <a:p>
            <a:pPr>
              <a:lnSpc>
                <a:spcPct val="100000"/>
              </a:lnSpc>
            </a:pPr>
            <a:r>
              <a:rPr lang="ko-KR" altLang="en-US" sz="2000" dirty="0" smtClean="0"/>
              <a:t>대중적이면서 많은 </a:t>
            </a:r>
            <a:r>
              <a:rPr lang="ko-KR" altLang="en-US" sz="2000" dirty="0" err="1" smtClean="0"/>
              <a:t>오픈소스들이</a:t>
            </a:r>
            <a:r>
              <a:rPr lang="ko-KR" altLang="en-US" sz="2000" dirty="0" smtClean="0"/>
              <a:t> 문서화에 사용</a:t>
            </a:r>
            <a:endParaRPr lang="en-US" altLang="ko-KR" sz="2000" dirty="0" smtClean="0"/>
          </a:p>
          <a:p>
            <a:pPr lvl="1">
              <a:lnSpc>
                <a:spcPct val="100000"/>
              </a:lnSpc>
            </a:pPr>
            <a:r>
              <a:rPr lang="en-US" altLang="ko-KR" sz="1800" dirty="0" smtClean="0"/>
              <a:t>Spring XD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 smtClean="0"/>
              <a:t>Hibernate </a:t>
            </a:r>
            <a:r>
              <a:rPr lang="ko-KR" altLang="en-US" sz="1800" dirty="0" smtClean="0"/>
              <a:t>등</a:t>
            </a:r>
            <a:endParaRPr lang="en-US" altLang="ko-KR" sz="1800" dirty="0"/>
          </a:p>
          <a:p>
            <a:pPr>
              <a:lnSpc>
                <a:spcPct val="100000"/>
              </a:lnSpc>
            </a:pP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ko-KR" altLang="en-US" sz="2000" dirty="0" smtClean="0"/>
              <a:t>다양한 포맷으로 변환 가능 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AsciiDoc</a:t>
            </a:r>
            <a:r>
              <a:rPr lang="en-US" altLang="ko-KR" sz="2000" dirty="0" smtClean="0"/>
              <a:t> to PDF)</a:t>
            </a:r>
          </a:p>
          <a:p>
            <a:pPr>
              <a:lnSpc>
                <a:spcPct val="100000"/>
              </a:lnSpc>
            </a:pPr>
            <a:endParaRPr lang="en-US" altLang="ko-KR" sz="2000" dirty="0" smtClean="0"/>
          </a:p>
          <a:p>
            <a:pPr>
              <a:lnSpc>
                <a:spcPct val="100000"/>
              </a:lnSpc>
            </a:pPr>
            <a:r>
              <a:rPr lang="ko-KR" altLang="en-US" sz="2000" dirty="0" smtClean="0"/>
              <a:t>뛰어난 환경설정 능력</a:t>
            </a:r>
            <a:endParaRPr lang="en-US" altLang="ko-KR" sz="2000" dirty="0" smtClean="0"/>
          </a:p>
          <a:p>
            <a:pPr lvl="1">
              <a:lnSpc>
                <a:spcPct val="100000"/>
              </a:lnSpc>
            </a:pPr>
            <a:r>
              <a:rPr lang="ko-KR" altLang="en-US" sz="1600" dirty="0" smtClean="0"/>
              <a:t>문서 생성시 다양한 설정을 통해 문서 변경 가능</a:t>
            </a:r>
            <a:endParaRPr lang="en-US" altLang="ko-KR" sz="1600" dirty="0" smtClean="0"/>
          </a:p>
          <a:p>
            <a:pPr lvl="1">
              <a:lnSpc>
                <a:spcPct val="100000"/>
              </a:lnSpc>
            </a:pP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ko-KR" altLang="en-US" sz="1800" dirty="0" smtClean="0"/>
              <a:t>지원하는 도구가 많음</a:t>
            </a:r>
            <a:endParaRPr lang="en-US" altLang="ko-KR" sz="1800" dirty="0" smtClean="0"/>
          </a:p>
          <a:p>
            <a:pPr lvl="1">
              <a:lnSpc>
                <a:spcPct val="100000"/>
              </a:lnSpc>
            </a:pPr>
            <a:r>
              <a:rPr lang="ko-KR" altLang="en-US" sz="1600" dirty="0" smtClean="0"/>
              <a:t>예</a:t>
            </a:r>
            <a:r>
              <a:rPr lang="en-US" altLang="ko-KR" sz="1600" dirty="0" smtClean="0"/>
              <a:t>) Apache Maven</a:t>
            </a:r>
            <a:r>
              <a:rPr lang="ko-KR" altLang="en-US" sz="1600" dirty="0" smtClean="0"/>
              <a:t>용 플러그인</a:t>
            </a:r>
            <a:endParaRPr lang="en-US" altLang="ko-KR" sz="1600" dirty="0" smtClean="0"/>
          </a:p>
        </p:txBody>
      </p:sp>
      <p:sp>
        <p:nvSpPr>
          <p:cNvPr id="17412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q"/>
              <a:defRPr kumimoji="1" sz="22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l"/>
              <a:defRPr kumimoji="1" sz="20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0000B0"/>
              </a:buClr>
              <a:buFont typeface="Times New Roman" panose="02020603050405020304" pitchFamily="18" charset="0"/>
              <a:buChar char="–"/>
              <a:defRPr kumimoji="1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rgbClr val="0000B0"/>
              </a:buClr>
              <a:buChar char="•"/>
              <a:defRPr kumimoji="1" sz="16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rgbClr val="0000B0"/>
              </a:buClr>
              <a:buChar char="–"/>
              <a:defRPr kumimoji="1" sz="14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B0"/>
              </a:buClr>
              <a:buChar char="–"/>
              <a:defRPr kumimoji="1" sz="14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B0"/>
              </a:buClr>
              <a:buChar char="–"/>
              <a:defRPr kumimoji="1" sz="14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B0"/>
              </a:buClr>
              <a:buChar char="–"/>
              <a:defRPr kumimoji="1" sz="14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B0"/>
              </a:buClr>
              <a:buChar char="–"/>
              <a:defRPr kumimoji="1" sz="14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smtClean="0">
                <a:solidFill>
                  <a:srgbClr val="164216"/>
                </a:solidFill>
              </a:rPr>
              <a:t> </a:t>
            </a:r>
            <a:fld id="{714E49E7-3BFE-41A6-A9AF-FB1335DCDB1D}" type="slidenum">
              <a:rPr kumimoji="0" lang="en-US" altLang="ko-KR" sz="1200" b="0" smtClean="0">
                <a:solidFill>
                  <a:srgbClr val="164216"/>
                </a:solidFill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ko-KR" sz="1200" b="0" smtClean="0">
              <a:solidFill>
                <a:srgbClr val="16421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7366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Spring</a:t>
            </a:r>
            <a:r>
              <a:rPr lang="ko-KR" altLang="en-US" dirty="0" smtClean="0"/>
              <a:t> </a:t>
            </a:r>
            <a:r>
              <a:rPr lang="en-US" altLang="ko-KR" dirty="0" smtClean="0"/>
              <a:t>XD Documentation</a:t>
            </a:r>
            <a:endParaRPr lang="ko-KR" altLang="en-US" dirty="0" smtClean="0"/>
          </a:p>
        </p:txBody>
      </p:sp>
      <p:sp>
        <p:nvSpPr>
          <p:cNvPr id="17412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q"/>
              <a:defRPr kumimoji="1" sz="22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l"/>
              <a:defRPr kumimoji="1" sz="20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0000B0"/>
              </a:buClr>
              <a:buFont typeface="Times New Roman" panose="02020603050405020304" pitchFamily="18" charset="0"/>
              <a:buChar char="–"/>
              <a:defRPr kumimoji="1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rgbClr val="0000B0"/>
              </a:buClr>
              <a:buChar char="•"/>
              <a:defRPr kumimoji="1" sz="16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rgbClr val="0000B0"/>
              </a:buClr>
              <a:buChar char="–"/>
              <a:defRPr kumimoji="1" sz="14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B0"/>
              </a:buClr>
              <a:buChar char="–"/>
              <a:defRPr kumimoji="1" sz="14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B0"/>
              </a:buClr>
              <a:buChar char="–"/>
              <a:defRPr kumimoji="1" sz="14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B0"/>
              </a:buClr>
              <a:buChar char="–"/>
              <a:defRPr kumimoji="1" sz="14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B0"/>
              </a:buClr>
              <a:buChar char="–"/>
              <a:defRPr kumimoji="1" sz="14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smtClean="0">
                <a:solidFill>
                  <a:srgbClr val="164216"/>
                </a:solidFill>
              </a:rPr>
              <a:t> </a:t>
            </a:r>
            <a:fld id="{714E49E7-3BFE-41A6-A9AF-FB1335DCDB1D}" type="slidenum">
              <a:rPr kumimoji="0" lang="en-US" altLang="ko-KR" sz="1200" b="0" smtClean="0">
                <a:solidFill>
                  <a:srgbClr val="164216"/>
                </a:solidFill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ko-KR" sz="1200" b="0" smtClean="0">
              <a:solidFill>
                <a:srgbClr val="164216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25" y="1295400"/>
            <a:ext cx="8001000" cy="533192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959803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Hibernate Documentation</a:t>
            </a:r>
            <a:endParaRPr lang="ko-KR" altLang="en-US" dirty="0" smtClean="0"/>
          </a:p>
        </p:txBody>
      </p:sp>
      <p:sp>
        <p:nvSpPr>
          <p:cNvPr id="17412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q"/>
              <a:defRPr kumimoji="1" sz="22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l"/>
              <a:defRPr kumimoji="1" sz="20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0000B0"/>
              </a:buClr>
              <a:buFont typeface="Times New Roman" panose="02020603050405020304" pitchFamily="18" charset="0"/>
              <a:buChar char="–"/>
              <a:defRPr kumimoji="1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rgbClr val="0000B0"/>
              </a:buClr>
              <a:buChar char="•"/>
              <a:defRPr kumimoji="1" sz="16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rgbClr val="0000B0"/>
              </a:buClr>
              <a:buChar char="–"/>
              <a:defRPr kumimoji="1" sz="14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B0"/>
              </a:buClr>
              <a:buChar char="–"/>
              <a:defRPr kumimoji="1" sz="14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B0"/>
              </a:buClr>
              <a:buChar char="–"/>
              <a:defRPr kumimoji="1" sz="14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B0"/>
              </a:buClr>
              <a:buChar char="–"/>
              <a:defRPr kumimoji="1" sz="14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B0"/>
              </a:buClr>
              <a:buChar char="–"/>
              <a:defRPr kumimoji="1" sz="14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smtClean="0">
                <a:solidFill>
                  <a:srgbClr val="164216"/>
                </a:solidFill>
              </a:rPr>
              <a:t> </a:t>
            </a:r>
            <a:fld id="{714E49E7-3BFE-41A6-A9AF-FB1335DCDB1D}" type="slidenum">
              <a:rPr kumimoji="0" lang="en-US" altLang="ko-KR" sz="1200" b="0" smtClean="0">
                <a:solidFill>
                  <a:srgbClr val="164216"/>
                </a:solidFill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ko-KR" sz="1200" b="0" smtClean="0">
              <a:solidFill>
                <a:srgbClr val="164216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5400"/>
            <a:ext cx="7696200" cy="512880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883480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Asciidoc</a:t>
            </a:r>
            <a:r>
              <a:rPr lang="ko-KR" altLang="en-US" dirty="0" smtClean="0"/>
              <a:t>의 문서 생성 예시</a:t>
            </a:r>
          </a:p>
        </p:txBody>
      </p:sp>
      <p:sp>
        <p:nvSpPr>
          <p:cNvPr id="17412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q"/>
              <a:defRPr kumimoji="1" sz="22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l"/>
              <a:defRPr kumimoji="1" sz="20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0000B0"/>
              </a:buClr>
              <a:buFont typeface="Times New Roman" panose="02020603050405020304" pitchFamily="18" charset="0"/>
              <a:buChar char="–"/>
              <a:defRPr kumimoji="1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rgbClr val="0000B0"/>
              </a:buClr>
              <a:buChar char="•"/>
              <a:defRPr kumimoji="1" sz="16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rgbClr val="0000B0"/>
              </a:buClr>
              <a:buChar char="–"/>
              <a:defRPr kumimoji="1" sz="14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B0"/>
              </a:buClr>
              <a:buChar char="–"/>
              <a:defRPr kumimoji="1" sz="14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B0"/>
              </a:buClr>
              <a:buChar char="–"/>
              <a:defRPr kumimoji="1" sz="14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B0"/>
              </a:buClr>
              <a:buChar char="–"/>
              <a:defRPr kumimoji="1" sz="14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B0"/>
              </a:buClr>
              <a:buChar char="–"/>
              <a:defRPr kumimoji="1" sz="1400">
                <a:solidFill>
                  <a:srgbClr val="002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smtClean="0">
                <a:solidFill>
                  <a:srgbClr val="164216"/>
                </a:solidFill>
              </a:rPr>
              <a:t> </a:t>
            </a:r>
            <a:fld id="{714E49E7-3BFE-41A6-A9AF-FB1335DCDB1D}" type="slidenum">
              <a:rPr kumimoji="0" lang="en-US" altLang="ko-KR" sz="1200" b="0" smtClean="0">
                <a:solidFill>
                  <a:srgbClr val="164216"/>
                </a:solidFill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ko-KR" sz="1200" b="0" smtClean="0">
              <a:solidFill>
                <a:srgbClr val="164216"/>
              </a:solidFill>
            </a:endParaRPr>
          </a:p>
        </p:txBody>
      </p:sp>
      <p:pic>
        <p:nvPicPr>
          <p:cNvPr id="123908" name="Picture 4" descr="C:\Users\w10\AppData\Local\Temp\SNAGHTML59c917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03" y="1219200"/>
            <a:ext cx="4886325" cy="3660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910" name="Picture 6" descr="C:\Users\w10\AppData\Local\Temp\SNAGHTML59cd9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910" y="3262312"/>
            <a:ext cx="457771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아래로 구부러진 화살표 1"/>
          <p:cNvSpPr/>
          <p:nvPr/>
        </p:nvSpPr>
        <p:spPr bwMode="auto">
          <a:xfrm rot="3019669">
            <a:off x="4757785" y="2683003"/>
            <a:ext cx="1060767" cy="387093"/>
          </a:xfrm>
          <a:prstGeom prst="curvedDownArrow">
            <a:avLst>
              <a:gd name="adj1" fmla="val 21508"/>
              <a:gd name="adj2" fmla="val 50000"/>
              <a:gd name="adj3" fmla="val 5179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accent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16690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Empirix">
  <a:themeElements>
    <a:clrScheme name="사용자 지정 2">
      <a:dk1>
        <a:srgbClr val="000066"/>
      </a:dk1>
      <a:lt1>
        <a:srgbClr val="FFFFFF"/>
      </a:lt1>
      <a:dk2>
        <a:srgbClr val="CF0E30"/>
      </a:dk2>
      <a:lt2>
        <a:srgbClr val="000000"/>
      </a:lt2>
      <a:accent1>
        <a:srgbClr val="676767"/>
      </a:accent1>
      <a:accent2>
        <a:srgbClr val="114FFB"/>
      </a:accent2>
      <a:accent3>
        <a:srgbClr val="FFFFFF"/>
      </a:accent3>
      <a:accent4>
        <a:srgbClr val="000056"/>
      </a:accent4>
      <a:accent5>
        <a:srgbClr val="B8B8B8"/>
      </a:accent5>
      <a:accent6>
        <a:srgbClr val="0E47E3"/>
      </a:accent6>
      <a:hlink>
        <a:srgbClr val="000066"/>
      </a:hlink>
      <a:folHlink>
        <a:srgbClr val="000066"/>
      </a:folHlink>
    </a:clrScheme>
    <a:fontScheme name="1_Empirix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75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75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Empirix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mpirix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mpirix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mpirix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mpirix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mpirix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mpirix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35784</TotalTime>
  <Words>667</Words>
  <Application>Microsoft Office PowerPoint</Application>
  <PresentationFormat>화면 슬라이드 쇼(4:3)</PresentationFormat>
  <Paragraphs>152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D2Coding</vt:lpstr>
      <vt:lpstr>MS PGothic</vt:lpstr>
      <vt:lpstr>굴림</vt:lpstr>
      <vt:lpstr>맑은 고딕</vt:lpstr>
      <vt:lpstr>Arial</vt:lpstr>
      <vt:lpstr>Tahoma</vt:lpstr>
      <vt:lpstr>Times New Roman</vt:lpstr>
      <vt:lpstr>Wingdings</vt:lpstr>
      <vt:lpstr>1_Empirix</vt:lpstr>
      <vt:lpstr>AsciiDoc을 이용한 문서 생성 자동화</vt:lpstr>
      <vt:lpstr>제품과 관련된 문서 작성시 겪는 고충</vt:lpstr>
      <vt:lpstr>문서 작성을 위해서 마인드의 전환 필요</vt:lpstr>
      <vt:lpstr>그러나, 현실은 현실! 어떻게 극복해볼까?</vt:lpstr>
      <vt:lpstr>문서화를 위한 방법</vt:lpstr>
      <vt:lpstr>AsciiDoc</vt:lpstr>
      <vt:lpstr>Spring XD Documentation</vt:lpstr>
      <vt:lpstr>Hibernate Documentation</vt:lpstr>
      <vt:lpstr>Asciidoc의 문서 생성 예시</vt:lpstr>
      <vt:lpstr>Github의 AsciiDoc 렌더링</vt:lpstr>
      <vt:lpstr>AsciiDoc Maven Plugin</vt:lpstr>
      <vt:lpstr>AsciiDoc Gradle Plugin</vt:lpstr>
      <vt:lpstr>Asciidoctor 사용해보기 (1)</vt:lpstr>
      <vt:lpstr>Asciidoctor 사용해보기 (2)</vt:lpstr>
      <vt:lpstr>Asciidoctor 사용해보기 (3)</vt:lpstr>
      <vt:lpstr>Asciidoctor PDF 사용해보기</vt:lpstr>
      <vt:lpstr>오늘의 실습</vt:lpstr>
      <vt:lpstr>참고 자료</vt:lpstr>
    </vt:vector>
  </TitlesOfParts>
  <Company>EJBWorld.NET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EJB Transaction &amp; Exception</dc:title>
  <dc:creator>김병곤</dc:creator>
  <cp:lastModifiedBy>김병곤</cp:lastModifiedBy>
  <cp:revision>1595</cp:revision>
  <dcterms:created xsi:type="dcterms:W3CDTF">2000-10-16T20:23:48Z</dcterms:created>
  <dcterms:modified xsi:type="dcterms:W3CDTF">2016-03-26T07:12:41Z</dcterms:modified>
</cp:coreProperties>
</file>