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B144-8430-6784-8BC7-51D4F48E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36F64-C737-2334-0691-D3274CC3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6C30-4136-A2D0-2093-ACC6DDC8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E4AE-0B8C-03B5-420A-FBCBCBB3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242E-68D8-2ED9-25A1-34B4C68E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0907-5E52-95AB-6F07-20D8D1E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7F42-81DB-EC54-78E0-A11371EF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CDB2-5B6E-1791-6BF8-0DE7F11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62A6-37DC-CFA4-68F8-03637281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509E-3990-4225-4EB7-43DEE9DC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8217A-90D4-C89B-CBA1-55F7D0F1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34BE8-07BE-CEAA-DE13-26A5A131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79CF-5338-6552-90FF-2BAE357E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075A-96C5-53B8-1AAB-C8908297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A91C-CCC5-4925-DC6A-4380B27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3CF3-61D8-6F1E-520F-EBC1ED39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892E-6A0D-A030-2D14-001FABE3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547B-D49E-040B-DA99-CEAB3A7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B67F-E622-8258-A3D8-1CFB8E93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C3C0-1605-DE24-DDF9-D2C2A88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1A81-21CF-AD85-CC86-638F9F98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D354-9E38-2642-99D8-A6201665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6177-D140-7A61-BF8B-83E8B5B3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A4FA-4CE2-AB36-804C-8E54C380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D8B6-EB19-C401-3014-D0A10666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54A-3BDF-5C6F-BD30-BED7967B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B93C-64D4-CF6A-91BB-004BEC13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F4D5-D528-3C20-B618-277FEE2F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BC68-5D06-D978-DF13-9F5F8FB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11BCD-198A-89C9-D438-1C0D34B2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10DA-83E1-46CA-095A-890D21AF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F83-A3DF-DE7B-FD90-12C195F8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31CA-5FAF-49A3-193D-DE214DB9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A1F0-55DB-F29E-DB50-E9398628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86A5B-05D1-2F98-84C7-0AFE7E715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CAD5-65B5-93E3-CB0F-595E164F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7F990-2B97-B1FA-4667-E40CE669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FC81E-AEB2-B863-FBEE-A6774414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5BAC-DA4C-D0CB-B852-51E09740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EADD-BB16-19AA-A4E6-7B75EBD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F959-B1B9-35BC-67A1-ED048DF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6FE1-4B67-5512-AE2A-D6D344E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145E-F116-CD1C-4310-12B9201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1A5A2-369B-3FA6-D3A0-99705A4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6DF7-2AED-F188-B820-37B87BB7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706D-C4A8-B2AE-F522-7551FBB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E5DC-9C3B-067A-A423-E8ED0673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E53A-D840-F949-9DAF-62E4D7E4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20B4-6F65-F31E-575E-69EEC560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07CA-6560-0DDB-41D7-2221A37E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010F-CFEA-95C4-079A-8ED390ED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8529-7B75-473D-50B0-534BE3FE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CA19-4948-FA0F-F77E-BCA73FBD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DA72B-9826-4F0C-4E93-A8DDD561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F65D-D54E-D029-F436-6177683F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3B836-18C8-DE7E-561A-DB379CB6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10D31-C5C0-7C8F-C8BD-273BF9A7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BAD5-8D3C-A26E-3D1C-0CBEE81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5AE98-9DC8-CF0F-F316-2D6C588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7742-0831-8535-8549-0CCC8A85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CE89-7C74-26A1-8162-A2270DCE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1FD78-0452-439D-A09D-7E1B8EEF671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916A-0FBC-D6AA-3895-FA71C953C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9EF6-E093-2646-67BA-C922EAEE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9E04D-1501-4050-ADB0-870A0DA6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9FC1-EFFE-2E7E-99BF-2B0EDA87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Fuad Hasan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118AD-4316-9055-3351-8D7CD6F65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GEOG 4057</a:t>
            </a:r>
          </a:p>
          <a:p>
            <a:r>
              <a:rPr lang="en-US" dirty="0"/>
              <a:t>Final project 1</a:t>
            </a:r>
          </a:p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06186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102EF-390F-74D4-E451-F205F3371520}"/>
              </a:ext>
            </a:extLst>
          </p:cNvPr>
          <p:cNvSpPr txBox="1"/>
          <p:nvPr/>
        </p:nvSpPr>
        <p:spPr>
          <a:xfrm>
            <a:off x="560439" y="904568"/>
            <a:ext cx="5562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Steps I followed for converting the </a:t>
            </a:r>
            <a:r>
              <a:rPr lang="en-US" dirty="0" err="1">
                <a:highlight>
                  <a:srgbClr val="FFFF00"/>
                </a:highlight>
              </a:rPr>
              <a:t>json</a:t>
            </a:r>
            <a:r>
              <a:rPr lang="en-US" dirty="0">
                <a:highlight>
                  <a:srgbClr val="FFFF00"/>
                </a:highlight>
              </a:rPr>
              <a:t> file to shapefile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Explore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marL="342900" indent="-342900">
              <a:buAutoNum type="arabicPeriod"/>
            </a:pPr>
            <a:r>
              <a:rPr lang="en-US" dirty="0"/>
              <a:t>Create feature class and write table</a:t>
            </a:r>
          </a:p>
          <a:p>
            <a:pPr marL="342900" indent="-342900">
              <a:buAutoNum type="arabicPeriod"/>
            </a:pPr>
            <a:r>
              <a:rPr lang="en-US" dirty="0"/>
              <a:t>Add data to feature class</a:t>
            </a:r>
          </a:p>
          <a:p>
            <a:pPr marL="342900" indent="-342900">
              <a:buAutoNum type="arabicPeriod"/>
            </a:pPr>
            <a:r>
              <a:rPr lang="en-US" dirty="0"/>
              <a:t>Creating python toolbox</a:t>
            </a:r>
          </a:p>
        </p:txBody>
      </p:sp>
    </p:spTree>
    <p:extLst>
      <p:ext uri="{BB962C8B-B14F-4D97-AF65-F5344CB8AC3E}">
        <p14:creationId xmlns:p14="http://schemas.microsoft.com/office/powerpoint/2010/main" val="392434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BBEA0-EA4B-FE35-8558-02EFCFDD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119940"/>
            <a:ext cx="10455546" cy="4618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43AD9-ABEB-83F0-7242-5B8F20A72361}"/>
              </a:ext>
            </a:extLst>
          </p:cNvPr>
          <p:cNvSpPr txBox="1"/>
          <p:nvPr/>
        </p:nvSpPr>
        <p:spPr>
          <a:xfrm>
            <a:off x="1554480" y="457200"/>
            <a:ext cx="41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1: Step 1 to 3; Exploring the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3E6B9-E896-FDAA-5FCA-CB7AA48678D6}"/>
              </a:ext>
            </a:extLst>
          </p:cNvPr>
          <p:cNvSpPr txBox="1"/>
          <p:nvPr/>
        </p:nvSpPr>
        <p:spPr>
          <a:xfrm>
            <a:off x="6590923" y="457200"/>
            <a:ext cx="39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code is attached in the file</a:t>
            </a:r>
          </a:p>
        </p:txBody>
      </p:sp>
    </p:spTree>
    <p:extLst>
      <p:ext uri="{BB962C8B-B14F-4D97-AF65-F5344CB8AC3E}">
        <p14:creationId xmlns:p14="http://schemas.microsoft.com/office/powerpoint/2010/main" val="33493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BA3C4-D2C4-C3B7-4073-AE15BBD4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163140"/>
            <a:ext cx="9613135" cy="534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5DBBB-934A-FF4B-9915-A0BD69FA0B6F}"/>
              </a:ext>
            </a:extLst>
          </p:cNvPr>
          <p:cNvSpPr txBox="1"/>
          <p:nvPr/>
        </p:nvSpPr>
        <p:spPr>
          <a:xfrm>
            <a:off x="1422400" y="406400"/>
            <a:ext cx="521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work with JSON file and </a:t>
            </a:r>
            <a:r>
              <a:rPr lang="en-US" dirty="0" err="1"/>
              <a:t>pyt</a:t>
            </a:r>
            <a:r>
              <a:rPr lang="en-US" dirty="0"/>
              <a:t> file in next 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3F505-8907-923D-DD76-A9F373FF6B90}"/>
              </a:ext>
            </a:extLst>
          </p:cNvPr>
          <p:cNvSpPr txBox="1"/>
          <p:nvPr/>
        </p:nvSpPr>
        <p:spPr>
          <a:xfrm>
            <a:off x="6590923" y="457200"/>
            <a:ext cx="39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code is attached in the file</a:t>
            </a:r>
          </a:p>
        </p:txBody>
      </p:sp>
    </p:spTree>
    <p:extLst>
      <p:ext uri="{BB962C8B-B14F-4D97-AF65-F5344CB8AC3E}">
        <p14:creationId xmlns:p14="http://schemas.microsoft.com/office/powerpoint/2010/main" val="245205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5FE35-5D73-E57A-8A11-EAFD842C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001824"/>
            <a:ext cx="8929836" cy="5472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332EE-1E6F-B3DE-AEFF-39884C20B7BA}"/>
              </a:ext>
            </a:extLst>
          </p:cNvPr>
          <p:cNvSpPr txBox="1"/>
          <p:nvPr/>
        </p:nvSpPr>
        <p:spPr>
          <a:xfrm>
            <a:off x="1372304" y="544846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pyt</a:t>
            </a:r>
            <a:r>
              <a:rPr lang="en-US" dirty="0"/>
              <a:t> toolbox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DD75B-292F-B502-C4C6-6BC861EB0FEB}"/>
              </a:ext>
            </a:extLst>
          </p:cNvPr>
          <p:cNvSpPr txBox="1"/>
          <p:nvPr/>
        </p:nvSpPr>
        <p:spPr>
          <a:xfrm>
            <a:off x="6590923" y="457200"/>
            <a:ext cx="39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code is attached in the file</a:t>
            </a:r>
          </a:p>
        </p:txBody>
      </p:sp>
    </p:spTree>
    <p:extLst>
      <p:ext uri="{BB962C8B-B14F-4D97-AF65-F5344CB8AC3E}">
        <p14:creationId xmlns:p14="http://schemas.microsoft.com/office/powerpoint/2010/main" val="45221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1EBA3-0649-AB53-9BBF-D367FCBD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324923"/>
            <a:ext cx="9733280" cy="486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0B33F-BCB2-06A4-6F15-CC70719B3241}"/>
              </a:ext>
            </a:extLst>
          </p:cNvPr>
          <p:cNvSpPr txBox="1"/>
          <p:nvPr/>
        </p:nvSpPr>
        <p:spPr>
          <a:xfrm>
            <a:off x="1554480" y="375920"/>
            <a:ext cx="59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up the toolbox in ArcGIS Pro, and the output is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E76DFF-703A-535A-B3E0-01156C32673C}"/>
              </a:ext>
            </a:extLst>
          </p:cNvPr>
          <p:cNvCxnSpPr/>
          <p:nvPr/>
        </p:nvCxnSpPr>
        <p:spPr>
          <a:xfrm flipH="1" flipV="1">
            <a:off x="778598" y="2580238"/>
            <a:ext cx="450762" cy="253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BD552C-263C-65B1-84BB-BFB0C352E630}"/>
              </a:ext>
            </a:extLst>
          </p:cNvPr>
          <p:cNvCxnSpPr>
            <a:cxnSpLocks/>
          </p:cNvCxnSpPr>
          <p:nvPr/>
        </p:nvCxnSpPr>
        <p:spPr>
          <a:xfrm flipH="1">
            <a:off x="923453" y="3284899"/>
            <a:ext cx="422093" cy="372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B6C2A-905E-C42F-47DB-58CD32D5CE23}"/>
              </a:ext>
            </a:extLst>
          </p:cNvPr>
          <p:cNvSpPr txBox="1"/>
          <p:nvPr/>
        </p:nvSpPr>
        <p:spPr>
          <a:xfrm>
            <a:off x="112518" y="2210906"/>
            <a:ext cx="133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17E0-1206-59BE-3CF9-61C06BA48575}"/>
              </a:ext>
            </a:extLst>
          </p:cNvPr>
          <p:cNvSpPr txBox="1"/>
          <p:nvPr/>
        </p:nvSpPr>
        <p:spPr>
          <a:xfrm>
            <a:off x="79875" y="3631215"/>
            <a:ext cx="22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python toolbox</a:t>
            </a:r>
          </a:p>
        </p:txBody>
      </p:sp>
    </p:spTree>
    <p:extLst>
      <p:ext uri="{BB962C8B-B14F-4D97-AF65-F5344CB8AC3E}">
        <p14:creationId xmlns:p14="http://schemas.microsoft.com/office/powerpoint/2010/main" val="427942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98A111A1-62D1-BABA-FCAF-A0B4F1AC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32" y="894488"/>
            <a:ext cx="4734202" cy="4580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4E3C1C-AEE6-1E50-7CB6-E1E6E6F894E9}"/>
              </a:ext>
            </a:extLst>
          </p:cNvPr>
          <p:cNvSpPr txBox="1"/>
          <p:nvPr/>
        </p:nvSpPr>
        <p:spPr>
          <a:xfrm>
            <a:off x="5133315" y="434566"/>
            <a:ext cx="2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Map</a:t>
            </a:r>
          </a:p>
        </p:txBody>
      </p:sp>
    </p:spTree>
    <p:extLst>
      <p:ext uri="{BB962C8B-B14F-4D97-AF65-F5344CB8AC3E}">
        <p14:creationId xmlns:p14="http://schemas.microsoft.com/office/powerpoint/2010/main" val="39300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Fuad 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Hasan, Fuad</dc:creator>
  <cp:lastModifiedBy>Fuad Hasan</cp:lastModifiedBy>
  <cp:revision>14</cp:revision>
  <dcterms:created xsi:type="dcterms:W3CDTF">2024-11-23T22:52:33Z</dcterms:created>
  <dcterms:modified xsi:type="dcterms:W3CDTF">2024-11-25T23:49:23Z</dcterms:modified>
</cp:coreProperties>
</file>