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CA5D-FDEB-B6F3-68DD-A246FBE20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9D36B-6E26-25ED-68E2-E7CAD48EA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CB73-7B35-52B4-7A5D-E33C1B58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9FA-31B0-45E3-8424-DAAC05A73A1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8CB1-D70A-05CB-5A70-70C44CE4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ADE1-CAD2-7A6E-E78E-3F0FFE33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FE74-7C4E-48F9-AB1A-71EDC992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4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D84F-6C19-58C5-1AAD-D732CC7D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C13CB-FC88-BEA1-4D5C-F6F9A7D92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44BF9-B379-B763-7690-FFA16097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9FA-31B0-45E3-8424-DAAC05A73A1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6411-93F5-FE81-DE83-834408D5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7AA2-C014-3CF0-AE4F-39DA3257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FE74-7C4E-48F9-AB1A-71EDC992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A6A92-C48D-46F5-7055-5C02CF5FD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7FB31-D87F-528D-67EF-4F828102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51A2-C545-4413-57EE-7C2F11B8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9FA-31B0-45E3-8424-DAAC05A73A1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4F5E-8521-47B6-51A4-9F92E392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6C24-BDEE-D19A-8496-9D9F782F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FE74-7C4E-48F9-AB1A-71EDC992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83DE-7FD6-5090-139D-33F64878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07F9-5744-DE8C-0606-982E5D55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F337-73C4-7B3B-F489-7C2A1030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9FA-31B0-45E3-8424-DAAC05A73A1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0C31-27FE-7E45-C5BD-1527C73C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FC31F-8489-F1F2-0926-72FF296C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FE74-7C4E-48F9-AB1A-71EDC992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7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0571-676D-1FD0-F63A-47202648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D43EF-2B80-D0C8-C3FB-5113DD338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7143-FD49-DF98-02BC-7376F0CC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9FA-31B0-45E3-8424-DAAC05A73A1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71FD-9959-BC99-0A13-5C0C0DE4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D0A2-832E-165E-79CD-3BF98D69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FE74-7C4E-48F9-AB1A-71EDC992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8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AE59-BFB8-ADD3-9903-D7FC9C73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997E-ADBC-64B8-5D92-02FB59361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6312A-91CF-1840-31D8-A28B94227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E5B17-7F17-273B-2ACC-25506B67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9FA-31B0-45E3-8424-DAAC05A73A1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EF5EA-4116-A00A-3279-DFEEEBB5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7D262-FCCB-0896-43B7-72897DE0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FE74-7C4E-48F9-AB1A-71EDC992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F27E-8C10-AC97-7327-8C6CB703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3E2C-634F-E108-E41B-82514218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878C7-180B-A955-0045-9A2DEB0F4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79FD8-B1A0-B0DD-73FE-F40E6A52A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889AB-595C-55E8-40F9-B9A1B444D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6E654-47B9-FD7B-C6B0-47AE991A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9FA-31B0-45E3-8424-DAAC05A73A1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903C0-CCDB-0B3A-FE00-FD787BEB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F8794-94DF-ACE4-D401-AF0FE310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FE74-7C4E-48F9-AB1A-71EDC992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4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6C8B-301C-64F4-232E-FF349530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145DF-46D7-FF1B-E1E8-AE53713F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9FA-31B0-45E3-8424-DAAC05A73A1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2DA51-258F-AFAC-377B-EAFC122B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005AA-F6AC-B577-C200-DC0958B7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FE74-7C4E-48F9-AB1A-71EDC992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0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80F58-0A6F-7370-E418-CFB2F4F7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9FA-31B0-45E3-8424-DAAC05A73A1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78F19-6FBD-72B5-CD0F-424ADE21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0BF1-85BA-369B-3F02-688877B9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FE74-7C4E-48F9-AB1A-71EDC992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1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3A4C-E77B-63C7-7F26-D78DCBF3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0BD7-420C-EEB6-221D-EE8919E4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B8F64-7679-8625-1FC4-1A32128E3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E9B05-3771-501C-BA42-BE673A10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9FA-31B0-45E3-8424-DAAC05A73A1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F43C9-2DB7-37A3-E50F-0D3FA51C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9EE3-CB93-CADB-58A5-350C3C61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FE74-7C4E-48F9-AB1A-71EDC992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FD4F-0B5E-7929-A4D6-060976AE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79470-D9DE-B3D8-CE4D-BD0848135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4CD1C-29BA-51CA-C30E-7C88DA3C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C2EE5-ED53-D0D3-71AE-3CFD124F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9FA-31B0-45E3-8424-DAAC05A73A1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44A3E-741F-FE85-3AB6-EB282C3E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1D7AC-C642-20DD-817C-A23D199F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FE74-7C4E-48F9-AB1A-71EDC992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5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48A46-F262-3B12-710B-FB7D2951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2FEB7-5B99-34D2-97B4-CD5348B45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6BB7-B893-6446-C257-6E9CCB974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319FA-31B0-45E3-8424-DAAC05A73A1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B42F2-C704-5FA8-9243-E23DABE3B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AD4C-9D02-F24A-1038-11096BF2D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8FE74-7C4E-48F9-AB1A-71EDC992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8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F0E51-18EB-D5C6-5997-DF9C187417FB}"/>
              </a:ext>
            </a:extLst>
          </p:cNvPr>
          <p:cNvSpPr txBox="1"/>
          <p:nvPr/>
        </p:nvSpPr>
        <p:spPr>
          <a:xfrm>
            <a:off x="4025476" y="1859340"/>
            <a:ext cx="31620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Fuad Hasan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 4057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Project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0BE01-50BD-E241-BB1B-5B9A0E0A991F}"/>
              </a:ext>
            </a:extLst>
          </p:cNvPr>
          <p:cNvSpPr txBox="1"/>
          <p:nvPr/>
        </p:nvSpPr>
        <p:spPr>
          <a:xfrm>
            <a:off x="3856776" y="3979928"/>
            <a:ext cx="849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with Google earth engine</a:t>
            </a:r>
          </a:p>
        </p:txBody>
      </p:sp>
    </p:spTree>
    <p:extLst>
      <p:ext uri="{BB962C8B-B14F-4D97-AF65-F5344CB8AC3E}">
        <p14:creationId xmlns:p14="http://schemas.microsoft.com/office/powerpoint/2010/main" val="239736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8AC7EC-1C58-14AC-1973-F535E2A96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D67A9-FE30-E8A0-1A17-E6A1B18C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76487"/>
            <a:ext cx="10363200" cy="2105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08447E-116C-C29A-9B4E-190336DD1100}"/>
              </a:ext>
            </a:extLst>
          </p:cNvPr>
          <p:cNvSpPr txBox="1"/>
          <p:nvPr/>
        </p:nvSpPr>
        <p:spPr>
          <a:xfrm>
            <a:off x="2882652" y="1321806"/>
            <a:ext cx="642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made sure all my packages are installed and working correctly</a:t>
            </a:r>
          </a:p>
        </p:txBody>
      </p:sp>
    </p:spTree>
    <p:extLst>
      <p:ext uri="{BB962C8B-B14F-4D97-AF65-F5344CB8AC3E}">
        <p14:creationId xmlns:p14="http://schemas.microsoft.com/office/powerpoint/2010/main" val="293695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BB7C6-C184-86CF-C8C6-E27CB082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22" y="0"/>
            <a:ext cx="4503906" cy="3545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EC2072-987E-3663-37CC-C391951A5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145" y="3601919"/>
            <a:ext cx="6267855" cy="3256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18A5A9-D20D-A4D0-9576-6005D73D3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16" y="4234758"/>
            <a:ext cx="4750051" cy="2266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A9DCBF-E773-4DD4-DE4C-DC2976B92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86" y="1968339"/>
            <a:ext cx="3771107" cy="2266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8F4B0D-211C-8571-5FC8-A9124F19EFCA}"/>
              </a:ext>
            </a:extLst>
          </p:cNvPr>
          <p:cNvSpPr txBox="1"/>
          <p:nvPr/>
        </p:nvSpPr>
        <p:spPr>
          <a:xfrm>
            <a:off x="126748" y="126594"/>
            <a:ext cx="849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Exploring the data in python and working with </a:t>
            </a:r>
            <a:r>
              <a:rPr lang="en-US" dirty="0" err="1"/>
              <a:t>geemap</a:t>
            </a:r>
            <a:r>
              <a:rPr lang="en-US" dirty="0"/>
              <a:t> and  </a:t>
            </a:r>
            <a:r>
              <a:rPr lang="en-US" dirty="0" err="1"/>
              <a:t>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6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F4E31-7726-C63D-0808-3A6558C9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03" y="4016003"/>
            <a:ext cx="3590925" cy="2718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7358F-C727-567B-ED54-A55B5073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218" y="61193"/>
            <a:ext cx="3590925" cy="1762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E3F55-D6B0-3174-EB2F-A8E060D0B6A4}"/>
              </a:ext>
            </a:extLst>
          </p:cNvPr>
          <p:cNvSpPr txBox="1"/>
          <p:nvPr/>
        </p:nvSpPr>
        <p:spPr>
          <a:xfrm>
            <a:off x="319440" y="160158"/>
            <a:ext cx="317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Setting up the script and running with the necessary files in ArcGIS Pro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92F6A-2813-AF6B-C719-CC7644B55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33" y="2370176"/>
            <a:ext cx="4486275" cy="42862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629E91-3A88-38B0-D167-5367CB53BF2C}"/>
              </a:ext>
            </a:extLst>
          </p:cNvPr>
          <p:cNvCxnSpPr/>
          <p:nvPr/>
        </p:nvCxnSpPr>
        <p:spPr>
          <a:xfrm flipV="1">
            <a:off x="1756372" y="3666653"/>
            <a:ext cx="1032095" cy="217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D45C6D-A177-973F-5686-82D7D7A96A1B}"/>
              </a:ext>
            </a:extLst>
          </p:cNvPr>
          <p:cNvSpPr txBox="1"/>
          <p:nvPr/>
        </p:nvSpPr>
        <p:spPr>
          <a:xfrm>
            <a:off x="2851842" y="3539905"/>
            <a:ext cx="132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Using </a:t>
            </a:r>
            <a:r>
              <a:rPr lang="en-US" sz="1200" dirty="0" err="1"/>
              <a:t>geopandas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7F4C2-F4DA-0A3F-15B5-F06F9A08ABF7}"/>
              </a:ext>
            </a:extLst>
          </p:cNvPr>
          <p:cNvSpPr txBox="1"/>
          <p:nvPr/>
        </p:nvSpPr>
        <p:spPr>
          <a:xfrm>
            <a:off x="1881612" y="4236302"/>
            <a:ext cx="132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Using script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6F443-A510-06FA-1D7D-188B05BBC261}"/>
              </a:ext>
            </a:extLst>
          </p:cNvPr>
          <p:cNvCxnSpPr>
            <a:cxnSpLocks/>
          </p:cNvCxnSpPr>
          <p:nvPr/>
        </p:nvCxnSpPr>
        <p:spPr>
          <a:xfrm flipV="1">
            <a:off x="1190531" y="4374801"/>
            <a:ext cx="691081" cy="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49AF92-7B15-5C94-AAED-36E84422794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190531" y="3409565"/>
            <a:ext cx="995881" cy="127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D67FA7-23AF-1A9E-4BC6-3439717684B3}"/>
              </a:ext>
            </a:extLst>
          </p:cNvPr>
          <p:cNvSpPr txBox="1"/>
          <p:nvPr/>
        </p:nvSpPr>
        <p:spPr>
          <a:xfrm>
            <a:off x="2186412" y="3271065"/>
            <a:ext cx="220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Using user input in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BCBE8-CA7A-E10D-DC7A-0F56EB7304B1}"/>
              </a:ext>
            </a:extLst>
          </p:cNvPr>
          <p:cNvSpPr txBox="1"/>
          <p:nvPr/>
        </p:nvSpPr>
        <p:spPr>
          <a:xfrm>
            <a:off x="2272419" y="2919661"/>
            <a:ext cx="220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Using code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29BD7B-15F3-CA9C-1BAF-8D4BCC34EDB2}"/>
              </a:ext>
            </a:extLst>
          </p:cNvPr>
          <p:cNvCxnSpPr>
            <a:cxnSpLocks/>
          </p:cNvCxnSpPr>
          <p:nvPr/>
        </p:nvCxnSpPr>
        <p:spPr>
          <a:xfrm flipV="1">
            <a:off x="1471188" y="3043269"/>
            <a:ext cx="820848" cy="27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7E9845E-1148-ABDF-10EC-FC739D6CE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070" y="1940352"/>
            <a:ext cx="3878158" cy="19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1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69B0D-1E63-1AE7-761E-1A74CFE7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84" y="926951"/>
            <a:ext cx="10924515" cy="56608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82AC9D-7CFE-6DCA-4945-92FC3DED9297}"/>
              </a:ext>
            </a:extLst>
          </p:cNvPr>
          <p:cNvSpPr txBox="1"/>
          <p:nvPr/>
        </p:nvSpPr>
        <p:spPr>
          <a:xfrm>
            <a:off x="307818" y="298764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file</a:t>
            </a:r>
          </a:p>
        </p:txBody>
      </p:sp>
    </p:spTree>
    <p:extLst>
      <p:ext uri="{BB962C8B-B14F-4D97-AF65-F5344CB8AC3E}">
        <p14:creationId xmlns:p14="http://schemas.microsoft.com/office/powerpoint/2010/main" val="218744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EBF61-EAAC-881B-D5D2-7C5C0799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7625"/>
            <a:ext cx="51816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9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62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Fuad Hasan</dc:creator>
  <cp:lastModifiedBy>Fuad Hasan</cp:lastModifiedBy>
  <cp:revision>15</cp:revision>
  <dcterms:created xsi:type="dcterms:W3CDTF">2024-11-24T08:38:38Z</dcterms:created>
  <dcterms:modified xsi:type="dcterms:W3CDTF">2024-11-26T01:06:47Z</dcterms:modified>
</cp:coreProperties>
</file>