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A680E-1169-427A-8F16-F2AF983C116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3058A-C02B-49F1-8498-AC75FA94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3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058A-C02B-49F1-8498-AC75FA9454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0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4FCF-DA69-A1C3-7192-BA7AF84DD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8DAF9-E3D8-8733-B0FA-BCC18DD5F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59768-ABA7-3C6D-5BAC-99E7EFD7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023C-F03E-D72E-3442-00B70E9A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A95C9-1523-E352-E982-3C1BF226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0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0A54-A0A8-F65D-2B16-9E5DC109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E49C7-9800-9164-B744-F82B0E2C2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0FAEE-5B9A-7782-37D6-8313DE3E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832C-B168-BDE4-A4FA-B080C176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CAE5-6484-2A77-F775-D8FC3154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08C6-8D7C-8F13-087C-4C8719FB4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D7407-DCF9-93D0-6F3B-5DD751027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2E02A-99F4-62CA-4FEC-3129F548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0A2F-BAA8-6629-51F4-D804E2AA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0D71A-B656-96B6-DC32-BA2289A8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0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2DB6-BFD1-22A7-A8FA-6C50A304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0D46F-6D08-5FA0-7B0F-BD339CC6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F153-3C3D-5BE4-3D47-DA2A7135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7E60-F326-0967-35F1-09CAECDE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04D6-6B0D-7AAA-FD56-10DAB339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270C-D131-A595-0D76-8822745C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7E45F-E6C7-0554-D20B-33589AF0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83A54-8786-79EA-5BF8-6B8C494F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6FB7B-2EBE-2F33-5841-5F4B03CB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5722D-024E-EFBF-75D3-3E14149D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6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3444-23E3-C59A-BB1F-83443820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EBE7-3B8F-35EC-DFCF-69B115626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A9727-DA6E-89FC-804D-34A2D40D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3EAA6-27B1-6601-4041-406DAD99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03E3B-8EBA-62C3-E0DB-6271DE3D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5F8AF-2B69-FC8A-EDB8-03F71E63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BF14-3B55-C38F-AEBF-224D5E6F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FC3A-A83D-3BDC-01B7-C601C6EC0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5D026-3AAE-71A9-0E8F-B749CEA24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50326-5C80-01AA-EBED-97F0E8CE8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A4C03-7994-A746-BF2C-E54A2D3E8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DBD16-25FE-355F-81F2-638EDE6B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0BD05-EA22-4931-B85C-03DD4C10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7EE19-8E71-11D8-D7FA-A4A4DA9C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B714-3C58-818A-53F8-66961709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77573-D058-CAEB-537D-D96951AC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7B2A9-8E78-C017-EBCA-DDEE5DEF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FF44-F20C-A1EA-57B1-379C31D9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5347D-64CC-196C-67CF-70BD15FB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536DB-75E2-06A0-4C3A-9FD65ADB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C8B45-9C48-AE84-E7E5-ECD6503E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A646-142B-C60C-69E7-18A264D1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BBA8-A18D-0036-598A-69FB533A6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C7F01-3318-D937-022D-19C6F85BE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4E712-79D0-43DC-A46C-94F5C8B8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01546-ADEB-9C97-B9D5-E4F96FCA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6F8D7-26F0-28F1-29CB-2E8B0C92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8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ED46-88A6-0C20-742C-811EB9D7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FD3D3-8CDD-1279-DDDB-3C5E5999C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C3BB9-7848-4EC8-9F96-4662E05B9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D5C02-590F-2F66-A06B-E2E04495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2ADEC-DBD1-1639-B4A2-C7EDC307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A297-0CB6-549A-6662-F86EAB6F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2231C-7A00-46F8-3B30-D32CFF74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76AB0-4933-CD52-3971-D2EBE398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B86C8-5B1C-8144-3A7D-0C24ED88D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4D2D-834F-575B-886C-2AC2AC693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2B7F5-D844-CB4E-5965-F4874141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6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D819A4-0CF7-B6E4-0D4E-BB5C7FB82CA5}"/>
              </a:ext>
            </a:extLst>
          </p:cNvPr>
          <p:cNvSpPr txBox="1"/>
          <p:nvPr/>
        </p:nvSpPr>
        <p:spPr>
          <a:xfrm>
            <a:off x="2679674" y="745173"/>
            <a:ext cx="2611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Challenge #</a:t>
            </a:r>
            <a:r>
              <a:rPr lang="fa-IR" sz="3200" b="1"/>
              <a:t>4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72C415-995D-EE49-8C03-5F2171A60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18" y="84083"/>
            <a:ext cx="1906956" cy="1906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9BD13-2492-BE67-FB6E-9ABAFCC8E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698628"/>
            <a:ext cx="7577958" cy="22072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3914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4D2D9E-3DBA-9034-7A65-B49EF68A565A}"/>
              </a:ext>
            </a:extLst>
          </p:cNvPr>
          <p:cNvSpPr txBox="1"/>
          <p:nvPr/>
        </p:nvSpPr>
        <p:spPr>
          <a:xfrm>
            <a:off x="2391566" y="399393"/>
            <a:ext cx="5603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اولین چالش کد نویسی </a:t>
            </a:r>
            <a:r>
              <a:rPr lang="en-US" sz="3200" b="1" dirty="0">
                <a:cs typeface="B Titr" panose="00000700000000000000" pitchFamily="2" charset="-78"/>
              </a:rPr>
              <a:t>SQL Server</a:t>
            </a:r>
            <a:endParaRPr lang="fa-IR" sz="3200" b="1" dirty="0">
              <a:cs typeface="B Titr" panose="000007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360E7-15B6-F2AC-E511-86F59379F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0" y="984168"/>
            <a:ext cx="3216843" cy="32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B Titr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farhad</dc:creator>
  <cp:lastModifiedBy>farhad</cp:lastModifiedBy>
  <cp:revision>9</cp:revision>
  <dcterms:created xsi:type="dcterms:W3CDTF">2025-03-28T15:33:28Z</dcterms:created>
  <dcterms:modified xsi:type="dcterms:W3CDTF">2025-04-02T09:51:05Z</dcterms:modified>
</cp:coreProperties>
</file>