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845" autoAdjust="0"/>
  </p:normalViewPr>
  <p:slideViewPr>
    <p:cSldViewPr snapToGrid="0">
      <p:cViewPr varScale="1">
        <p:scale>
          <a:sx n="96" d="100"/>
          <a:sy n="96" d="100"/>
        </p:scale>
        <p:origin x="2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6A680E-1169-427A-8F16-F2AF983C116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C3058A-C02B-49F1-8498-AC75FA9454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43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C3058A-C02B-49F1-8498-AC75FA9454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010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E4FCF-DA69-A1C3-7192-BA7AF84DD9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78DAF9-E3D8-8733-B0FA-BCC18DD5F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59768-ABA7-3C6D-5BAC-99E7EFD74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9023C-F03E-D72E-3442-00B70E9A0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A95C9-1523-E352-E982-3C1BF226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010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50A54-A0A8-F65D-2B16-9E5DC109A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E49C7-9800-9164-B744-F82B0E2C2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FAEE-5B9A-7782-37D6-8313DE3E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5832C-B168-BDE4-A4FA-B080C176E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BCAE5-6484-2A77-F775-D8FC31548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86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C108C6-8D7C-8F13-087C-4C8719FB4B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D7407-DCF9-93D0-6F3B-5DD751027C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2E02A-99F4-62CA-4FEC-3129F5480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10A2F-BAA8-6629-51F4-D804E2AAB8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0D71A-B656-96B6-DC32-BA2289A81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0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F2DB6-BFD1-22A7-A8FA-6C50A3043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0D46F-6D08-5FA0-7B0F-BD339CC648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F153-3C3D-5BE4-3D47-DA2A7135A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7E60-F326-0967-35F1-09CAECDE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804D6-6B0D-7AAA-FD56-10DAB339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8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3270C-D131-A595-0D76-8822745C9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7E45F-E6C7-0554-D20B-33589AF0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483A54-8786-79EA-5BF8-6B8C494F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6FB7B-2EBE-2F33-5841-5F4B03CBB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5722D-024E-EFBF-75D3-3E14149D1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76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33444-23E3-C59A-BB1F-834438207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1EBE7-3B8F-35EC-DFCF-69B1156267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A9727-DA6E-89FC-804D-34A2D40DC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A3EAA6-27B1-6601-4041-406DAD99A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803E3B-8EBA-62C3-E0DB-6271DE3D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25F8AF-2B69-FC8A-EDB8-03F71E632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4BF14-3B55-C38F-AEBF-224D5E6F4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67FC3A-A83D-3BDC-01B7-C601C6EC04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5D026-3AAE-71A9-0E8F-B749CEA24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350326-5C80-01AA-EBED-97F0E8CE8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9A4C03-7994-A746-BF2C-E54A2D3E8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2DBD16-25FE-355F-81F2-638EDE6B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B0BD05-EA22-4931-B85C-03DD4C107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B7EE19-8E71-11D8-D7FA-A4A4DA9C8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54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B714-3C58-818A-53F8-66961709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7573-D058-CAEB-537D-D96951AC7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7B2A9-8E78-C017-EBCA-DDEE5DEF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FF44-F20C-A1EA-57B1-379C31D9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7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5347D-64CC-196C-67CF-70BD15FB0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536DB-75E2-06A0-4C3A-9FD65ADBD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C8B45-9C48-AE84-E7E5-ECD6503E0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830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7A646-142B-C60C-69E7-18A264D1E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EBBA8-A18D-0036-598A-69FB533A6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C7F01-3318-D937-022D-19C6F85BE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4E712-79D0-43DC-A46C-94F5C8B88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01546-ADEB-9C97-B9D5-E4F96FCAD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6F8D7-26F0-28F1-29CB-2E8B0C927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585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6ED46-88A6-0C20-742C-811EB9D7F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FD3D3-8CDD-1279-DDDB-3C5E5999C4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C3BB9-7848-4EC8-9F96-4662E05B9E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5C02-590F-2F66-A06B-E2E04495D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2ADEC-DBD1-1639-B4A2-C7EDC3074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5DA297-0CB6-549A-6662-F86EAB6FA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31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F2231C-7A00-46F8-3B30-D32CFF74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76AB0-4933-CD52-3971-D2EBE398C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CB86C8-5B1C-8144-3A7D-0C24ED88DA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729156-F0C7-451C-A1EA-88C95FD9A4D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B4D2D-834F-575B-886C-2AC2AC693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82B7F5-D844-CB4E-5965-F48741413B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40A5FA-6135-4392-8119-D071FB6852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63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5D819A4-0CF7-B6E4-0D4E-BB5C7FB82CA5}"/>
              </a:ext>
            </a:extLst>
          </p:cNvPr>
          <p:cNvSpPr txBox="1"/>
          <p:nvPr/>
        </p:nvSpPr>
        <p:spPr>
          <a:xfrm>
            <a:off x="2444896" y="361911"/>
            <a:ext cx="2611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Challenge #</a:t>
            </a:r>
            <a:r>
              <a:rPr lang="fa-IR" sz="3200" b="1" dirty="0"/>
              <a:t>4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CB814-6095-5331-B1B0-265120C87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6242" y="202804"/>
            <a:ext cx="4641853" cy="603951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B2201CE6-0CE7-DF0B-912D-DC39976D38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02099" y="411375"/>
            <a:ext cx="642797" cy="642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BB2DA3-2F66-C53D-DDF4-5D3DE726CC79}"/>
              </a:ext>
            </a:extLst>
          </p:cNvPr>
          <p:cNvSpPr txBox="1"/>
          <p:nvPr/>
        </p:nvSpPr>
        <p:spPr>
          <a:xfrm>
            <a:off x="5532832" y="6285864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https://github.com/fhazraty/codechallenge-by-fhazraty</a:t>
            </a:r>
          </a:p>
        </p:txBody>
      </p:sp>
    </p:spTree>
    <p:extLst>
      <p:ext uri="{BB962C8B-B14F-4D97-AF65-F5344CB8AC3E}">
        <p14:creationId xmlns:p14="http://schemas.microsoft.com/office/powerpoint/2010/main" val="2139143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4D2D9E-3DBA-9034-7A65-B49EF68A565A}"/>
              </a:ext>
            </a:extLst>
          </p:cNvPr>
          <p:cNvSpPr txBox="1"/>
          <p:nvPr/>
        </p:nvSpPr>
        <p:spPr>
          <a:xfrm>
            <a:off x="3193645" y="399393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چهارمین چالش کد نویسی </a:t>
            </a:r>
            <a:r>
              <a:rPr lang="en-US" sz="3200" b="1" dirty="0">
                <a:cs typeface="B Titr" panose="00000700000000000000" pitchFamily="2" charset="-78"/>
              </a:rPr>
              <a:t>CSS</a:t>
            </a:r>
            <a:endParaRPr lang="fa-IR" sz="3200" b="1" dirty="0">
              <a:cs typeface="B Titr" panose="00000700000000000000" pitchFamily="2" charset="-78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864A45D2-5C12-1EF6-CD31-41246DD6A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8632" y="1172176"/>
            <a:ext cx="3371335" cy="337133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6E432CF-BB82-5687-E84C-A814622D126D}"/>
              </a:ext>
            </a:extLst>
          </p:cNvPr>
          <p:cNvSpPr txBox="1"/>
          <p:nvPr/>
        </p:nvSpPr>
        <p:spPr>
          <a:xfrm>
            <a:off x="2799233" y="5561929"/>
            <a:ext cx="55901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https://github.com/fhazraty/codechallenge-by-fhazraty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C6162A-8F08-CDF9-A50D-2F1DC0848EC7}"/>
              </a:ext>
            </a:extLst>
          </p:cNvPr>
          <p:cNvSpPr txBox="1"/>
          <p:nvPr/>
        </p:nvSpPr>
        <p:spPr>
          <a:xfrm>
            <a:off x="3331501" y="4731520"/>
            <a:ext cx="45255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dirty="0">
                <a:cs typeface="B Titr" panose="00000700000000000000" pitchFamily="2" charset="-78"/>
              </a:rPr>
              <a:t>طراحی انیمیشن های گرافیکی</a:t>
            </a:r>
            <a:endParaRPr lang="fa-IR" sz="3200" b="1" dirty="0">
              <a:cs typeface="B Titr" panose="000007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6810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31</Words>
  <Application>Microsoft Office PowerPoint</Application>
  <PresentationFormat>Widescreen</PresentationFormat>
  <Paragraphs>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B Titr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farhad</dc:creator>
  <cp:lastModifiedBy>farhad</cp:lastModifiedBy>
  <cp:revision>13</cp:revision>
  <dcterms:created xsi:type="dcterms:W3CDTF">2025-03-28T15:33:28Z</dcterms:created>
  <dcterms:modified xsi:type="dcterms:W3CDTF">2025-04-02T13:04:59Z</dcterms:modified>
</cp:coreProperties>
</file>