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680E-1169-427A-8F16-F2AF983C116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058A-C02B-49F1-8498-AC75FA9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058A-C02B-49F1-8498-AC75FA94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2644A-E389-90D0-2D60-E3B47D6C2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9BDEF0-294F-9B56-B9D2-86EAF278E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334B4-DD0E-AFD7-5991-D974C13E8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C561D-7C43-62EA-C076-3591738E9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058A-C02B-49F1-8498-AC75FA9454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2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4FCF-DA69-A1C3-7192-BA7AF84DD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8DAF9-E3D8-8733-B0FA-BCC18DD5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9768-ABA7-3C6D-5BAC-99E7EFD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023C-F03E-D72E-3442-00B70E9A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95C9-1523-E352-E982-3C1BF22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A54-A0A8-F65D-2B16-9E5DC109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E49C7-9800-9164-B744-F82B0E2C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FAEE-5B9A-7782-37D6-8313DE3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832C-B168-BDE4-A4FA-B080C17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AE5-6484-2A77-F775-D8FC315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08C6-8D7C-8F13-087C-4C8719FB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D7407-DCF9-93D0-6F3B-5DD75102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E02A-99F4-62CA-4FEC-3129F54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0A2F-BAA8-6629-51F4-D804E2AA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D71A-B656-96B6-DC32-BA2289A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DB6-BFD1-22A7-A8FA-6C50A30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D46F-6D08-5FA0-7B0F-BD339CC6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F153-3C3D-5BE4-3D47-DA2A7135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7E60-F326-0967-35F1-09CAECD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4D6-6B0D-7AAA-FD56-10DAB339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70C-D131-A595-0D76-8822745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E45F-E6C7-0554-D20B-33589AF0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3A54-8786-79EA-5BF8-6B8C494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B7B-2EBE-2F33-5841-5F4B03CB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722D-024E-EFBF-75D3-3E14149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444-23E3-C59A-BB1F-83443820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EBE7-3B8F-35EC-DFCF-69B115626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A9727-DA6E-89FC-804D-34A2D40D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EAA6-27B1-6601-4041-406DAD99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3E3B-8EBA-62C3-E0DB-6271DE3D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5F8AF-2B69-FC8A-EDB8-03F71E6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F14-3B55-C38F-AEBF-224D5E6F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FC3A-A83D-3BDC-01B7-C601C6EC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D026-3AAE-71A9-0E8F-B749CEA2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0326-5C80-01AA-EBED-97F0E8CE8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4C03-7994-A746-BF2C-E54A2D3E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DBD16-25FE-355F-81F2-638EDE6B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0BD05-EA22-4931-B85C-03DD4C1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7EE19-8E71-11D8-D7FA-A4A4DA9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B714-3C58-818A-53F8-6696170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7573-D058-CAEB-537D-D96951AC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B2A9-8E78-C017-EBCA-DDEE5DEF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FF44-F20C-A1EA-57B1-379C31D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5347D-64CC-196C-67CF-70BD15FB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536DB-75E2-06A0-4C3A-9FD65AD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8B45-9C48-AE84-E7E5-ECD6503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646-142B-C60C-69E7-18A264D1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BBA8-A18D-0036-598A-69FB533A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7F01-3318-D937-022D-19C6F85B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E712-79D0-43DC-A46C-94F5C8B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1546-ADEB-9C97-B9D5-E4F96FCA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F8D7-26F0-28F1-29CB-2E8B0C9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ED46-88A6-0C20-742C-811EB9D7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FD3D3-8CDD-1279-DDDB-3C5E5999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C3BB9-7848-4EC8-9F96-4662E05B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5C02-590F-2F66-A06B-E2E0449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ADEC-DBD1-1639-B4A2-C7EDC30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A297-0CB6-549A-6662-F86EAB6F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2231C-7A00-46F8-3B30-D32CFF7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6AB0-4933-CD52-3971-D2EBE39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86C8-5B1C-8144-3A7D-0C24ED88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29156-F0C7-451C-A1EA-88C95FD9A4D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4D2D-834F-575B-886C-2AC2AC693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B7F5-D844-CB4E-5965-F4874141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819A4-0CF7-B6E4-0D4E-BB5C7FB82CA5}"/>
              </a:ext>
            </a:extLst>
          </p:cNvPr>
          <p:cNvSpPr txBox="1"/>
          <p:nvPr/>
        </p:nvSpPr>
        <p:spPr>
          <a:xfrm>
            <a:off x="1026784" y="110329"/>
            <a:ext cx="4631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Python Challenge #</a:t>
            </a:r>
            <a:r>
              <a:rPr lang="fa-IR" sz="3200" b="1" dirty="0"/>
              <a:t>5</a:t>
            </a:r>
            <a:r>
              <a:rPr lang="en-US" sz="3200" b="1" dirty="0"/>
              <a:t> 🐍</a:t>
            </a:r>
            <a:endParaRPr lang="en-US" sz="3200" dirty="0"/>
          </a:p>
        </p:txBody>
      </p:sp>
      <p:pic>
        <p:nvPicPr>
          <p:cNvPr id="5" name="Picture 4" descr="A diagram of a challenge&#10;&#10;AI-generated content may be incorrect.">
            <a:extLst>
              <a:ext uri="{FF2B5EF4-FFF2-40B4-BE49-F238E27FC236}">
                <a16:creationId xmlns:a16="http://schemas.microsoft.com/office/drawing/2014/main" id="{2B7BA2FF-861D-9E5F-B1DB-91085B1CA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1"/>
          <a:stretch/>
        </p:blipFill>
        <p:spPr>
          <a:xfrm>
            <a:off x="6398283" y="63058"/>
            <a:ext cx="5458727" cy="67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8F63E-67F0-C9DF-3CFB-3A29B6546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090014-2B39-83C2-04CD-F3D8DE991EB5}"/>
              </a:ext>
            </a:extLst>
          </p:cNvPr>
          <p:cNvSpPr txBox="1"/>
          <p:nvPr/>
        </p:nvSpPr>
        <p:spPr>
          <a:xfrm>
            <a:off x="1026784" y="110329"/>
            <a:ext cx="4631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Python Challenge #</a:t>
            </a:r>
            <a:r>
              <a:rPr lang="fa-IR" sz="3200" b="1" dirty="0"/>
              <a:t>5</a:t>
            </a:r>
            <a:r>
              <a:rPr lang="en-US" sz="3200" b="1" dirty="0"/>
              <a:t> 🐍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BAEE5-3721-BC5D-3A62-25416D0D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66" y="1532238"/>
            <a:ext cx="8684235" cy="44978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694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D2D9E-3DBA-9034-7A65-B49EF68A565A}"/>
              </a:ext>
            </a:extLst>
          </p:cNvPr>
          <p:cNvSpPr txBox="1"/>
          <p:nvPr/>
        </p:nvSpPr>
        <p:spPr>
          <a:xfrm>
            <a:off x="2438400" y="2596055"/>
            <a:ext cx="5814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>
                <a:cs typeface="B Titr" panose="00000700000000000000" pitchFamily="2" charset="-78"/>
              </a:rPr>
              <a:t>پنجمین چالش کد نویسی به زبان پایتون</a:t>
            </a:r>
          </a:p>
        </p:txBody>
      </p:sp>
    </p:spTree>
    <p:extLst>
      <p:ext uri="{BB962C8B-B14F-4D97-AF65-F5344CB8AC3E}">
        <p14:creationId xmlns:p14="http://schemas.microsoft.com/office/powerpoint/2010/main" val="56810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</Words>
  <Application>Microsoft Office PowerPoint</Application>
  <PresentationFormat>Widescreen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 Titr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farhad</dc:creator>
  <cp:lastModifiedBy>farhad</cp:lastModifiedBy>
  <cp:revision>8</cp:revision>
  <dcterms:created xsi:type="dcterms:W3CDTF">2025-03-28T15:33:28Z</dcterms:created>
  <dcterms:modified xsi:type="dcterms:W3CDTF">2025-04-10T16:21:38Z</dcterms:modified>
</cp:coreProperties>
</file>