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it-IT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6C2F-9CE1-4DB4-A09F-056C9132F5E9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A127-48C6-415E-9D0F-954F139BD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787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6C2F-9CE1-4DB4-A09F-056C9132F5E9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A127-48C6-415E-9D0F-954F139BD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62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6C2F-9CE1-4DB4-A09F-056C9132F5E9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A127-48C6-415E-9D0F-954F139BD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26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6C2F-9CE1-4DB4-A09F-056C9132F5E9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A127-48C6-415E-9D0F-954F139BD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10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6C2F-9CE1-4DB4-A09F-056C9132F5E9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A127-48C6-415E-9D0F-954F139BD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538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6C2F-9CE1-4DB4-A09F-056C9132F5E9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A127-48C6-415E-9D0F-954F139BD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50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6C2F-9CE1-4DB4-A09F-056C9132F5E9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A127-48C6-415E-9D0F-954F139BD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03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6C2F-9CE1-4DB4-A09F-056C9132F5E9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A127-48C6-415E-9D0F-954F139BD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74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6C2F-9CE1-4DB4-A09F-056C9132F5E9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A127-48C6-415E-9D0F-954F139BD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896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6C2F-9CE1-4DB4-A09F-056C9132F5E9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A127-48C6-415E-9D0F-954F139BD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49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6C2F-9CE1-4DB4-A09F-056C9132F5E9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A127-48C6-415E-9D0F-954F139BD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912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C6C2F-9CE1-4DB4-A09F-056C9132F5E9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A127-48C6-415E-9D0F-954F139BDA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3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4287" y="638757"/>
            <a:ext cx="2122312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b="1" dirty="0" smtClean="0"/>
              <a:t>Set the point of the attack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9264" y="946534"/>
            <a:ext cx="253236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200" dirty="0" smtClean="0"/>
              <a:t>ON – New layer with point (MANUAL)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937" y="1677128"/>
            <a:ext cx="2957028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b="1" dirty="0" smtClean="0"/>
              <a:t>Set the distance of the radius (buffer)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5438" y="1984905"/>
            <a:ext cx="272004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200" dirty="0" smtClean="0"/>
              <a:t>ON – New layer with a buffer</a:t>
            </a:r>
          </a:p>
          <a:p>
            <a:pPr algn="ctr"/>
            <a:r>
              <a:rPr lang="it-IT" sz="1200" dirty="0" smtClean="0"/>
              <a:t>polygon using the point of attack (AUTO)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29141" y="8676195"/>
            <a:ext cx="2539734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b="1" dirty="0" smtClean="0"/>
              <a:t>Set the </a:t>
            </a:r>
            <a:r>
              <a:rPr lang="it-IT" sz="1400" b="1" dirty="0" smtClean="0"/>
              <a:t>Danger Zones (optional)</a:t>
            </a:r>
            <a:endParaRPr lang="it-IT" sz="1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110904" y="8988960"/>
            <a:ext cx="276325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200" dirty="0" smtClean="0"/>
              <a:t>ON – New layer with </a:t>
            </a:r>
            <a:r>
              <a:rPr lang="it-IT" sz="1200" dirty="0" smtClean="0"/>
              <a:t>polygons (MANUAL</a:t>
            </a:r>
            <a:r>
              <a:rPr lang="it-IT" sz="1200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1689" y="5090123"/>
            <a:ext cx="2816605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b="1" dirty="0" smtClean="0"/>
              <a:t>Find </a:t>
            </a:r>
            <a:r>
              <a:rPr lang="it-IT" sz="1400" b="1" dirty="0" smtClean="0"/>
              <a:t>buildings </a:t>
            </a:r>
            <a:r>
              <a:rPr lang="it-IT" sz="1400" b="1" dirty="0" smtClean="0"/>
              <a:t>inside </a:t>
            </a:r>
            <a:r>
              <a:rPr lang="it-IT" sz="1400" b="1" dirty="0" smtClean="0"/>
              <a:t>the perimeter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6889" y="5397217"/>
            <a:ext cx="294051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ON – </a:t>
            </a:r>
            <a:r>
              <a:rPr lang="it-IT" sz="1200" dirty="0" smtClean="0"/>
              <a:t>New layer with </a:t>
            </a:r>
            <a:endParaRPr lang="it-IT" sz="1200" dirty="0" smtClean="0"/>
          </a:p>
          <a:p>
            <a:pPr algn="ctr"/>
            <a:r>
              <a:rPr lang="it-IT" sz="1200" dirty="0" smtClean="0"/>
              <a:t>BUILDINGS TO EVACUATE points (</a:t>
            </a:r>
            <a:r>
              <a:rPr lang="it-IT" sz="1200" dirty="0" smtClean="0"/>
              <a:t>AUTO)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2111" y="5858882"/>
            <a:ext cx="3015762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200" dirty="0" smtClean="0"/>
              <a:t>ON – </a:t>
            </a:r>
            <a:r>
              <a:rPr lang="it-IT" sz="1200" dirty="0" smtClean="0"/>
              <a:t>New layer with </a:t>
            </a:r>
            <a:r>
              <a:rPr lang="it-IT" sz="1200" dirty="0" smtClean="0"/>
              <a:t>SHELTERS points</a:t>
            </a:r>
            <a:r>
              <a:rPr lang="it-IT" sz="1200" dirty="0" smtClean="0"/>
              <a:t> </a:t>
            </a:r>
            <a:r>
              <a:rPr lang="it-IT" sz="1200" dirty="0" smtClean="0"/>
              <a:t>(AUTO)</a:t>
            </a:r>
            <a:endParaRPr lang="it-IT" sz="1200" u="sng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5437" y="1223533"/>
            <a:ext cx="7" cy="453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2692" y="212560"/>
            <a:ext cx="3352800" cy="251554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ctangle 42"/>
          <p:cNvSpPr/>
          <p:nvPr/>
        </p:nvSpPr>
        <p:spPr>
          <a:xfrm>
            <a:off x="295517" y="3504232"/>
            <a:ext cx="4189282" cy="4987938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Down Arrow 43"/>
          <p:cNvSpPr/>
          <p:nvPr/>
        </p:nvSpPr>
        <p:spPr>
          <a:xfrm>
            <a:off x="2103707" y="2719806"/>
            <a:ext cx="484632" cy="773849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TextBox 46"/>
          <p:cNvSpPr txBox="1"/>
          <p:nvPr/>
        </p:nvSpPr>
        <p:spPr>
          <a:xfrm>
            <a:off x="5773675" y="6797418"/>
            <a:ext cx="1617430" cy="2308324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it-IT" sz="1600" b="1" u="sng" dirty="0" smtClean="0">
                <a:solidFill>
                  <a:srgbClr val="C00000"/>
                </a:solidFill>
              </a:rPr>
              <a:t>First interface</a:t>
            </a:r>
          </a:p>
          <a:p>
            <a:pPr algn="ctr"/>
            <a:r>
              <a:rPr lang="it-IT" sz="1600" b="1" dirty="0" smtClean="0">
                <a:solidFill>
                  <a:srgbClr val="C00000"/>
                </a:solidFill>
              </a:rPr>
              <a:t>Layers 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b="1" dirty="0" smtClean="0"/>
              <a:t>Openstreetmap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b="1" dirty="0" smtClean="0"/>
              <a:t>Point </a:t>
            </a:r>
            <a:r>
              <a:rPr lang="it-IT" sz="1400" b="1" dirty="0" smtClean="0"/>
              <a:t>of attack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b="1" dirty="0" smtClean="0"/>
              <a:t>Evac Zone</a:t>
            </a:r>
            <a:endParaRPr lang="it-IT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b="1" dirty="0" smtClean="0"/>
              <a:t>To Evac Buildings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b="1" dirty="0" smtClean="0"/>
              <a:t>Shelters</a:t>
            </a:r>
          </a:p>
          <a:p>
            <a:endParaRPr lang="it-IT" sz="1400" b="1" dirty="0"/>
          </a:p>
          <a:p>
            <a:r>
              <a:rPr lang="it-IT" sz="1400" b="1" dirty="0" smtClean="0"/>
              <a:t>Shown: amount of</a:t>
            </a:r>
          </a:p>
          <a:p>
            <a:r>
              <a:rPr lang="it-IT" sz="1400" b="1" dirty="0" smtClean="0"/>
              <a:t>buidlings to evac</a:t>
            </a:r>
          </a:p>
        </p:txBody>
      </p:sp>
      <p:sp>
        <p:nvSpPr>
          <p:cNvPr id="48" name="Down Arrow 47"/>
          <p:cNvSpPr/>
          <p:nvPr/>
        </p:nvSpPr>
        <p:spPr>
          <a:xfrm rot="16200000">
            <a:off x="4885694" y="7202799"/>
            <a:ext cx="484632" cy="1264332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TextBox 48"/>
          <p:cNvSpPr txBox="1"/>
          <p:nvPr/>
        </p:nvSpPr>
        <p:spPr>
          <a:xfrm>
            <a:off x="9421625" y="7856790"/>
            <a:ext cx="2163926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b="1" dirty="0" smtClean="0"/>
              <a:t>Select a </a:t>
            </a:r>
            <a:r>
              <a:rPr lang="it-IT" sz="1400" b="1" dirty="0" smtClean="0"/>
              <a:t>building to </a:t>
            </a:r>
            <a:r>
              <a:rPr lang="it-IT" sz="1400" b="1" dirty="0" smtClean="0"/>
              <a:t>evacu8</a:t>
            </a:r>
            <a:endParaRPr lang="it-IT" sz="14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901355" y="222719"/>
            <a:ext cx="776175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>
                    <a:lumMod val="75000"/>
                  </a:schemeClr>
                </a:solidFill>
              </a:rPr>
              <a:t>USER</a:t>
            </a:r>
            <a:endParaRPr lang="it-IT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54167" y="3575352"/>
            <a:ext cx="1390702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>
                    <a:lumMod val="75000"/>
                  </a:schemeClr>
                </a:solidFill>
              </a:rPr>
              <a:t>PROGRAM</a:t>
            </a:r>
            <a:endParaRPr lang="it-IT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178077" y="6797418"/>
            <a:ext cx="260811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 smtClean="0"/>
              <a:t>Pick a SHELTER to </a:t>
            </a:r>
            <a:r>
              <a:rPr lang="it-IT" sz="1400" b="1" dirty="0" smtClean="0"/>
              <a:t>evacu8 </a:t>
            </a:r>
            <a:endParaRPr lang="it-IT" sz="1400" b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8981144" y="7380068"/>
            <a:ext cx="304801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200" dirty="0" smtClean="0"/>
              <a:t>If capicity is too low: display warning message</a:t>
            </a:r>
            <a:endParaRPr lang="it-IT" sz="12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7729979" y="3623490"/>
            <a:ext cx="2231829" cy="984885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it-IT" sz="1600" b="1" u="sng" dirty="0" smtClean="0">
                <a:solidFill>
                  <a:srgbClr val="C00000"/>
                </a:solidFill>
              </a:rPr>
              <a:t>Second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b="1" dirty="0" smtClean="0"/>
              <a:t>Highlighted Evac Building</a:t>
            </a:r>
            <a:endParaRPr lang="it-IT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b="1" dirty="0" smtClean="0"/>
              <a:t>Highlighted Shelter</a:t>
            </a:r>
            <a:endParaRPr lang="it-IT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b="1" dirty="0" smtClean="0"/>
              <a:t>Shortest Route</a:t>
            </a:r>
            <a:endParaRPr lang="it-IT" sz="1400" b="1" dirty="0" smtClean="0"/>
          </a:p>
        </p:txBody>
      </p:sp>
      <p:sp>
        <p:nvSpPr>
          <p:cNvPr id="90" name="Down Arrow 89"/>
          <p:cNvSpPr/>
          <p:nvPr/>
        </p:nvSpPr>
        <p:spPr>
          <a:xfrm rot="16200000">
            <a:off x="10029943" y="3872861"/>
            <a:ext cx="484632" cy="582800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TextBox 91"/>
          <p:cNvSpPr txBox="1"/>
          <p:nvPr/>
        </p:nvSpPr>
        <p:spPr>
          <a:xfrm>
            <a:off x="9223843" y="7105195"/>
            <a:ext cx="251658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200" dirty="0" smtClean="0"/>
              <a:t>Display information about the shelter</a:t>
            </a:r>
            <a:endParaRPr lang="it-IT" sz="1200" dirty="0" smtClean="0"/>
          </a:p>
        </p:txBody>
      </p:sp>
      <p:sp>
        <p:nvSpPr>
          <p:cNvPr id="93" name="Rectangle 92"/>
          <p:cNvSpPr/>
          <p:nvPr/>
        </p:nvSpPr>
        <p:spPr>
          <a:xfrm>
            <a:off x="8620670" y="5053547"/>
            <a:ext cx="3640291" cy="435867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TextBox 95"/>
          <p:cNvSpPr txBox="1"/>
          <p:nvPr/>
        </p:nvSpPr>
        <p:spPr>
          <a:xfrm>
            <a:off x="10052048" y="5140974"/>
            <a:ext cx="776175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>
                    <a:lumMod val="75000"/>
                  </a:schemeClr>
                </a:solidFill>
              </a:rPr>
              <a:t>USER</a:t>
            </a:r>
            <a:endParaRPr lang="it-IT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Down Arrow 98"/>
          <p:cNvSpPr/>
          <p:nvPr/>
        </p:nvSpPr>
        <p:spPr>
          <a:xfrm rot="10800000">
            <a:off x="11144223" y="3262004"/>
            <a:ext cx="484632" cy="537371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ctangle 50"/>
          <p:cNvSpPr/>
          <p:nvPr/>
        </p:nvSpPr>
        <p:spPr>
          <a:xfrm>
            <a:off x="5457505" y="222036"/>
            <a:ext cx="2282646" cy="176286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TextBox 51"/>
          <p:cNvSpPr txBox="1"/>
          <p:nvPr/>
        </p:nvSpPr>
        <p:spPr>
          <a:xfrm>
            <a:off x="5903477" y="222719"/>
            <a:ext cx="1390702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>
                    <a:lumMod val="75000"/>
                  </a:schemeClr>
                </a:solidFill>
              </a:rPr>
              <a:t>PROGRAM</a:t>
            </a:r>
            <a:endParaRPr lang="it-IT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97299" y="657194"/>
            <a:ext cx="1203057" cy="89255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Police chat</a:t>
            </a:r>
          </a:p>
          <a:p>
            <a:endParaRPr lang="en-US" sz="1400" b="1" dirty="0"/>
          </a:p>
          <a:p>
            <a:r>
              <a:rPr lang="en-US" sz="1200" dirty="0" smtClean="0"/>
              <a:t>Details of incoming calls</a:t>
            </a:r>
          </a:p>
        </p:txBody>
      </p:sp>
      <p:sp>
        <p:nvSpPr>
          <p:cNvPr id="63" name="Down Arrow 62"/>
          <p:cNvSpPr/>
          <p:nvPr/>
        </p:nvSpPr>
        <p:spPr>
          <a:xfrm rot="5400000">
            <a:off x="4495164" y="5156"/>
            <a:ext cx="441709" cy="1441054"/>
          </a:xfrm>
          <a:prstGeom prst="downArrow">
            <a:avLst>
              <a:gd name="adj1" fmla="val 50000"/>
              <a:gd name="adj2" fmla="val 48035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extBox 2"/>
          <p:cNvSpPr txBox="1"/>
          <p:nvPr/>
        </p:nvSpPr>
        <p:spPr>
          <a:xfrm>
            <a:off x="4168242" y="591980"/>
            <a:ext cx="1253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Attack information</a:t>
            </a:r>
            <a:endParaRPr lang="nl-NL" sz="1100" dirty="0"/>
          </a:p>
        </p:txBody>
      </p:sp>
      <p:sp>
        <p:nvSpPr>
          <p:cNvPr id="65" name="Down Arrow 64"/>
          <p:cNvSpPr/>
          <p:nvPr/>
        </p:nvSpPr>
        <p:spPr>
          <a:xfrm rot="16200000">
            <a:off x="4492436" y="875982"/>
            <a:ext cx="484632" cy="1397870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TextBox 65"/>
          <p:cNvSpPr txBox="1"/>
          <p:nvPr/>
        </p:nvSpPr>
        <p:spPr>
          <a:xfrm>
            <a:off x="4277771" y="1440479"/>
            <a:ext cx="890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Report back</a:t>
            </a:r>
            <a:endParaRPr lang="nl-NL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723147" y="4037297"/>
            <a:ext cx="3145541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b="1" dirty="0" smtClean="0"/>
              <a:t>Add distance to attack to each buildings</a:t>
            </a:r>
            <a:endParaRPr lang="it-IT" sz="14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875767" y="4355651"/>
            <a:ext cx="2940511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ON – </a:t>
            </a:r>
            <a:r>
              <a:rPr lang="it-IT" sz="1200" dirty="0" smtClean="0"/>
              <a:t>New </a:t>
            </a:r>
            <a:r>
              <a:rPr lang="it-IT" sz="1200" dirty="0" smtClean="0"/>
              <a:t>distance attribute </a:t>
            </a:r>
            <a:r>
              <a:rPr lang="it-IT" sz="1200" dirty="0" smtClean="0"/>
              <a:t>(AUTO</a:t>
            </a:r>
            <a:r>
              <a:rPr lang="it-IT" sz="1200" dirty="0" smtClean="0"/>
              <a:t>)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346022" y="4642643"/>
            <a:ext cx="7" cy="453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355540" y="6146991"/>
            <a:ext cx="7" cy="453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02131" y="6575361"/>
            <a:ext cx="243393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b="1" dirty="0" smtClean="0"/>
              <a:t>Show predicted population of </a:t>
            </a:r>
          </a:p>
          <a:p>
            <a:pPr algn="ctr"/>
            <a:r>
              <a:rPr lang="it-IT" sz="1400" b="1" dirty="0" smtClean="0"/>
              <a:t>buildings to evacuate</a:t>
            </a:r>
            <a:endParaRPr lang="it-IT" sz="1400" b="1" dirty="0" smtClean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355540" y="7098818"/>
            <a:ext cx="7" cy="453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284652" y="7527188"/>
            <a:ext cx="2068901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b="1" dirty="0" smtClean="0"/>
              <a:t>Show capacity of shelters</a:t>
            </a:r>
            <a:endParaRPr lang="it-IT" sz="1400" b="1" dirty="0" smtClean="0"/>
          </a:p>
        </p:txBody>
      </p:sp>
      <p:sp>
        <p:nvSpPr>
          <p:cNvPr id="75" name="Down Arrow 74"/>
          <p:cNvSpPr/>
          <p:nvPr/>
        </p:nvSpPr>
        <p:spPr>
          <a:xfrm rot="16200000">
            <a:off x="7769914" y="8319780"/>
            <a:ext cx="484632" cy="1211766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TextBox 76"/>
          <p:cNvSpPr txBox="1"/>
          <p:nvPr/>
        </p:nvSpPr>
        <p:spPr>
          <a:xfrm>
            <a:off x="9083180" y="8165269"/>
            <a:ext cx="282724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200" dirty="0" smtClean="0"/>
              <a:t>Display information about building (AUTO)</a:t>
            </a:r>
            <a:endParaRPr lang="it-IT" sz="12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9171433" y="5701709"/>
            <a:ext cx="260811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 smtClean="0"/>
              <a:t>Calculate Shortest Route</a:t>
            </a:r>
            <a:endParaRPr lang="it-IT" sz="1400" b="1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9754070" y="6284359"/>
            <a:ext cx="1463478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200" dirty="0" smtClean="0"/>
              <a:t>Display Route length</a:t>
            </a:r>
            <a:endParaRPr lang="it-IT" sz="12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9029688" y="6009486"/>
            <a:ext cx="289162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200" dirty="0" smtClean="0"/>
              <a:t>ON – Layer with Shortest Route line (AUTO)</a:t>
            </a:r>
            <a:endParaRPr lang="it-IT" sz="12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9234534" y="2568695"/>
            <a:ext cx="26417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200" dirty="0" smtClean="0"/>
              <a:t>Diminish Buildings to Evacuate counter </a:t>
            </a:r>
            <a:endParaRPr lang="it-IT" sz="12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9076739" y="2012940"/>
            <a:ext cx="293330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200" dirty="0" smtClean="0"/>
              <a:t>OFF – Layer with Shortest Route line (AUTO)</a:t>
            </a:r>
            <a:endParaRPr lang="it-IT" sz="1200" dirty="0" smtClean="0"/>
          </a:p>
        </p:txBody>
      </p:sp>
      <p:sp>
        <p:nvSpPr>
          <p:cNvPr id="95" name="Rectangle 94"/>
          <p:cNvSpPr/>
          <p:nvPr/>
        </p:nvSpPr>
        <p:spPr>
          <a:xfrm>
            <a:off x="10563657" y="3804668"/>
            <a:ext cx="1675535" cy="94340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TextBox 100"/>
          <p:cNvSpPr txBox="1"/>
          <p:nvPr/>
        </p:nvSpPr>
        <p:spPr>
          <a:xfrm>
            <a:off x="11007958" y="3770207"/>
            <a:ext cx="796143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bg1">
                    <a:lumMod val="75000"/>
                  </a:schemeClr>
                </a:solidFill>
              </a:rPr>
              <a:t>USER</a:t>
            </a:r>
            <a:endParaRPr lang="it-IT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642628" y="4153873"/>
            <a:ext cx="152252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 smtClean="0"/>
              <a:t>SET EVACUATION</a:t>
            </a:r>
          </a:p>
          <a:p>
            <a:pPr algn="ctr"/>
            <a:r>
              <a:rPr lang="it-IT" sz="1400" b="1" dirty="0" smtClean="0"/>
              <a:t>ROUTE</a:t>
            </a:r>
            <a:endParaRPr lang="it-IT" sz="1400" b="1" dirty="0" smtClean="0"/>
          </a:p>
        </p:txBody>
      </p:sp>
      <p:sp>
        <p:nvSpPr>
          <p:cNvPr id="104" name="Down Arrow 103"/>
          <p:cNvSpPr/>
          <p:nvPr/>
        </p:nvSpPr>
        <p:spPr>
          <a:xfrm rot="10800000">
            <a:off x="8830263" y="4614930"/>
            <a:ext cx="484632" cy="406312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Rectangle 104"/>
          <p:cNvSpPr/>
          <p:nvPr/>
        </p:nvSpPr>
        <p:spPr>
          <a:xfrm>
            <a:off x="8852089" y="1594421"/>
            <a:ext cx="3382604" cy="1656541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TextBox 105"/>
          <p:cNvSpPr txBox="1"/>
          <p:nvPr/>
        </p:nvSpPr>
        <p:spPr>
          <a:xfrm>
            <a:off x="9852963" y="1564034"/>
            <a:ext cx="1380856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bg1">
                    <a:lumMod val="75000"/>
                  </a:schemeClr>
                </a:solidFill>
              </a:rPr>
              <a:t>PROGRAM</a:t>
            </a:r>
            <a:endParaRPr lang="it-IT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284237" y="2292340"/>
            <a:ext cx="2518318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200" dirty="0" smtClean="0"/>
              <a:t>ON – </a:t>
            </a:r>
            <a:r>
              <a:rPr lang="it-IT" sz="1200" dirty="0" smtClean="0"/>
              <a:t>MARKED AS DONE layer </a:t>
            </a:r>
            <a:r>
              <a:rPr lang="it-IT" sz="1200" dirty="0" smtClean="0"/>
              <a:t>(AUTO)</a:t>
            </a:r>
            <a:endParaRPr lang="it-IT" sz="12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9428857" y="2860795"/>
            <a:ext cx="225311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200" dirty="0" smtClean="0"/>
              <a:t>Send evacuation details to report</a:t>
            </a:r>
            <a:endParaRPr lang="it-IT" sz="1200" dirty="0" smtClean="0"/>
          </a:p>
        </p:txBody>
      </p:sp>
      <p:cxnSp>
        <p:nvCxnSpPr>
          <p:cNvPr id="109" name="Straight Arrow Connector 108"/>
          <p:cNvCxnSpPr>
            <a:stCxn id="8" idx="0"/>
            <a:endCxn id="77" idx="2"/>
          </p:cNvCxnSpPr>
          <p:nvPr/>
        </p:nvCxnSpPr>
        <p:spPr>
          <a:xfrm flipH="1" flipV="1">
            <a:off x="10496805" y="8442268"/>
            <a:ext cx="2203" cy="233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49" idx="0"/>
            <a:endCxn id="58" idx="2"/>
          </p:cNvCxnSpPr>
          <p:nvPr/>
        </p:nvCxnSpPr>
        <p:spPr>
          <a:xfrm flipV="1">
            <a:off x="10503588" y="7657067"/>
            <a:ext cx="1564" cy="199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57" idx="0"/>
            <a:endCxn id="82" idx="2"/>
          </p:cNvCxnSpPr>
          <p:nvPr/>
        </p:nvCxnSpPr>
        <p:spPr>
          <a:xfrm flipV="1">
            <a:off x="10482137" y="6561358"/>
            <a:ext cx="3672" cy="236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930847" y="422049"/>
            <a:ext cx="759264" cy="307777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DONE?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734995" y="826039"/>
            <a:ext cx="518598" cy="307777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NO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363302" y="826039"/>
            <a:ext cx="518598" cy="307777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YES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618111" y="285042"/>
            <a:ext cx="1362748" cy="94571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Down Arrow 115"/>
          <p:cNvSpPr/>
          <p:nvPr/>
        </p:nvSpPr>
        <p:spPr>
          <a:xfrm>
            <a:off x="6346916" y="2719806"/>
            <a:ext cx="484632" cy="4077612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Down Arrow 116"/>
          <p:cNvSpPr/>
          <p:nvPr/>
        </p:nvSpPr>
        <p:spPr>
          <a:xfrm>
            <a:off x="7870188" y="861210"/>
            <a:ext cx="441709" cy="1959699"/>
          </a:xfrm>
          <a:prstGeom prst="downArrow">
            <a:avLst>
              <a:gd name="adj1" fmla="val 50000"/>
              <a:gd name="adj2" fmla="val 48035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Down Arrow 117"/>
          <p:cNvSpPr/>
          <p:nvPr/>
        </p:nvSpPr>
        <p:spPr>
          <a:xfrm rot="5400000">
            <a:off x="8192387" y="879501"/>
            <a:ext cx="441709" cy="409736"/>
          </a:xfrm>
          <a:prstGeom prst="downArrow">
            <a:avLst>
              <a:gd name="adj1" fmla="val 50000"/>
              <a:gd name="adj2" fmla="val 48035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Down Arrow 118"/>
          <p:cNvSpPr/>
          <p:nvPr/>
        </p:nvSpPr>
        <p:spPr>
          <a:xfrm rot="5400000">
            <a:off x="7303430" y="2145518"/>
            <a:ext cx="441709" cy="1606891"/>
          </a:xfrm>
          <a:prstGeom prst="downArrow">
            <a:avLst>
              <a:gd name="adj1" fmla="val 50000"/>
              <a:gd name="adj2" fmla="val 48035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Rectangle 122"/>
          <p:cNvSpPr/>
          <p:nvPr/>
        </p:nvSpPr>
        <p:spPr>
          <a:xfrm>
            <a:off x="10647295" y="278714"/>
            <a:ext cx="1362748" cy="94571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TextBox 123"/>
          <p:cNvSpPr txBox="1"/>
          <p:nvPr/>
        </p:nvSpPr>
        <p:spPr>
          <a:xfrm>
            <a:off x="10800445" y="478632"/>
            <a:ext cx="108511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Export Report</a:t>
            </a:r>
            <a:endParaRPr lang="it-IT" sz="12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0800445" y="760924"/>
            <a:ext cx="108511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Export Map</a:t>
            </a:r>
          </a:p>
        </p:txBody>
      </p:sp>
      <p:sp>
        <p:nvSpPr>
          <p:cNvPr id="126" name="Down Arrow 125"/>
          <p:cNvSpPr/>
          <p:nvPr/>
        </p:nvSpPr>
        <p:spPr>
          <a:xfrm rot="16200000">
            <a:off x="10149145" y="432186"/>
            <a:ext cx="324352" cy="662614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1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243</Words>
  <Application>Microsoft Office PowerPoint</Application>
  <PresentationFormat>A3 Paper (297x420 mm)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utente</dc:creator>
  <cp:lastModifiedBy>Freek Boersma</cp:lastModifiedBy>
  <cp:revision>22</cp:revision>
  <dcterms:created xsi:type="dcterms:W3CDTF">2017-12-15T09:14:15Z</dcterms:created>
  <dcterms:modified xsi:type="dcterms:W3CDTF">2018-01-18T15:11:04Z</dcterms:modified>
</cp:coreProperties>
</file>