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39.png" ContentType="image/png"/>
  <Override PartName="/ppt/media/image4.png" ContentType="image/png"/>
  <Override PartName="/ppt/media/image38.png" ContentType="image/png"/>
  <Override PartName="/ppt/media/image3.png" ContentType="image/png"/>
  <Override PartName="/ppt/media/image37.png" ContentType="image/png"/>
  <Override PartName="/ppt/media/image2.png" ContentType="image/png"/>
  <Override PartName="/ppt/media/image36.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902825" cy="120602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endParaRPr b="0" lang="pt-BR" sz="25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endParaRPr b="0" lang="pt-BR" sz="25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pt-BR" sz="1200" spc="-1" strike="noStrike">
                <a:solidFill>
                  <a:srgbClr val="000000"/>
                </a:solidFill>
                <a:uFill>
                  <a:solidFill>
                    <a:srgbClr val="ffffff"/>
                  </a:solidFill>
                </a:uFill>
                <a:latin typeface="Arial"/>
              </a:rPr>
              <a:t>Click to edit the notes format</a:t>
            </a:r>
            <a:endParaRPr b="0" lang="pt-BR"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endParaRPr b="0" lang="pt-BR" sz="2500" spc="-1" strike="noStrike">
              <a:solidFill>
                <a:srgbClr val="000000"/>
              </a:solidFill>
              <a:uFill>
                <a:solidFill>
                  <a:srgbClr val="ffffff"/>
                </a:solidFill>
              </a:uFill>
              <a:latin typeface="Arial"/>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DCAEF4D1-BE41-4465-9E53-F5AA6B6C7A3F}" type="slidenum">
              <a:rPr b="0" lang="en-US" sz="1200" spc="-1" strike="noStrike">
                <a:solidFill>
                  <a:srgbClr val="000000"/>
                </a:solidFill>
                <a:uFill>
                  <a:solidFill>
                    <a:srgbClr val="ffffff"/>
                  </a:solidFill>
                </a:uFill>
                <a:latin typeface="Arial"/>
              </a:rPr>
              <a:t>&lt;number&gt;</a:t>
            </a:fld>
            <a:endParaRPr b="0" lang="pt-BR" sz="25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4"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D448258D-0B08-4B5F-A1B5-3ECE1CDB0063}" type="slidenum">
              <a:rPr b="0" lang="en-US" sz="1200" spc="-1" strike="noStrike">
                <a:solidFill>
                  <a:srgbClr val="000000"/>
                </a:solidFill>
                <a:uFill>
                  <a:solidFill>
                    <a:srgbClr val="ffffff"/>
                  </a:solidFill>
                </a:uFill>
                <a:latin typeface="Arial"/>
              </a:rPr>
              <a:t>&lt;number&gt;</a:t>
            </a:fld>
            <a:endParaRPr b="0" lang="pt-BR" sz="2500" spc="-1" strike="noStrike">
              <a:solidFill>
                <a:srgbClr val="000000"/>
              </a:solidFill>
              <a:uFill>
                <a:solidFill>
                  <a:srgbClr val="ffffff"/>
                </a:solidFill>
              </a:uFill>
              <a:latin typeface="Arial"/>
            </a:endParaRPr>
          </a:p>
        </p:txBody>
      </p:sp>
      <p:sp>
        <p:nvSpPr>
          <p:cNvPr id="2725" name="TextShape 2"/>
          <p:cNvSpPr txBox="1"/>
          <p:nvPr/>
        </p:nvSpPr>
        <p:spPr>
          <a:xfrm>
            <a:off x="685800" y="4343400"/>
            <a:ext cx="5486400" cy="4114800"/>
          </a:xfrm>
          <a:prstGeom prst="rect">
            <a:avLst/>
          </a:prstGeom>
          <a:noFill/>
          <a:ln>
            <a:noFill/>
          </a:ln>
        </p:spPr>
        <p:txBody>
          <a:bodyPr/>
          <a:p>
            <a:pPr>
              <a:lnSpc>
                <a:spcPct val="80000"/>
              </a:lnSpc>
            </a:pPr>
            <a:r>
              <a:rPr b="1" lang="en-US" sz="800" spc="-1" strike="noStrike" u="sng">
                <a:solidFill>
                  <a:srgbClr val="000000"/>
                </a:solidFill>
                <a:uFill>
                  <a:solidFill>
                    <a:srgbClr val="ffffff"/>
                  </a:solidFill>
                </a:uFill>
                <a:latin typeface="Arial"/>
              </a:rPr>
              <a:t>Review:</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NO (Nitric Oxide) is a short-lived free radical gas involved in diverse physiological and pathological processes. It is produced along with L-Citrulline by the oxidation of L-Arginine and catalyzed by three different isoforms of NOS (NO Synthase). Type-I nNOS (neuronal NOS) and Type-III eNOS (endothelial NOS) are constitutively expressed as latent enzymes and require a higher concentration of Ca2+ for the enzyme activity. In contrast, Type-II iNOS (inducible NOS) is Ca2+ independent because it’s high affinity for Ca2+/Calm (Calmodulin) renders the enzyme active even at basal levels of intracellular Ca2+ (Ref.1 &amp; 2). The catalysis of this reaction requires a number of essential cofactors such as mononucleotide, FAD (Flavin Adenine Dinucleotide), and NADPH (Nicotinamide Adenine Dinucleotide, Reduced). The NO thus generated exerts a number of functions on the cardiovascular system.</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NO production from endothelial cells is stimulated by a variety of mechanical forces such as shear stress and cyclic strain and humoral factors ranging from growth factors to peptide hormones, including Ach (Acetylcholine), VEGF (Vascular Endothelial Growth Factor), Bdk (Bradykinin), Estrogen, S-1P (Sphingosine-1Phosphate), H2O2 (Hydrogen Peroxide), and Angiotensin-II. eNOS is a dually acylated peripheral membrane protein that is targeted to endothelial plasmalemmal caveolae through an interaction with the caveolae structural protein, Cav1 (Caveolin-1). Cav1 inhibition of eNOS is relieved by Calm, which causes dissociation of eNOS from caveolin. This regulatory mechanism is further modified by HSP90 (Heat Shock Protein-90), which binds to eNOS and facilitates displacement of Cav1 by Calm. In addition to these protein interactions that modulate Calm binding, other cellular signaling cascades also regulate eNOS activity. Physiologically, endothelial cells are exposed to the hemodynamic forces of blood including laminar shear stress. Shear stress, via G-proteins (Gs) activate several signal transduction pathways, including the PI3K (Phosphatidylinositol 3-Kinase), PDK (Phosphoinositide-Dependent Kinase) and AC (Adenylate Cyclase) via cAMP (cyclic Adenosine Monophosphate), leading to eNOS activation by phosphorylation of serine residues (S617 and S1179 for Akt, and S635 and S1179 for PKA), which promote eNOS activation. Additional stimuli, such as VEGF, Estrogen, S-1P and Bdk (Bradykinin), bind to their cognate receptors (RTKs, VEGFR, ESR, EDG and BdkR) and stimulate PI3K/Akt. However, they also activate PLC-Gamma (Phospholipase-C) and PIP2 (Phosphatidyl Inositol 4, 5-Bisphosphate) to increase cytoplasmic calcium and DAG (Diacylglycerol) levels. The increase in cytoplasmic calcium levels activates Calm, which binds to the canonical Calm-binding domain in eNOS to promote the alignment of the oxygenase and reductase domains of eNOS, leading to efficient NO synthesis. In addition, Calm activates CalmK-II (Calm Kinase-II), which phosphorylates eNOS on S1179. Increases in DAG levels activate PKC (Protein Kinase-C) pathway, which may negatively regulate eNOS or influence its coupling. Finally, metabolic stress triggering the breakdown of ATP stimulates AMPK (AMP Kinase) to phosphorylate eNOS on S1179. Phosphorylation of this residue by PKA (Protein Kinase-A) is also associated with increased enzyme activity. Other proteins which are associated with increased eNOS activity or NO release are Dynamin-2 (a GTP-binding protein) and Porin, which colocalize and directly interact with eNOS. Their interactions with eNOS are stimulated by intracellular Ca2+ and lead to eNOS activation (Ref.3). Efficient supply with substrate during all this is ensured by localization of the arginine transporter CAT1 (Cationic Amino Acid Transporter-1) in caveolae and its direct interaction with eNOS.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eNOS can interact with various proteins in its `less active' and `more active' states. Myristoylation of eNOS occurs co-translationally and targets eNOS to cellular membranes, where eNOS is then palmitoylated. These lipidation promote eNOS association with cell membranes and are essential for linking upstream signal transduction pathways to eNOS activity in cells. N-myristoylated and palmitoylated membrane-bound eNOS associates with the caveolae coat protein Cav1 and with HSP90. CHIP (C-terminal HSP70-Interacting Protein) interacts with both HSP70 and HSP90, and negatively regulates eNOS trafficking into the Golgi complex. By contrast, NOSIP (Nitric Oxide Synthase-Interacting Protein), a 34-kDa protein and NOSTRIN (Nitric Oxide Synthase Traffic Inducer) negatively regulates eNOS localization in the plasma membrane. Acute activation of eNOS in blood vessels in response to agonist such as Ach (Acetylcholine) or Bdk results in the activation of the sGC (soluble Guanylyl Cyclase) in smooth muscle cells, production of cGMP (cyclic Guanosine Monophosphate) and degradation of Cyclin-A. An increase in intracellular cGMP levels affect vascular tone by decreasing the intracellular concentration of free [Ca2+]I by CNG channel (Cyclic-Nucleotide Gated Ion Channel Complex) modulation; as well as by activating PGK (Protein Kinase-G) and phosphorylating HSP20, which regulate force by binding to thin filaments and inhibit cross-bridge cycling (Ref.4). Nitrosylation of Caspase3 and Caspase8 inactivates the proteins, thus leading to inhibition of apoptosis.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eNOS is an important regulator of cardiovascular homeostasis because it is the major source of NO production in vascular endothelial cells. eNOS plays a crucial role in the state of blood vessel vasodilatation and hence blood pressure regulation. In addition, NO released from the endothelium modulates other processes including platelet aggregation, platelet and leukocyte adhesion to the endothelium, Endothelin-1 generation, vascular smooth muscle cell proliferation, and angiogenesis. Because of the important role of NO in each of these processes, abnormalities in vascular NO production are thought to contribute to the pathogenesis of certain vascular disorders such as those of atherosclerosis and hypertension (Ref.5 &amp; 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1" lang="en-US" sz="800" spc="-1" strike="noStrike" u="sng">
                <a:solidFill>
                  <a:srgbClr val="000000"/>
                </a:solidFill>
                <a:uFill>
                  <a:solidFill>
                    <a:srgbClr val="ffffff"/>
                  </a:solidFill>
                </a:uFill>
                <a:latin typeface="Arial"/>
              </a:rPr>
              <a:t>References: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 Petruson K, Stalfors J, Jacobsson KE, Ny L, Petruson B.</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Nitric oxide production in the sphenoidal sinus by the inducible and constitutive isozymes of nitric oxide synthase.</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Rhinology. 2005 Mar; 43(1):18-23.</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15844497</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 Fleming I, Busse R.</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Molecular mechanisms involved in the regulation of the endothelial nitric oxide synthase.</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Am. J. Physiol. Regul. Integr. Comp. Physiol. 2003 Jan; 284(1):R1-12.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12482742</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3. Ostrom RS, Bundey RA, Insel PA.</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Nitric oxide inhibition of adenylyl cyclase type 6 activity is dependent upon lipid rafts and caveolin signaling complexes.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2004 May 7; 279(19):19846-53.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15007069</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4. Minshall RD, Sessa WC, Stan RV, Anderson RG, Malik AB.</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Caveolin regulation of endothelial function.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Am. J. Physiol. Lung Cell Mol. Physiol. 2003 Dec; 285(6):L1179-83.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14604847</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5. Ho FM, Lin WW, Chen BC, Chao CM, Yang CR, Lin LY, Lai CC, Liu SH, Liau CS.</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High glucose-induced apoptosis in human vascular endothelial cells is mediated through NF-kappaB and c-Jun NH(2)-terminal kinase pathway and prevented by PI3K/Akt/eNOS pathway.</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Cell Signal. 2005 Jun 19</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15970429</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6. Boo YC, Jo H.</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Flow-dependent regulation of endothelial nitric oxide synthase: role of protein kinases.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Am. J. Physiol. Cell Physiol. 2003 Sep; 285(3):C499-508.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12900384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360" y="2814480"/>
            <a:ext cx="891216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95360" y="6971400"/>
            <a:ext cx="891216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53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0619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0619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953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95360" y="2814480"/>
            <a:ext cx="891216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95360" y="2814480"/>
            <a:ext cx="891216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495360" y="3238920"/>
            <a:ext cx="8912160" cy="7109280"/>
          </a:xfrm>
          <a:prstGeom prst="rect">
            <a:avLst/>
          </a:prstGeom>
          <a:ln>
            <a:noFill/>
          </a:ln>
        </p:spPr>
      </p:pic>
      <p:pic>
        <p:nvPicPr>
          <p:cNvPr id="38" name="" descr=""/>
          <p:cNvPicPr/>
          <p:nvPr/>
        </p:nvPicPr>
        <p:blipFill>
          <a:blip r:embed="rId3"/>
          <a:stretch/>
        </p:blipFill>
        <p:spPr>
          <a:xfrm>
            <a:off x="495360" y="3238920"/>
            <a:ext cx="8912160" cy="7109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95360" y="2814480"/>
            <a:ext cx="8912160" cy="7958160"/>
          </a:xfrm>
          <a:prstGeom prst="rect">
            <a:avLst/>
          </a:prstGeom>
        </p:spPr>
        <p:txBody>
          <a:bodyPr lIns="0" rIns="0" tIns="0" bIns="0" anchor="ctr"/>
          <a:p>
            <a:pPr algn="ctr"/>
            <a:endParaRPr b="0" lang="pt-BR"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95360" y="2814480"/>
            <a:ext cx="891216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953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0619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482760"/>
            <a:ext cx="8912160" cy="9316080"/>
          </a:xfrm>
          <a:prstGeom prst="rect">
            <a:avLst/>
          </a:prstGeom>
        </p:spPr>
        <p:txBody>
          <a:bodyPr lIns="0" rIns="0" tIns="0" bIns="0" anchor="ctr"/>
          <a:p>
            <a:pPr algn="ctr"/>
            <a:endParaRPr b="0" lang="pt-BR" sz="4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953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953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0619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953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619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0619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953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0619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95360" y="6971400"/>
            <a:ext cx="891216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482760"/>
            <a:ext cx="8912160" cy="2009520"/>
          </a:xfrm>
          <a:prstGeom prst="rect">
            <a:avLst/>
          </a:prstGeom>
        </p:spPr>
        <p:txBody>
          <a:bodyPr lIns="125640" rIns="125640" tIns="62640" bIns="62640" anchor="ctr"/>
          <a:p>
            <a:pPr algn="ctr"/>
            <a:r>
              <a:rPr b="0" lang="pt-BR" sz="6000" spc="-1" strike="noStrike">
                <a:solidFill>
                  <a:srgbClr val="000000"/>
                </a:solidFill>
                <a:uFill>
                  <a:solidFill>
                    <a:srgbClr val="ffffff"/>
                  </a:solidFill>
                </a:uFill>
                <a:latin typeface="Arial"/>
              </a:rPr>
              <a:t>Click to edit the title text format</a:t>
            </a:r>
            <a:endParaRPr b="0" lang="pt-BR" sz="60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360" y="2814480"/>
            <a:ext cx="8912160" cy="7958160"/>
          </a:xfrm>
          <a:prstGeom prst="rect">
            <a:avLst/>
          </a:prstGeom>
        </p:spPr>
        <p:txBody>
          <a:bodyPr lIns="125640" rIns="125640" tIns="62640" bIns="62640"/>
          <a:p>
            <a:pPr marL="469800" indent="-469800">
              <a:buClr>
                <a:srgbClr val="000000"/>
              </a:buClr>
              <a:buFont typeface="Arial"/>
              <a:buChar char="•"/>
            </a:pPr>
            <a:r>
              <a:rPr b="0" lang="pt-BR" sz="4400" spc="-1" strike="noStrike">
                <a:solidFill>
                  <a:srgbClr val="000000"/>
                </a:solidFill>
                <a:uFill>
                  <a:solidFill>
                    <a:srgbClr val="ffffff"/>
                  </a:solidFill>
                </a:uFill>
                <a:latin typeface="Arial"/>
              </a:rPr>
              <a:t>Click to edit the outline text format</a:t>
            </a:r>
            <a:endParaRPr b="0" lang="pt-BR" sz="4400" spc="-1" strike="noStrike">
              <a:solidFill>
                <a:srgbClr val="000000"/>
              </a:solidFill>
              <a:uFill>
                <a:solidFill>
                  <a:srgbClr val="ffffff"/>
                </a:solidFill>
              </a:uFill>
              <a:latin typeface="Arial"/>
            </a:endParaRPr>
          </a:p>
          <a:p>
            <a:pPr lvl="1" marL="1019160" indent="-392400">
              <a:buClr>
                <a:srgbClr val="000000"/>
              </a:buClr>
              <a:buFont typeface="Arial"/>
              <a:buChar char="–"/>
            </a:pPr>
            <a:r>
              <a:rPr b="0" lang="pt-BR" sz="4400" spc="-1" strike="noStrike">
                <a:solidFill>
                  <a:srgbClr val="000000"/>
                </a:solidFill>
                <a:uFill>
                  <a:solidFill>
                    <a:srgbClr val="ffffff"/>
                  </a:solidFill>
                </a:uFill>
                <a:latin typeface="Arial"/>
              </a:rPr>
              <a:t>Second Outline Level</a:t>
            </a:r>
            <a:endParaRPr b="0" lang="pt-BR" sz="4400" spc="-1" strike="noStrike">
              <a:solidFill>
                <a:srgbClr val="000000"/>
              </a:solidFill>
              <a:uFill>
                <a:solidFill>
                  <a:srgbClr val="ffffff"/>
                </a:solidFill>
              </a:uFill>
              <a:latin typeface="Arial"/>
            </a:endParaRPr>
          </a:p>
          <a:p>
            <a:pPr lvl="2" marL="1568160" indent="-312480">
              <a:buClr>
                <a:srgbClr val="000000"/>
              </a:buClr>
              <a:buFont typeface="Arial"/>
              <a:buChar char="•"/>
            </a:pPr>
            <a:r>
              <a:rPr b="0" lang="pt-BR" sz="4400" spc="-1" strike="noStrike">
                <a:solidFill>
                  <a:srgbClr val="000000"/>
                </a:solidFill>
                <a:uFill>
                  <a:solidFill>
                    <a:srgbClr val="ffffff"/>
                  </a:solidFill>
                </a:uFill>
                <a:latin typeface="Arial"/>
              </a:rPr>
              <a:t>Third Outline Level</a:t>
            </a:r>
            <a:endParaRPr b="0" lang="pt-BR" sz="4400" spc="-1" strike="noStrike">
              <a:solidFill>
                <a:srgbClr val="000000"/>
              </a:solidFill>
              <a:uFill>
                <a:solidFill>
                  <a:srgbClr val="ffffff"/>
                </a:solidFill>
              </a:uFill>
              <a:latin typeface="Arial"/>
            </a:endParaRPr>
          </a:p>
          <a:p>
            <a:pPr lvl="3" marL="2195280" indent="-312840">
              <a:buClr>
                <a:srgbClr val="000000"/>
              </a:buClr>
              <a:buFont typeface="Arial"/>
              <a:buChar char="–"/>
            </a:pPr>
            <a:r>
              <a:rPr b="0" lang="pt-BR" sz="4400" spc="-1" strike="noStrike">
                <a:solidFill>
                  <a:srgbClr val="000000"/>
                </a:solidFill>
                <a:uFill>
                  <a:solidFill>
                    <a:srgbClr val="ffffff"/>
                  </a:solidFill>
                </a:uFill>
                <a:latin typeface="Arial"/>
              </a:rPr>
              <a:t>Fourth Outline Level</a:t>
            </a:r>
            <a:endParaRPr b="0" lang="pt-BR" sz="4400" spc="-1" strike="noStrike">
              <a:solidFill>
                <a:srgbClr val="000000"/>
              </a:solidFill>
              <a:uFill>
                <a:solidFill>
                  <a:srgbClr val="ffffff"/>
                </a:solidFill>
              </a:uFill>
              <a:latin typeface="Arial"/>
            </a:endParaRPr>
          </a:p>
          <a:p>
            <a:pPr lvl="4" marL="2823840" indent="-314280">
              <a:buClr>
                <a:srgbClr val="000000"/>
              </a:buClr>
              <a:buFont typeface="Arial"/>
              <a:buChar char="»"/>
            </a:pPr>
            <a:r>
              <a:rPr b="0" lang="pt-BR" sz="4400" spc="-1" strike="noStrike">
                <a:solidFill>
                  <a:srgbClr val="000000"/>
                </a:solidFill>
                <a:uFill>
                  <a:solidFill>
                    <a:srgbClr val="ffffff"/>
                  </a:solidFill>
                </a:uFill>
                <a:latin typeface="Arial"/>
              </a:rPr>
              <a:t>Fifth Outline Level</a:t>
            </a:r>
            <a:endParaRPr b="0" lang="pt-BR" sz="4400" spc="-1" strike="noStrike">
              <a:solidFill>
                <a:srgbClr val="000000"/>
              </a:solidFill>
              <a:uFill>
                <a:solidFill>
                  <a:srgbClr val="ffffff"/>
                </a:solidFill>
              </a:uFill>
              <a:latin typeface="Arial"/>
            </a:endParaRPr>
          </a:p>
          <a:p>
            <a:pPr lvl="5" marL="2823840" indent="-314280">
              <a:buClr>
                <a:srgbClr val="000000"/>
              </a:buClr>
              <a:buFont typeface="Arial"/>
              <a:buChar char="»"/>
            </a:pPr>
            <a:r>
              <a:rPr b="0" lang="pt-BR" sz="4400" spc="-1" strike="noStrike">
                <a:solidFill>
                  <a:srgbClr val="000000"/>
                </a:solidFill>
                <a:uFill>
                  <a:solidFill>
                    <a:srgbClr val="ffffff"/>
                  </a:solidFill>
                </a:uFill>
                <a:latin typeface="Arial"/>
              </a:rPr>
              <a:t>Sixth Outline Level</a:t>
            </a:r>
            <a:endParaRPr b="0" lang="pt-BR" sz="4400" spc="-1" strike="noStrike">
              <a:solidFill>
                <a:srgbClr val="000000"/>
              </a:solidFill>
              <a:uFill>
                <a:solidFill>
                  <a:srgbClr val="ffffff"/>
                </a:solidFill>
              </a:uFill>
              <a:latin typeface="Arial"/>
            </a:endParaRPr>
          </a:p>
          <a:p>
            <a:pPr lvl="6" marL="2823840" indent="-314280">
              <a:buClr>
                <a:srgbClr val="000000"/>
              </a:buClr>
              <a:buFont typeface="Arial"/>
              <a:buChar char="»"/>
            </a:pPr>
            <a:r>
              <a:rPr b="0" lang="pt-BR" sz="4400" spc="-1" strike="noStrike">
                <a:solidFill>
                  <a:srgbClr val="000000"/>
                </a:solidFill>
                <a:uFill>
                  <a:solidFill>
                    <a:srgbClr val="ffffff"/>
                  </a:solidFill>
                </a:uFill>
                <a:latin typeface="Arial"/>
              </a:rPr>
              <a:t>Seventh Outline Level</a:t>
            </a:r>
            <a:endParaRPr b="0" lang="pt-BR" sz="44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95360" y="10981800"/>
            <a:ext cx="2309760" cy="838440"/>
          </a:xfrm>
          <a:prstGeom prst="rect">
            <a:avLst/>
          </a:prstGeom>
        </p:spPr>
        <p:txBody>
          <a:bodyPr lIns="125640" rIns="125640" tIns="62640" bIns="62640"/>
          <a:p>
            <a:pPr/>
            <a:endParaRPr b="0" lang="pt-BR" sz="25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382920" y="10981800"/>
            <a:ext cx="3137040" cy="838440"/>
          </a:xfrm>
          <a:prstGeom prst="rect">
            <a:avLst/>
          </a:prstGeom>
        </p:spPr>
        <p:txBody>
          <a:bodyPr lIns="125640" rIns="125640" tIns="62640" bIns="62640"/>
          <a:p>
            <a:pPr/>
            <a:endParaRPr b="0" lang="pt-BR" sz="25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7097760" y="10981800"/>
            <a:ext cx="2309760" cy="838440"/>
          </a:xfrm>
          <a:prstGeom prst="rect">
            <a:avLst/>
          </a:prstGeom>
        </p:spPr>
        <p:txBody>
          <a:bodyPr lIns="125640" rIns="125640" tIns="62640" bIns="62640"/>
          <a:p>
            <a:pPr algn="r"/>
            <a:fld id="{49F962BA-F57B-4D21-9B9F-EE1110F7A18A}" type="slidenum">
              <a:rPr b="0" lang="en-US" sz="1900" spc="-1" strike="noStrike">
                <a:solidFill>
                  <a:srgbClr val="000000"/>
                </a:solidFill>
                <a:uFill>
                  <a:solidFill>
                    <a:srgbClr val="ffffff"/>
                  </a:solidFill>
                </a:uFill>
                <a:latin typeface="Arial"/>
              </a:rPr>
              <a:t>&lt;number&gt;</a:t>
            </a:fld>
            <a:endParaRPr b="0" lang="pt-BR" sz="25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slideLayout" Target="../slideLayouts/slideLayout1.xml"/><Relationship Id="rId4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CustomShape 1"/>
          <p:cNvSpPr/>
          <p:nvPr/>
        </p:nvSpPr>
        <p:spPr>
          <a:xfrm rot="4065000">
            <a:off x="3034080" y="6217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 name="CustomShape 2"/>
          <p:cNvSpPr/>
          <p:nvPr/>
        </p:nvSpPr>
        <p:spPr>
          <a:xfrm rot="14865000">
            <a:off x="3181680" y="62276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7" name="CustomShape 3"/>
          <p:cNvSpPr/>
          <p:nvPr/>
        </p:nvSpPr>
        <p:spPr>
          <a:xfrm rot="14865000">
            <a:off x="3061080" y="62607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8" name="CustomShape 4"/>
          <p:cNvSpPr/>
          <p:nvPr/>
        </p:nvSpPr>
        <p:spPr>
          <a:xfrm rot="14865000">
            <a:off x="3162240" y="61815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 name="CustomShape 5"/>
          <p:cNvSpPr/>
          <p:nvPr/>
        </p:nvSpPr>
        <p:spPr>
          <a:xfrm rot="4065000">
            <a:off x="2988360" y="6105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0" name="CustomShape 6"/>
          <p:cNvSpPr/>
          <p:nvPr/>
        </p:nvSpPr>
        <p:spPr>
          <a:xfrm rot="14865000">
            <a:off x="3135960" y="61164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1" name="CustomShape 7"/>
          <p:cNvSpPr/>
          <p:nvPr/>
        </p:nvSpPr>
        <p:spPr>
          <a:xfrm rot="14865000">
            <a:off x="3015720" y="6149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2" name="CustomShape 8"/>
          <p:cNvSpPr/>
          <p:nvPr/>
        </p:nvSpPr>
        <p:spPr>
          <a:xfrm rot="14865000">
            <a:off x="3116880" y="60703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 name="CustomShape 9"/>
          <p:cNvSpPr/>
          <p:nvPr/>
        </p:nvSpPr>
        <p:spPr>
          <a:xfrm>
            <a:off x="3179880" y="628560"/>
            <a:ext cx="6973920" cy="9872640"/>
          </a:xfrm>
          <a:custGeom>
            <a:avLst/>
            <a:gdLst/>
            <a:ahLst/>
            <a:rect l="l" t="t" r="r" b="b"/>
            <a:pathLst>
              <a:path w="4393" h="6219">
                <a:moveTo>
                  <a:pt x="2370" y="5753"/>
                </a:moveTo>
                <a:cubicBezTo>
                  <a:pt x="2331" y="5799"/>
                  <a:pt x="2353" y="6089"/>
                  <a:pt x="2269" y="6122"/>
                </a:cubicBezTo>
                <a:cubicBezTo>
                  <a:pt x="2185" y="6155"/>
                  <a:pt x="2006" y="6018"/>
                  <a:pt x="1866" y="5950"/>
                </a:cubicBezTo>
                <a:cubicBezTo>
                  <a:pt x="1726" y="5882"/>
                  <a:pt x="1547" y="5792"/>
                  <a:pt x="1429" y="5714"/>
                </a:cubicBezTo>
                <a:cubicBezTo>
                  <a:pt x="1311" y="5636"/>
                  <a:pt x="1235" y="5549"/>
                  <a:pt x="1155" y="5479"/>
                </a:cubicBezTo>
                <a:cubicBezTo>
                  <a:pt x="1075" y="5409"/>
                  <a:pt x="1023" y="5359"/>
                  <a:pt x="949" y="5292"/>
                </a:cubicBezTo>
                <a:cubicBezTo>
                  <a:pt x="875" y="5225"/>
                  <a:pt x="772" y="5134"/>
                  <a:pt x="714" y="5076"/>
                </a:cubicBezTo>
                <a:cubicBezTo>
                  <a:pt x="656" y="5018"/>
                  <a:pt x="629" y="4987"/>
                  <a:pt x="599" y="4946"/>
                </a:cubicBezTo>
                <a:cubicBezTo>
                  <a:pt x="569" y="4905"/>
                  <a:pt x="506" y="4860"/>
                  <a:pt x="531" y="4831"/>
                </a:cubicBezTo>
                <a:cubicBezTo>
                  <a:pt x="556" y="4802"/>
                  <a:pt x="689" y="4798"/>
                  <a:pt x="752" y="4769"/>
                </a:cubicBezTo>
                <a:cubicBezTo>
                  <a:pt x="815" y="4740"/>
                  <a:pt x="864" y="4724"/>
                  <a:pt x="911" y="4654"/>
                </a:cubicBezTo>
                <a:cubicBezTo>
                  <a:pt x="958" y="4584"/>
                  <a:pt x="1017" y="4441"/>
                  <a:pt x="1035" y="4346"/>
                </a:cubicBezTo>
                <a:cubicBezTo>
                  <a:pt x="1053" y="4251"/>
                  <a:pt x="1049" y="4168"/>
                  <a:pt x="1021" y="4082"/>
                </a:cubicBezTo>
                <a:cubicBezTo>
                  <a:pt x="993" y="3996"/>
                  <a:pt x="933" y="3892"/>
                  <a:pt x="867" y="3828"/>
                </a:cubicBezTo>
                <a:cubicBezTo>
                  <a:pt x="801" y="3764"/>
                  <a:pt x="694" y="3723"/>
                  <a:pt x="623" y="3698"/>
                </a:cubicBezTo>
                <a:cubicBezTo>
                  <a:pt x="552" y="3673"/>
                  <a:pt x="520" y="3668"/>
                  <a:pt x="440" y="3679"/>
                </a:cubicBezTo>
                <a:cubicBezTo>
                  <a:pt x="360" y="3690"/>
                  <a:pt x="208" y="3788"/>
                  <a:pt x="143" y="3761"/>
                </a:cubicBezTo>
                <a:cubicBezTo>
                  <a:pt x="78" y="3734"/>
                  <a:pt x="70" y="3580"/>
                  <a:pt x="51" y="3516"/>
                </a:cubicBezTo>
                <a:cubicBezTo>
                  <a:pt x="32" y="3452"/>
                  <a:pt x="37" y="3432"/>
                  <a:pt x="29" y="3377"/>
                </a:cubicBezTo>
                <a:cubicBezTo>
                  <a:pt x="21" y="3322"/>
                  <a:pt x="0" y="3268"/>
                  <a:pt x="0" y="3186"/>
                </a:cubicBezTo>
                <a:cubicBezTo>
                  <a:pt x="1" y="3103"/>
                  <a:pt x="14" y="2987"/>
                  <a:pt x="29" y="2885"/>
                </a:cubicBezTo>
                <a:cubicBezTo>
                  <a:pt x="44" y="2783"/>
                  <a:pt x="36" y="2719"/>
                  <a:pt x="91" y="2568"/>
                </a:cubicBezTo>
                <a:cubicBezTo>
                  <a:pt x="146" y="2415"/>
                  <a:pt x="285" y="2123"/>
                  <a:pt x="364" y="1972"/>
                </a:cubicBezTo>
                <a:cubicBezTo>
                  <a:pt x="443" y="1821"/>
                  <a:pt x="465" y="1780"/>
                  <a:pt x="565" y="1660"/>
                </a:cubicBezTo>
                <a:cubicBezTo>
                  <a:pt x="665" y="1540"/>
                  <a:pt x="863" y="1348"/>
                  <a:pt x="965" y="1252"/>
                </a:cubicBezTo>
                <a:cubicBezTo>
                  <a:pt x="1067" y="1156"/>
                  <a:pt x="1054" y="1179"/>
                  <a:pt x="1181" y="1084"/>
                </a:cubicBezTo>
                <a:cubicBezTo>
                  <a:pt x="1308" y="989"/>
                  <a:pt x="1509" y="796"/>
                  <a:pt x="1725" y="684"/>
                </a:cubicBezTo>
                <a:cubicBezTo>
                  <a:pt x="1941" y="572"/>
                  <a:pt x="2288" y="476"/>
                  <a:pt x="2477" y="412"/>
                </a:cubicBezTo>
                <a:cubicBezTo>
                  <a:pt x="2666" y="348"/>
                  <a:pt x="2696" y="333"/>
                  <a:pt x="2861" y="300"/>
                </a:cubicBezTo>
                <a:cubicBezTo>
                  <a:pt x="3026" y="267"/>
                  <a:pt x="3240" y="221"/>
                  <a:pt x="3469" y="212"/>
                </a:cubicBezTo>
                <a:cubicBezTo>
                  <a:pt x="3698" y="203"/>
                  <a:pt x="4086" y="208"/>
                  <a:pt x="4237" y="244"/>
                </a:cubicBezTo>
                <a:cubicBezTo>
                  <a:pt x="4388" y="280"/>
                  <a:pt x="4353" y="0"/>
                  <a:pt x="4373" y="428"/>
                </a:cubicBezTo>
                <a:cubicBezTo>
                  <a:pt x="4373" y="892"/>
                  <a:pt x="4393" y="1856"/>
                  <a:pt x="4357" y="2812"/>
                </a:cubicBezTo>
                <a:cubicBezTo>
                  <a:pt x="4321" y="3768"/>
                  <a:pt x="4293" y="6036"/>
                  <a:pt x="4285" y="6164"/>
                </a:cubicBezTo>
                <a:cubicBezTo>
                  <a:pt x="4185" y="6192"/>
                  <a:pt x="4142" y="6180"/>
                  <a:pt x="4005" y="6180"/>
                </a:cubicBezTo>
                <a:cubicBezTo>
                  <a:pt x="3868" y="6180"/>
                  <a:pt x="3561" y="6219"/>
                  <a:pt x="3465" y="6164"/>
                </a:cubicBezTo>
                <a:cubicBezTo>
                  <a:pt x="3369" y="6109"/>
                  <a:pt x="3455" y="5930"/>
                  <a:pt x="3429" y="5848"/>
                </a:cubicBezTo>
                <a:cubicBezTo>
                  <a:pt x="3403" y="5766"/>
                  <a:pt x="3355" y="5717"/>
                  <a:pt x="3309" y="5672"/>
                </a:cubicBezTo>
                <a:cubicBezTo>
                  <a:pt x="3263" y="5627"/>
                  <a:pt x="3214" y="5602"/>
                  <a:pt x="3153" y="5576"/>
                </a:cubicBezTo>
                <a:cubicBezTo>
                  <a:pt x="3092" y="5550"/>
                  <a:pt x="3016" y="5522"/>
                  <a:pt x="2945" y="5516"/>
                </a:cubicBezTo>
                <a:cubicBezTo>
                  <a:pt x="2874" y="5510"/>
                  <a:pt x="2800" y="5525"/>
                  <a:pt x="2729" y="5540"/>
                </a:cubicBezTo>
                <a:cubicBezTo>
                  <a:pt x="2653" y="5576"/>
                  <a:pt x="2649" y="5516"/>
                  <a:pt x="2517" y="5608"/>
                </a:cubicBezTo>
                <a:cubicBezTo>
                  <a:pt x="2385" y="5700"/>
                  <a:pt x="2401" y="5723"/>
                  <a:pt x="2370" y="5753"/>
                </a:cubicBezTo>
                <a:close/>
              </a:path>
            </a:pathLst>
          </a:custGeom>
          <a:blipFill>
            <a:blip r:embed="rId1"/>
            <a:stretch>
              <a:fillRect/>
            </a:stretch>
          </a:blipFill>
          <a:ln>
            <a:noFill/>
          </a:ln>
        </p:spPr>
        <p:style>
          <a:lnRef idx="0"/>
          <a:fillRef idx="0"/>
          <a:effectRef idx="0"/>
          <a:fontRef idx="minor"/>
        </p:style>
      </p:sp>
      <p:sp>
        <p:nvSpPr>
          <p:cNvPr id="54" name="CustomShape 10"/>
          <p:cNvSpPr/>
          <p:nvPr/>
        </p:nvSpPr>
        <p:spPr>
          <a:xfrm rot="11037000">
            <a:off x="10069560" y="66780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 name="CustomShape 11"/>
          <p:cNvSpPr/>
          <p:nvPr/>
        </p:nvSpPr>
        <p:spPr>
          <a:xfrm rot="236400">
            <a:off x="9987120" y="77724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6" name="CustomShape 12"/>
          <p:cNvSpPr/>
          <p:nvPr/>
        </p:nvSpPr>
        <p:spPr>
          <a:xfrm rot="236400">
            <a:off x="10030320" y="64476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7" name="CustomShape 13"/>
          <p:cNvSpPr/>
          <p:nvPr/>
        </p:nvSpPr>
        <p:spPr>
          <a:xfrm rot="236400">
            <a:off x="10045080" y="79164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 name="CustomShape 14"/>
          <p:cNvSpPr/>
          <p:nvPr/>
        </p:nvSpPr>
        <p:spPr>
          <a:xfrm rot="10598400">
            <a:off x="9566640" y="655200"/>
            <a:ext cx="5184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 name="CustomShape 15"/>
          <p:cNvSpPr/>
          <p:nvPr/>
        </p:nvSpPr>
        <p:spPr>
          <a:xfrm rot="21398400">
            <a:off x="9500400" y="774360"/>
            <a:ext cx="5220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0" name="CustomShape 16"/>
          <p:cNvSpPr/>
          <p:nvPr/>
        </p:nvSpPr>
        <p:spPr>
          <a:xfrm rot="21398400">
            <a:off x="9526320" y="63936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1" name="CustomShape 17"/>
          <p:cNvSpPr/>
          <p:nvPr/>
        </p:nvSpPr>
        <p:spPr>
          <a:xfrm rot="21398400">
            <a:off x="9558360" y="78156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 name="CustomShape 18"/>
          <p:cNvSpPr/>
          <p:nvPr/>
        </p:nvSpPr>
        <p:spPr>
          <a:xfrm rot="10598400">
            <a:off x="9686160" y="648360"/>
            <a:ext cx="5184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 name="CustomShape 19"/>
          <p:cNvSpPr/>
          <p:nvPr/>
        </p:nvSpPr>
        <p:spPr>
          <a:xfrm rot="21398400">
            <a:off x="9619560" y="767520"/>
            <a:ext cx="5220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4" name="CustomShape 20"/>
          <p:cNvSpPr/>
          <p:nvPr/>
        </p:nvSpPr>
        <p:spPr>
          <a:xfrm rot="21398400">
            <a:off x="9645480" y="63252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5" name="CustomShape 21"/>
          <p:cNvSpPr/>
          <p:nvPr/>
        </p:nvSpPr>
        <p:spPr>
          <a:xfrm rot="21398400">
            <a:off x="9677880" y="77436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 name="CustomShape 22"/>
          <p:cNvSpPr/>
          <p:nvPr/>
        </p:nvSpPr>
        <p:spPr>
          <a:xfrm rot="10830600">
            <a:off x="9816840" y="66312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 name="CustomShape 23"/>
          <p:cNvSpPr/>
          <p:nvPr/>
        </p:nvSpPr>
        <p:spPr>
          <a:xfrm rot="30600">
            <a:off x="9741600" y="77724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8" name="CustomShape 24"/>
          <p:cNvSpPr/>
          <p:nvPr/>
        </p:nvSpPr>
        <p:spPr>
          <a:xfrm rot="30600">
            <a:off x="9776880" y="64368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9" name="CustomShape 25"/>
          <p:cNvSpPr/>
          <p:nvPr/>
        </p:nvSpPr>
        <p:spPr>
          <a:xfrm rot="30600">
            <a:off x="9799560" y="78804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 name="CustomShape 26"/>
          <p:cNvSpPr/>
          <p:nvPr/>
        </p:nvSpPr>
        <p:spPr>
          <a:xfrm rot="10830600">
            <a:off x="9937080" y="66420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 name="CustomShape 27"/>
          <p:cNvSpPr/>
          <p:nvPr/>
        </p:nvSpPr>
        <p:spPr>
          <a:xfrm rot="30600">
            <a:off x="9861840" y="77832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2" name="CustomShape 28"/>
          <p:cNvSpPr/>
          <p:nvPr/>
        </p:nvSpPr>
        <p:spPr>
          <a:xfrm rot="30600">
            <a:off x="9897120" y="64476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3" name="CustomShape 29"/>
          <p:cNvSpPr/>
          <p:nvPr/>
        </p:nvSpPr>
        <p:spPr>
          <a:xfrm rot="30600">
            <a:off x="9919800" y="78912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 name="CustomShape 30"/>
          <p:cNvSpPr/>
          <p:nvPr/>
        </p:nvSpPr>
        <p:spPr>
          <a:xfrm rot="10708800">
            <a:off x="9356760" y="63000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 name="CustomShape 31"/>
          <p:cNvSpPr/>
          <p:nvPr/>
        </p:nvSpPr>
        <p:spPr>
          <a:xfrm rot="21508800">
            <a:off x="9285120" y="74700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6" name="CustomShape 32"/>
          <p:cNvSpPr/>
          <p:nvPr/>
        </p:nvSpPr>
        <p:spPr>
          <a:xfrm rot="21508800">
            <a:off x="9316080" y="61272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7" name="CustomShape 33"/>
          <p:cNvSpPr/>
          <p:nvPr/>
        </p:nvSpPr>
        <p:spPr>
          <a:xfrm rot="21508800">
            <a:off x="9343800" y="75564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 name="CustomShape 34"/>
          <p:cNvSpPr/>
          <p:nvPr/>
        </p:nvSpPr>
        <p:spPr>
          <a:xfrm rot="10708800">
            <a:off x="9476640" y="62712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 name="CustomShape 35"/>
          <p:cNvSpPr/>
          <p:nvPr/>
        </p:nvSpPr>
        <p:spPr>
          <a:xfrm rot="21508800">
            <a:off x="9405720" y="74376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0" name="CustomShape 36"/>
          <p:cNvSpPr/>
          <p:nvPr/>
        </p:nvSpPr>
        <p:spPr>
          <a:xfrm rot="21508800">
            <a:off x="9436320" y="60948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1" name="CustomShape 37"/>
          <p:cNvSpPr/>
          <p:nvPr/>
        </p:nvSpPr>
        <p:spPr>
          <a:xfrm rot="21508800">
            <a:off x="9464400" y="75240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2" name="CustomShape 38"/>
          <p:cNvSpPr/>
          <p:nvPr/>
        </p:nvSpPr>
        <p:spPr>
          <a:xfrm rot="10269600">
            <a:off x="8859600" y="67608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3" name="CustomShape 39"/>
          <p:cNvSpPr/>
          <p:nvPr/>
        </p:nvSpPr>
        <p:spPr>
          <a:xfrm rot="21069600">
            <a:off x="8804880" y="80064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4" name="CustomShape 40"/>
          <p:cNvSpPr/>
          <p:nvPr/>
        </p:nvSpPr>
        <p:spPr>
          <a:xfrm rot="21069600">
            <a:off x="8818560" y="66600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5" name="CustomShape 41"/>
          <p:cNvSpPr/>
          <p:nvPr/>
        </p:nvSpPr>
        <p:spPr>
          <a:xfrm rot="21069600">
            <a:off x="8863200" y="80244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6" name="CustomShape 42"/>
          <p:cNvSpPr/>
          <p:nvPr/>
        </p:nvSpPr>
        <p:spPr>
          <a:xfrm rot="10269600">
            <a:off x="8978040" y="65772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7" name="CustomShape 43"/>
          <p:cNvSpPr/>
          <p:nvPr/>
        </p:nvSpPr>
        <p:spPr>
          <a:xfrm rot="21069600">
            <a:off x="8924040" y="78228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8" name="CustomShape 44"/>
          <p:cNvSpPr/>
          <p:nvPr/>
        </p:nvSpPr>
        <p:spPr>
          <a:xfrm rot="21069600">
            <a:off x="8937360" y="64728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9" name="CustomShape 45"/>
          <p:cNvSpPr/>
          <p:nvPr/>
        </p:nvSpPr>
        <p:spPr>
          <a:xfrm rot="21069600">
            <a:off x="8982000" y="78408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0" name="CustomShape 46"/>
          <p:cNvSpPr/>
          <p:nvPr/>
        </p:nvSpPr>
        <p:spPr>
          <a:xfrm rot="10502400">
            <a:off x="9106200" y="65340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1" name="CustomShape 47"/>
          <p:cNvSpPr/>
          <p:nvPr/>
        </p:nvSpPr>
        <p:spPr>
          <a:xfrm rot="21302400">
            <a:off x="9043200" y="77364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2" name="CustomShape 48"/>
          <p:cNvSpPr/>
          <p:nvPr/>
        </p:nvSpPr>
        <p:spPr>
          <a:xfrm rot="21302400">
            <a:off x="9065520" y="63900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3" name="CustomShape 49"/>
          <p:cNvSpPr/>
          <p:nvPr/>
        </p:nvSpPr>
        <p:spPr>
          <a:xfrm rot="21302400">
            <a:off x="9101520" y="77904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4" name="CustomShape 50"/>
          <p:cNvSpPr/>
          <p:nvPr/>
        </p:nvSpPr>
        <p:spPr>
          <a:xfrm rot="10502400">
            <a:off x="9226080" y="642960"/>
            <a:ext cx="5220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5" name="CustomShape 51"/>
          <p:cNvSpPr/>
          <p:nvPr/>
        </p:nvSpPr>
        <p:spPr>
          <a:xfrm rot="21302400">
            <a:off x="9163080" y="763560"/>
            <a:ext cx="52560" cy="180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6" name="CustomShape 52"/>
          <p:cNvSpPr/>
          <p:nvPr/>
        </p:nvSpPr>
        <p:spPr>
          <a:xfrm rot="21302400">
            <a:off x="9185400" y="628560"/>
            <a:ext cx="22680" cy="183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7" name="CustomShape 53"/>
          <p:cNvSpPr/>
          <p:nvPr/>
        </p:nvSpPr>
        <p:spPr>
          <a:xfrm rot="21302400">
            <a:off x="9221040" y="768600"/>
            <a:ext cx="52560" cy="163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8" name="CustomShape 54"/>
          <p:cNvSpPr/>
          <p:nvPr/>
        </p:nvSpPr>
        <p:spPr>
          <a:xfrm rot="10708800">
            <a:off x="8620560" y="683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9" name="CustomShape 55"/>
          <p:cNvSpPr/>
          <p:nvPr/>
        </p:nvSpPr>
        <p:spPr>
          <a:xfrm rot="21508800">
            <a:off x="8549640" y="8060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0" name="CustomShape 56"/>
          <p:cNvSpPr/>
          <p:nvPr/>
        </p:nvSpPr>
        <p:spPr>
          <a:xfrm rot="21508800">
            <a:off x="8580240" y="6652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1" name="CustomShape 57"/>
          <p:cNvSpPr/>
          <p:nvPr/>
        </p:nvSpPr>
        <p:spPr>
          <a:xfrm rot="21508800">
            <a:off x="8607960" y="8157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2" name="CustomShape 58"/>
          <p:cNvSpPr/>
          <p:nvPr/>
        </p:nvSpPr>
        <p:spPr>
          <a:xfrm rot="10708800">
            <a:off x="8740440" y="680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3" name="CustomShape 59"/>
          <p:cNvSpPr/>
          <p:nvPr/>
        </p:nvSpPr>
        <p:spPr>
          <a:xfrm rot="21508800">
            <a:off x="8669880" y="8028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4" name="CustomShape 60"/>
          <p:cNvSpPr/>
          <p:nvPr/>
        </p:nvSpPr>
        <p:spPr>
          <a:xfrm rot="21508800">
            <a:off x="8700480" y="6620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5" name="CustomShape 61"/>
          <p:cNvSpPr/>
          <p:nvPr/>
        </p:nvSpPr>
        <p:spPr>
          <a:xfrm rot="21508800">
            <a:off x="8728560" y="8125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6" name="CustomShape 62"/>
          <p:cNvSpPr/>
          <p:nvPr/>
        </p:nvSpPr>
        <p:spPr>
          <a:xfrm rot="10269600">
            <a:off x="8124120" y="729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7" name="CustomShape 63"/>
          <p:cNvSpPr/>
          <p:nvPr/>
        </p:nvSpPr>
        <p:spPr>
          <a:xfrm rot="21069600">
            <a:off x="8070840" y="859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8" name="CustomShape 64"/>
          <p:cNvSpPr/>
          <p:nvPr/>
        </p:nvSpPr>
        <p:spPr>
          <a:xfrm rot="21069600">
            <a:off x="8083800" y="7182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9" name="CustomShape 65"/>
          <p:cNvSpPr/>
          <p:nvPr/>
        </p:nvSpPr>
        <p:spPr>
          <a:xfrm rot="21069600">
            <a:off x="8128800" y="8622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0" name="CustomShape 66"/>
          <p:cNvSpPr/>
          <p:nvPr/>
        </p:nvSpPr>
        <p:spPr>
          <a:xfrm rot="10269600">
            <a:off x="8242560" y="710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1" name="CustomShape 67"/>
          <p:cNvSpPr/>
          <p:nvPr/>
        </p:nvSpPr>
        <p:spPr>
          <a:xfrm rot="21069600">
            <a:off x="8189280" y="841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2" name="CustomShape 68"/>
          <p:cNvSpPr/>
          <p:nvPr/>
        </p:nvSpPr>
        <p:spPr>
          <a:xfrm rot="21069600">
            <a:off x="8201880" y="6994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3" name="CustomShape 69"/>
          <p:cNvSpPr/>
          <p:nvPr/>
        </p:nvSpPr>
        <p:spPr>
          <a:xfrm rot="21069600">
            <a:off x="8247240" y="8438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4" name="CustomShape 70"/>
          <p:cNvSpPr/>
          <p:nvPr/>
        </p:nvSpPr>
        <p:spPr>
          <a:xfrm rot="10502400">
            <a:off x="8370000" y="7063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5" name="CustomShape 71"/>
          <p:cNvSpPr/>
          <p:nvPr/>
        </p:nvSpPr>
        <p:spPr>
          <a:xfrm rot="21302400">
            <a:off x="8307720" y="832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6" name="CustomShape 72"/>
          <p:cNvSpPr/>
          <p:nvPr/>
        </p:nvSpPr>
        <p:spPr>
          <a:xfrm rot="21302400">
            <a:off x="8330040" y="6915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7" name="CustomShape 73"/>
          <p:cNvSpPr/>
          <p:nvPr/>
        </p:nvSpPr>
        <p:spPr>
          <a:xfrm rot="21302400">
            <a:off x="8366400" y="8391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 name="CustomShape 74"/>
          <p:cNvSpPr/>
          <p:nvPr/>
        </p:nvSpPr>
        <p:spPr>
          <a:xfrm rot="10502400">
            <a:off x="8489520" y="695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 name="CustomShape 75"/>
          <p:cNvSpPr/>
          <p:nvPr/>
        </p:nvSpPr>
        <p:spPr>
          <a:xfrm rot="21302400">
            <a:off x="8427240" y="8226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0" name="CustomShape 76"/>
          <p:cNvSpPr/>
          <p:nvPr/>
        </p:nvSpPr>
        <p:spPr>
          <a:xfrm rot="21302400">
            <a:off x="8449560" y="6811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1" name="CustomShape 77"/>
          <p:cNvSpPr/>
          <p:nvPr/>
        </p:nvSpPr>
        <p:spPr>
          <a:xfrm rot="21302400">
            <a:off x="8485560" y="8290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 name="CustomShape 78"/>
          <p:cNvSpPr/>
          <p:nvPr/>
        </p:nvSpPr>
        <p:spPr>
          <a:xfrm rot="10267800">
            <a:off x="7876800" y="7491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 name="CustomShape 79"/>
          <p:cNvSpPr/>
          <p:nvPr/>
        </p:nvSpPr>
        <p:spPr>
          <a:xfrm rot="21067800">
            <a:off x="7823160" y="8802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4" name="CustomShape 80"/>
          <p:cNvSpPr/>
          <p:nvPr/>
        </p:nvSpPr>
        <p:spPr>
          <a:xfrm rot="21067800">
            <a:off x="7835760" y="7383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5" name="CustomShape 81"/>
          <p:cNvSpPr/>
          <p:nvPr/>
        </p:nvSpPr>
        <p:spPr>
          <a:xfrm rot="21067800">
            <a:off x="7880760" y="8823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 name="CustomShape 82"/>
          <p:cNvSpPr/>
          <p:nvPr/>
        </p:nvSpPr>
        <p:spPr>
          <a:xfrm rot="10267800">
            <a:off x="7995240" y="730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 name="CustomShape 83"/>
          <p:cNvSpPr/>
          <p:nvPr/>
        </p:nvSpPr>
        <p:spPr>
          <a:xfrm rot="21067800">
            <a:off x="7941960" y="8614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8" name="CustomShape 84"/>
          <p:cNvSpPr/>
          <p:nvPr/>
        </p:nvSpPr>
        <p:spPr>
          <a:xfrm rot="21067800">
            <a:off x="7954200" y="7196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9" name="CustomShape 85"/>
          <p:cNvSpPr/>
          <p:nvPr/>
        </p:nvSpPr>
        <p:spPr>
          <a:xfrm rot="21067800">
            <a:off x="7999920" y="8636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 name="CustomShape 86"/>
          <p:cNvSpPr/>
          <p:nvPr/>
        </p:nvSpPr>
        <p:spPr>
          <a:xfrm rot="9828600">
            <a:off x="7390080" y="858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 name="CustomShape 87"/>
          <p:cNvSpPr/>
          <p:nvPr/>
        </p:nvSpPr>
        <p:spPr>
          <a:xfrm rot="20628600">
            <a:off x="7355160" y="994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2" name="CustomShape 88"/>
          <p:cNvSpPr/>
          <p:nvPr/>
        </p:nvSpPr>
        <p:spPr>
          <a:xfrm rot="20628600">
            <a:off x="7350120" y="8546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3" name="CustomShape 89"/>
          <p:cNvSpPr/>
          <p:nvPr/>
        </p:nvSpPr>
        <p:spPr>
          <a:xfrm rot="20628600">
            <a:off x="7412040" y="9900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 name="CustomShape 90"/>
          <p:cNvSpPr/>
          <p:nvPr/>
        </p:nvSpPr>
        <p:spPr>
          <a:xfrm rot="9828600">
            <a:off x="7504920" y="825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 name="CustomShape 91"/>
          <p:cNvSpPr/>
          <p:nvPr/>
        </p:nvSpPr>
        <p:spPr>
          <a:xfrm rot="20628600">
            <a:off x="7470360" y="9615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6" name="CustomShape 92"/>
          <p:cNvSpPr/>
          <p:nvPr/>
        </p:nvSpPr>
        <p:spPr>
          <a:xfrm rot="20628600">
            <a:off x="7465320" y="821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7" name="CustomShape 93"/>
          <p:cNvSpPr/>
          <p:nvPr/>
        </p:nvSpPr>
        <p:spPr>
          <a:xfrm rot="20628600">
            <a:off x="7526880" y="9568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 name="CustomShape 94"/>
          <p:cNvSpPr/>
          <p:nvPr/>
        </p:nvSpPr>
        <p:spPr>
          <a:xfrm rot="10061400">
            <a:off x="7631280" y="803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 name="CustomShape 95"/>
          <p:cNvSpPr/>
          <p:nvPr/>
        </p:nvSpPr>
        <p:spPr>
          <a:xfrm rot="20861400">
            <a:off x="7587000" y="9378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0" name="CustomShape 96"/>
          <p:cNvSpPr/>
          <p:nvPr/>
        </p:nvSpPr>
        <p:spPr>
          <a:xfrm rot="20861400">
            <a:off x="7590960" y="7966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1" name="CustomShape 97"/>
          <p:cNvSpPr/>
          <p:nvPr/>
        </p:nvSpPr>
        <p:spPr>
          <a:xfrm rot="20861400">
            <a:off x="7644600" y="9367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 name="CustomShape 98"/>
          <p:cNvSpPr/>
          <p:nvPr/>
        </p:nvSpPr>
        <p:spPr>
          <a:xfrm rot="10061400">
            <a:off x="7748280" y="7783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 name="CustomShape 99"/>
          <p:cNvSpPr/>
          <p:nvPr/>
        </p:nvSpPr>
        <p:spPr>
          <a:xfrm rot="20861400">
            <a:off x="7704000" y="9122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4" name="CustomShape 100"/>
          <p:cNvSpPr/>
          <p:nvPr/>
        </p:nvSpPr>
        <p:spPr>
          <a:xfrm rot="20861400">
            <a:off x="7708320" y="7711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5" name="CustomShape 101"/>
          <p:cNvSpPr/>
          <p:nvPr/>
        </p:nvSpPr>
        <p:spPr>
          <a:xfrm rot="20861400">
            <a:off x="7761600" y="9111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 name="CustomShape 102"/>
          <p:cNvSpPr/>
          <p:nvPr/>
        </p:nvSpPr>
        <p:spPr>
          <a:xfrm rot="9957600">
            <a:off x="7165440" y="9226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 name="CustomShape 103"/>
          <p:cNvSpPr/>
          <p:nvPr/>
        </p:nvSpPr>
        <p:spPr>
          <a:xfrm rot="20757000">
            <a:off x="7125120" y="10584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8" name="CustomShape 104"/>
          <p:cNvSpPr/>
          <p:nvPr/>
        </p:nvSpPr>
        <p:spPr>
          <a:xfrm rot="20757000">
            <a:off x="7125120" y="9169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9" name="CustomShape 105"/>
          <p:cNvSpPr/>
          <p:nvPr/>
        </p:nvSpPr>
        <p:spPr>
          <a:xfrm rot="20757000">
            <a:off x="7182000" y="10551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 name="CustomShape 106"/>
          <p:cNvSpPr/>
          <p:nvPr/>
        </p:nvSpPr>
        <p:spPr>
          <a:xfrm rot="9957600">
            <a:off x="7282080" y="8935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 name="CustomShape 107"/>
          <p:cNvSpPr/>
          <p:nvPr/>
        </p:nvSpPr>
        <p:spPr>
          <a:xfrm rot="20757000">
            <a:off x="7241400" y="10292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2" name="CustomShape 108"/>
          <p:cNvSpPr/>
          <p:nvPr/>
        </p:nvSpPr>
        <p:spPr>
          <a:xfrm rot="20757000">
            <a:off x="7241400" y="8877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3" name="CustomShape 109"/>
          <p:cNvSpPr/>
          <p:nvPr/>
        </p:nvSpPr>
        <p:spPr>
          <a:xfrm rot="20757000">
            <a:off x="7298640" y="10260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4" name="CustomShape 110"/>
          <p:cNvSpPr/>
          <p:nvPr/>
        </p:nvSpPr>
        <p:spPr>
          <a:xfrm rot="9518400">
            <a:off x="6689880" y="10753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5" name="CustomShape 111"/>
          <p:cNvSpPr/>
          <p:nvPr/>
        </p:nvSpPr>
        <p:spPr>
          <a:xfrm rot="20318400">
            <a:off x="6667920" y="12150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6" name="CustomShape 112"/>
          <p:cNvSpPr/>
          <p:nvPr/>
        </p:nvSpPr>
        <p:spPr>
          <a:xfrm rot="20318400">
            <a:off x="6650640" y="10767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7" name="CustomShape 113"/>
          <p:cNvSpPr/>
          <p:nvPr/>
        </p:nvSpPr>
        <p:spPr>
          <a:xfrm rot="20318400">
            <a:off x="6723720" y="12045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8" name="CustomShape 114"/>
          <p:cNvSpPr/>
          <p:nvPr/>
        </p:nvSpPr>
        <p:spPr>
          <a:xfrm rot="9518400">
            <a:off x="6801840" y="10317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9" name="CustomShape 115"/>
          <p:cNvSpPr/>
          <p:nvPr/>
        </p:nvSpPr>
        <p:spPr>
          <a:xfrm rot="20318400">
            <a:off x="6779880" y="11714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0" name="CustomShape 116"/>
          <p:cNvSpPr/>
          <p:nvPr/>
        </p:nvSpPr>
        <p:spPr>
          <a:xfrm rot="20318400">
            <a:off x="6762600" y="10328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1" name="CustomShape 117"/>
          <p:cNvSpPr/>
          <p:nvPr/>
        </p:nvSpPr>
        <p:spPr>
          <a:xfrm rot="20318400">
            <a:off x="6835680" y="11610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2" name="CustomShape 118"/>
          <p:cNvSpPr/>
          <p:nvPr/>
        </p:nvSpPr>
        <p:spPr>
          <a:xfrm rot="9751200">
            <a:off x="6926040" y="999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3" name="CustomShape 119"/>
          <p:cNvSpPr/>
          <p:nvPr/>
        </p:nvSpPr>
        <p:spPr>
          <a:xfrm rot="20551200">
            <a:off x="6894360" y="113688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4" name="CustomShape 120"/>
          <p:cNvSpPr/>
          <p:nvPr/>
        </p:nvSpPr>
        <p:spPr>
          <a:xfrm rot="20551200">
            <a:off x="6886080" y="9968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5" name="CustomShape 121"/>
          <p:cNvSpPr/>
          <p:nvPr/>
        </p:nvSpPr>
        <p:spPr>
          <a:xfrm rot="20551200">
            <a:off x="6950880" y="11307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6" name="CustomShape 122"/>
          <p:cNvSpPr/>
          <p:nvPr/>
        </p:nvSpPr>
        <p:spPr>
          <a:xfrm rot="9751200">
            <a:off x="7040520" y="963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7" name="CustomShape 123"/>
          <p:cNvSpPr/>
          <p:nvPr/>
        </p:nvSpPr>
        <p:spPr>
          <a:xfrm rot="20551200">
            <a:off x="7008840" y="110088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8" name="CustomShape 124"/>
          <p:cNvSpPr/>
          <p:nvPr/>
        </p:nvSpPr>
        <p:spPr>
          <a:xfrm rot="20551200">
            <a:off x="7000560" y="9608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9" name="CustomShape 125"/>
          <p:cNvSpPr/>
          <p:nvPr/>
        </p:nvSpPr>
        <p:spPr>
          <a:xfrm rot="20551200">
            <a:off x="7065360" y="10947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0" name="CustomShape 126"/>
          <p:cNvSpPr/>
          <p:nvPr/>
        </p:nvSpPr>
        <p:spPr>
          <a:xfrm rot="9630000">
            <a:off x="6463440" y="1152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1" name="CustomShape 127"/>
          <p:cNvSpPr/>
          <p:nvPr/>
        </p:nvSpPr>
        <p:spPr>
          <a:xfrm rot="20430000">
            <a:off x="6436800" y="12906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2" name="CustomShape 128"/>
          <p:cNvSpPr/>
          <p:nvPr/>
        </p:nvSpPr>
        <p:spPr>
          <a:xfrm rot="20430000">
            <a:off x="6423480" y="11516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3" name="CustomShape 129"/>
          <p:cNvSpPr/>
          <p:nvPr/>
        </p:nvSpPr>
        <p:spPr>
          <a:xfrm rot="20430000">
            <a:off x="6492600" y="12823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4" name="CustomShape 130"/>
          <p:cNvSpPr/>
          <p:nvPr/>
        </p:nvSpPr>
        <p:spPr>
          <a:xfrm rot="9630000">
            <a:off x="6576840" y="11116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5" name="CustomShape 131"/>
          <p:cNvSpPr/>
          <p:nvPr/>
        </p:nvSpPr>
        <p:spPr>
          <a:xfrm rot="20430000">
            <a:off x="6550200" y="12506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6" name="CustomShape 132"/>
          <p:cNvSpPr/>
          <p:nvPr/>
        </p:nvSpPr>
        <p:spPr>
          <a:xfrm rot="20430000">
            <a:off x="6536880" y="11116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7" name="CustomShape 133"/>
          <p:cNvSpPr/>
          <p:nvPr/>
        </p:nvSpPr>
        <p:spPr>
          <a:xfrm rot="20430000">
            <a:off x="6606000" y="12420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8" name="CustomShape 134"/>
          <p:cNvSpPr/>
          <p:nvPr/>
        </p:nvSpPr>
        <p:spPr>
          <a:xfrm rot="9190800">
            <a:off x="6004800" y="1349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9" name="CustomShape 135"/>
          <p:cNvSpPr/>
          <p:nvPr/>
        </p:nvSpPr>
        <p:spPr>
          <a:xfrm rot="19990800">
            <a:off x="5996880" y="1489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0" name="CustomShape 136"/>
          <p:cNvSpPr/>
          <p:nvPr/>
        </p:nvSpPr>
        <p:spPr>
          <a:xfrm rot="19990800">
            <a:off x="5967000" y="13557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1" name="CustomShape 137"/>
          <p:cNvSpPr/>
          <p:nvPr/>
        </p:nvSpPr>
        <p:spPr>
          <a:xfrm rot="19990800">
            <a:off x="6050160" y="1474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2" name="CustomShape 138"/>
          <p:cNvSpPr/>
          <p:nvPr/>
        </p:nvSpPr>
        <p:spPr>
          <a:xfrm rot="9190800">
            <a:off x="6112080" y="1295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3" name="CustomShape 139"/>
          <p:cNvSpPr/>
          <p:nvPr/>
        </p:nvSpPr>
        <p:spPr>
          <a:xfrm rot="19990800">
            <a:off x="6104160" y="1435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4" name="CustomShape 140"/>
          <p:cNvSpPr/>
          <p:nvPr/>
        </p:nvSpPr>
        <p:spPr>
          <a:xfrm rot="19990800">
            <a:off x="6073920" y="13014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5" name="CustomShape 141"/>
          <p:cNvSpPr/>
          <p:nvPr/>
        </p:nvSpPr>
        <p:spPr>
          <a:xfrm rot="19990800">
            <a:off x="6157440" y="1420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6" name="CustomShape 142"/>
          <p:cNvSpPr/>
          <p:nvPr/>
        </p:nvSpPr>
        <p:spPr>
          <a:xfrm rot="9423600">
            <a:off x="6232320" y="1251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7" name="CustomShape 143"/>
          <p:cNvSpPr/>
          <p:nvPr/>
        </p:nvSpPr>
        <p:spPr>
          <a:xfrm rot="20223600">
            <a:off x="6214680" y="1390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8" name="CustomShape 144"/>
          <p:cNvSpPr/>
          <p:nvPr/>
        </p:nvSpPr>
        <p:spPr>
          <a:xfrm rot="20223600">
            <a:off x="6193440" y="12538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9" name="CustomShape 145"/>
          <p:cNvSpPr/>
          <p:nvPr/>
        </p:nvSpPr>
        <p:spPr>
          <a:xfrm rot="20223600">
            <a:off x="6269760" y="13795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0" name="CustomShape 146"/>
          <p:cNvSpPr/>
          <p:nvPr/>
        </p:nvSpPr>
        <p:spPr>
          <a:xfrm rot="9423600">
            <a:off x="6343200" y="12045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1" name="CustomShape 147"/>
          <p:cNvSpPr/>
          <p:nvPr/>
        </p:nvSpPr>
        <p:spPr>
          <a:xfrm rot="20223600">
            <a:off x="6325560" y="13438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2" name="CustomShape 148"/>
          <p:cNvSpPr/>
          <p:nvPr/>
        </p:nvSpPr>
        <p:spPr>
          <a:xfrm rot="20223600">
            <a:off x="6303960" y="12070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3" name="CustomShape 149"/>
          <p:cNvSpPr/>
          <p:nvPr/>
        </p:nvSpPr>
        <p:spPr>
          <a:xfrm rot="20223600">
            <a:off x="6380280" y="13327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4" name="CustomShape 150"/>
          <p:cNvSpPr/>
          <p:nvPr/>
        </p:nvSpPr>
        <p:spPr>
          <a:xfrm rot="9300000">
            <a:off x="5794560" y="1450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5" name="CustomShape 151"/>
          <p:cNvSpPr/>
          <p:nvPr/>
        </p:nvSpPr>
        <p:spPr>
          <a:xfrm rot="20100000">
            <a:off x="5782680" y="15915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6" name="CustomShape 152"/>
          <p:cNvSpPr/>
          <p:nvPr/>
        </p:nvSpPr>
        <p:spPr>
          <a:xfrm rot="20100000">
            <a:off x="5756040" y="1455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7" name="CustomShape 153"/>
          <p:cNvSpPr/>
          <p:nvPr/>
        </p:nvSpPr>
        <p:spPr>
          <a:xfrm rot="20100000">
            <a:off x="5835960" y="15778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8" name="CustomShape 154"/>
          <p:cNvSpPr/>
          <p:nvPr/>
        </p:nvSpPr>
        <p:spPr>
          <a:xfrm rot="9300000">
            <a:off x="5903280" y="1400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9" name="CustomShape 155"/>
          <p:cNvSpPr/>
          <p:nvPr/>
        </p:nvSpPr>
        <p:spPr>
          <a:xfrm rot="20100000">
            <a:off x="5891400" y="15408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0" name="CustomShape 156"/>
          <p:cNvSpPr/>
          <p:nvPr/>
        </p:nvSpPr>
        <p:spPr>
          <a:xfrm rot="20100000">
            <a:off x="5865120" y="14050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1" name="CustomShape 157"/>
          <p:cNvSpPr/>
          <p:nvPr/>
        </p:nvSpPr>
        <p:spPr>
          <a:xfrm rot="20100000">
            <a:off x="5945040" y="15271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2" name="CustomShape 158"/>
          <p:cNvSpPr/>
          <p:nvPr/>
        </p:nvSpPr>
        <p:spPr>
          <a:xfrm rot="8860800">
            <a:off x="5356800" y="1691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3" name="CustomShape 159"/>
          <p:cNvSpPr/>
          <p:nvPr/>
        </p:nvSpPr>
        <p:spPr>
          <a:xfrm rot="19660800">
            <a:off x="5363640" y="18320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4" name="CustomShape 160"/>
          <p:cNvSpPr/>
          <p:nvPr/>
        </p:nvSpPr>
        <p:spPr>
          <a:xfrm rot="19660800">
            <a:off x="5321160" y="1702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5" name="CustomShape 161"/>
          <p:cNvSpPr/>
          <p:nvPr/>
        </p:nvSpPr>
        <p:spPr>
          <a:xfrm rot="19660800">
            <a:off x="5414400" y="1812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6" name="CustomShape 162"/>
          <p:cNvSpPr/>
          <p:nvPr/>
        </p:nvSpPr>
        <p:spPr>
          <a:xfrm rot="8860800">
            <a:off x="5458680" y="16275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7" name="CustomShape 163"/>
          <p:cNvSpPr/>
          <p:nvPr/>
        </p:nvSpPr>
        <p:spPr>
          <a:xfrm rot="19660800">
            <a:off x="5465160" y="17683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8" name="CustomShape 164"/>
          <p:cNvSpPr/>
          <p:nvPr/>
        </p:nvSpPr>
        <p:spPr>
          <a:xfrm rot="19660800">
            <a:off x="5422320" y="16383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9" name="CustomShape 165"/>
          <p:cNvSpPr/>
          <p:nvPr/>
        </p:nvSpPr>
        <p:spPr>
          <a:xfrm rot="19660800">
            <a:off x="5516280" y="17481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0" name="CustomShape 166"/>
          <p:cNvSpPr/>
          <p:nvPr/>
        </p:nvSpPr>
        <p:spPr>
          <a:xfrm rot="9093600">
            <a:off x="5574600" y="1572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1" name="CustomShape 167"/>
          <p:cNvSpPr/>
          <p:nvPr/>
        </p:nvSpPr>
        <p:spPr>
          <a:xfrm rot="19893600">
            <a:off x="5571000" y="17125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2" name="CustomShape 168"/>
          <p:cNvSpPr/>
          <p:nvPr/>
        </p:nvSpPr>
        <p:spPr>
          <a:xfrm rot="19893600">
            <a:off x="5536800" y="15796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3" name="CustomShape 169"/>
          <p:cNvSpPr/>
          <p:nvPr/>
        </p:nvSpPr>
        <p:spPr>
          <a:xfrm rot="19893600">
            <a:off x="5623200" y="16959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4" name="CustomShape 170"/>
          <p:cNvSpPr/>
          <p:nvPr/>
        </p:nvSpPr>
        <p:spPr>
          <a:xfrm rot="9093600">
            <a:off x="5680080" y="1514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5" name="CustomShape 171"/>
          <p:cNvSpPr/>
          <p:nvPr/>
        </p:nvSpPr>
        <p:spPr>
          <a:xfrm rot="19893600">
            <a:off x="5676480" y="16552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6" name="CustomShape 172"/>
          <p:cNvSpPr/>
          <p:nvPr/>
        </p:nvSpPr>
        <p:spPr>
          <a:xfrm rot="19893600">
            <a:off x="5642280" y="15224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7" name="CustomShape 173"/>
          <p:cNvSpPr/>
          <p:nvPr/>
        </p:nvSpPr>
        <p:spPr>
          <a:xfrm rot="19893600">
            <a:off x="5729040" y="16387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8" name="CustomShape 174"/>
          <p:cNvSpPr/>
          <p:nvPr/>
        </p:nvSpPr>
        <p:spPr>
          <a:xfrm rot="8802600">
            <a:off x="5151960" y="18201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9" name="CustomShape 175"/>
          <p:cNvSpPr/>
          <p:nvPr/>
        </p:nvSpPr>
        <p:spPr>
          <a:xfrm rot="19602000">
            <a:off x="5161680" y="1960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0" name="CustomShape 176"/>
          <p:cNvSpPr/>
          <p:nvPr/>
        </p:nvSpPr>
        <p:spPr>
          <a:xfrm rot="19602000">
            <a:off x="5116320" y="18324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1" name="CustomShape 177"/>
          <p:cNvSpPr/>
          <p:nvPr/>
        </p:nvSpPr>
        <p:spPr>
          <a:xfrm rot="19602000">
            <a:off x="5211360" y="19400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2" name="CustomShape 178"/>
          <p:cNvSpPr/>
          <p:nvPr/>
        </p:nvSpPr>
        <p:spPr>
          <a:xfrm rot="8802600">
            <a:off x="5252400" y="1754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3" name="CustomShape 179"/>
          <p:cNvSpPr/>
          <p:nvPr/>
        </p:nvSpPr>
        <p:spPr>
          <a:xfrm rot="19602000">
            <a:off x="5262120" y="18950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4" name="CustomShape 180"/>
          <p:cNvSpPr/>
          <p:nvPr/>
        </p:nvSpPr>
        <p:spPr>
          <a:xfrm rot="19602000">
            <a:off x="5216760" y="1766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5" name="CustomShape 181"/>
          <p:cNvSpPr/>
          <p:nvPr/>
        </p:nvSpPr>
        <p:spPr>
          <a:xfrm rot="19602000">
            <a:off x="5312160" y="18738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6" name="CustomShape 182"/>
          <p:cNvSpPr/>
          <p:nvPr/>
        </p:nvSpPr>
        <p:spPr>
          <a:xfrm rot="8363400">
            <a:off x="4753800" y="21214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7" name="CustomShape 183"/>
          <p:cNvSpPr/>
          <p:nvPr/>
        </p:nvSpPr>
        <p:spPr>
          <a:xfrm rot="19163400">
            <a:off x="4781880" y="22597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8" name="CustomShape 184"/>
          <p:cNvSpPr/>
          <p:nvPr/>
        </p:nvSpPr>
        <p:spPr>
          <a:xfrm rot="19163400">
            <a:off x="4721400" y="2139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9" name="CustomShape 185"/>
          <p:cNvSpPr/>
          <p:nvPr/>
        </p:nvSpPr>
        <p:spPr>
          <a:xfrm rot="19163400">
            <a:off x="4827960" y="22323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0" name="CustomShape 186"/>
          <p:cNvSpPr/>
          <p:nvPr/>
        </p:nvSpPr>
        <p:spPr>
          <a:xfrm rot="8363400">
            <a:off x="4845240" y="2043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1" name="CustomShape 187"/>
          <p:cNvSpPr/>
          <p:nvPr/>
        </p:nvSpPr>
        <p:spPr>
          <a:xfrm rot="19163400">
            <a:off x="4873320" y="21816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2" name="CustomShape 188"/>
          <p:cNvSpPr/>
          <p:nvPr/>
        </p:nvSpPr>
        <p:spPr>
          <a:xfrm rot="19163400">
            <a:off x="4812480" y="20613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3" name="CustomShape 189"/>
          <p:cNvSpPr/>
          <p:nvPr/>
        </p:nvSpPr>
        <p:spPr>
          <a:xfrm rot="19163400">
            <a:off x="4919400" y="2154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4" name="CustomShape 190"/>
          <p:cNvSpPr/>
          <p:nvPr/>
        </p:nvSpPr>
        <p:spPr>
          <a:xfrm rot="8596200">
            <a:off x="4951440" y="1971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5" name="CustomShape 191"/>
          <p:cNvSpPr/>
          <p:nvPr/>
        </p:nvSpPr>
        <p:spPr>
          <a:xfrm rot="19396800">
            <a:off x="4969800" y="21114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6" name="CustomShape 192"/>
          <p:cNvSpPr/>
          <p:nvPr/>
        </p:nvSpPr>
        <p:spPr>
          <a:xfrm rot="19396800">
            <a:off x="4917600" y="1986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7" name="CustomShape 193"/>
          <p:cNvSpPr/>
          <p:nvPr/>
        </p:nvSpPr>
        <p:spPr>
          <a:xfrm rot="19396800">
            <a:off x="5018400" y="20872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8" name="CustomShape 194"/>
          <p:cNvSpPr/>
          <p:nvPr/>
        </p:nvSpPr>
        <p:spPr>
          <a:xfrm rot="8596200">
            <a:off x="5047920" y="19000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9" name="CustomShape 195"/>
          <p:cNvSpPr/>
          <p:nvPr/>
        </p:nvSpPr>
        <p:spPr>
          <a:xfrm rot="19396800">
            <a:off x="5065920" y="20394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0" name="CustomShape 196"/>
          <p:cNvSpPr/>
          <p:nvPr/>
        </p:nvSpPr>
        <p:spPr>
          <a:xfrm rot="19396800">
            <a:off x="5013720" y="1914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1" name="CustomShape 197"/>
          <p:cNvSpPr/>
          <p:nvPr/>
        </p:nvSpPr>
        <p:spPr>
          <a:xfrm rot="19396800">
            <a:off x="5114520" y="20152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2" name="CustomShape 198"/>
          <p:cNvSpPr/>
          <p:nvPr/>
        </p:nvSpPr>
        <p:spPr>
          <a:xfrm rot="8407800">
            <a:off x="4575960" y="22748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3" name="CustomShape 199"/>
          <p:cNvSpPr/>
          <p:nvPr/>
        </p:nvSpPr>
        <p:spPr>
          <a:xfrm rot="19207800">
            <a:off x="4602600" y="2413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4" name="CustomShape 200"/>
          <p:cNvSpPr/>
          <p:nvPr/>
        </p:nvSpPr>
        <p:spPr>
          <a:xfrm rot="19207800">
            <a:off x="4543200" y="2292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5" name="CustomShape 201"/>
          <p:cNvSpPr/>
          <p:nvPr/>
        </p:nvSpPr>
        <p:spPr>
          <a:xfrm rot="19207800">
            <a:off x="4648680" y="23868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6" name="CustomShape 202"/>
          <p:cNvSpPr/>
          <p:nvPr/>
        </p:nvSpPr>
        <p:spPr>
          <a:xfrm rot="8407800">
            <a:off x="4668120" y="2197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7" name="CustomShape 203"/>
          <p:cNvSpPr/>
          <p:nvPr/>
        </p:nvSpPr>
        <p:spPr>
          <a:xfrm rot="19207800">
            <a:off x="4694760" y="23364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8" name="CustomShape 204"/>
          <p:cNvSpPr/>
          <p:nvPr/>
        </p:nvSpPr>
        <p:spPr>
          <a:xfrm rot="19207800">
            <a:off x="4635360" y="2215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9" name="CustomShape 205"/>
          <p:cNvSpPr/>
          <p:nvPr/>
        </p:nvSpPr>
        <p:spPr>
          <a:xfrm rot="19207800">
            <a:off x="4741200" y="23094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0" name="CustomShape 206"/>
          <p:cNvSpPr/>
          <p:nvPr/>
        </p:nvSpPr>
        <p:spPr>
          <a:xfrm rot="7968600">
            <a:off x="4214880" y="2619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1" name="CustomShape 207"/>
          <p:cNvSpPr/>
          <p:nvPr/>
        </p:nvSpPr>
        <p:spPr>
          <a:xfrm rot="18768600">
            <a:off x="4259520" y="27532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2" name="CustomShape 208"/>
          <p:cNvSpPr/>
          <p:nvPr/>
        </p:nvSpPr>
        <p:spPr>
          <a:xfrm rot="18768600">
            <a:off x="4186080" y="26434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3" name="CustomShape 209"/>
          <p:cNvSpPr/>
          <p:nvPr/>
        </p:nvSpPr>
        <p:spPr>
          <a:xfrm rot="18768600">
            <a:off x="4301280" y="2721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4" name="CustomShape 210"/>
          <p:cNvSpPr/>
          <p:nvPr/>
        </p:nvSpPr>
        <p:spPr>
          <a:xfrm rot="7968600">
            <a:off x="4296600" y="25315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5" name="CustomShape 211"/>
          <p:cNvSpPr/>
          <p:nvPr/>
        </p:nvSpPr>
        <p:spPr>
          <a:xfrm rot="18768600">
            <a:off x="4341240" y="2665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6" name="CustomShape 212"/>
          <p:cNvSpPr/>
          <p:nvPr/>
        </p:nvSpPr>
        <p:spPr>
          <a:xfrm rot="18768600">
            <a:off x="4267800" y="25552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7" name="CustomShape 213"/>
          <p:cNvSpPr/>
          <p:nvPr/>
        </p:nvSpPr>
        <p:spPr>
          <a:xfrm rot="18768600">
            <a:off x="4383000" y="26334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8" name="CustomShape 214"/>
          <p:cNvSpPr/>
          <p:nvPr/>
        </p:nvSpPr>
        <p:spPr>
          <a:xfrm rot="8201400">
            <a:off x="4394520" y="2448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9" name="CustomShape 215"/>
          <p:cNvSpPr/>
          <p:nvPr/>
        </p:nvSpPr>
        <p:spPr>
          <a:xfrm rot="19001400">
            <a:off x="4429080" y="25848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0" name="CustomShape 216"/>
          <p:cNvSpPr/>
          <p:nvPr/>
        </p:nvSpPr>
        <p:spPr>
          <a:xfrm rot="19001400">
            <a:off x="4363200" y="24688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1" name="CustomShape 217"/>
          <p:cNvSpPr/>
          <p:nvPr/>
        </p:nvSpPr>
        <p:spPr>
          <a:xfrm rot="19001400">
            <a:off x="4473360" y="25552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2" name="CustomShape 218"/>
          <p:cNvSpPr/>
          <p:nvPr/>
        </p:nvSpPr>
        <p:spPr>
          <a:xfrm rot="8201400">
            <a:off x="4482000" y="23659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3" name="CustomShape 219"/>
          <p:cNvSpPr/>
          <p:nvPr/>
        </p:nvSpPr>
        <p:spPr>
          <a:xfrm rot="19001400">
            <a:off x="4516560" y="25023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4" name="CustomShape 220"/>
          <p:cNvSpPr/>
          <p:nvPr/>
        </p:nvSpPr>
        <p:spPr>
          <a:xfrm rot="19001400">
            <a:off x="4450680" y="23864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5" name="CustomShape 221"/>
          <p:cNvSpPr/>
          <p:nvPr/>
        </p:nvSpPr>
        <p:spPr>
          <a:xfrm rot="19001400">
            <a:off x="4560840" y="24728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6" name="CustomShape 222"/>
          <p:cNvSpPr/>
          <p:nvPr/>
        </p:nvSpPr>
        <p:spPr>
          <a:xfrm rot="8045400">
            <a:off x="4065480" y="2799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7" name="CustomShape 223"/>
          <p:cNvSpPr/>
          <p:nvPr/>
        </p:nvSpPr>
        <p:spPr>
          <a:xfrm rot="18844800">
            <a:off x="4107600" y="29347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8" name="CustomShape 224"/>
          <p:cNvSpPr/>
          <p:nvPr/>
        </p:nvSpPr>
        <p:spPr>
          <a:xfrm rot="18844800">
            <a:off x="4035960" y="28220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9" name="CustomShape 225"/>
          <p:cNvSpPr/>
          <p:nvPr/>
        </p:nvSpPr>
        <p:spPr>
          <a:xfrm rot="18844800">
            <a:off x="4149720" y="29026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0" name="CustomShape 226"/>
          <p:cNvSpPr/>
          <p:nvPr/>
        </p:nvSpPr>
        <p:spPr>
          <a:xfrm rot="8045400">
            <a:off x="4149000" y="27133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1" name="CustomShape 227"/>
          <p:cNvSpPr/>
          <p:nvPr/>
        </p:nvSpPr>
        <p:spPr>
          <a:xfrm rot="18844800">
            <a:off x="4191120" y="28483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2" name="CustomShape 228"/>
          <p:cNvSpPr/>
          <p:nvPr/>
        </p:nvSpPr>
        <p:spPr>
          <a:xfrm rot="18844800">
            <a:off x="4119480" y="27360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3" name="CustomShape 229"/>
          <p:cNvSpPr/>
          <p:nvPr/>
        </p:nvSpPr>
        <p:spPr>
          <a:xfrm rot="18844800">
            <a:off x="4233240" y="28166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4" name="CustomShape 230"/>
          <p:cNvSpPr/>
          <p:nvPr/>
        </p:nvSpPr>
        <p:spPr>
          <a:xfrm rot="7606200">
            <a:off x="3742560" y="3180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5" name="CustomShape 231"/>
          <p:cNvSpPr/>
          <p:nvPr/>
        </p:nvSpPr>
        <p:spPr>
          <a:xfrm rot="18406200">
            <a:off x="3801960" y="330876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6" name="CustomShape 232"/>
          <p:cNvSpPr/>
          <p:nvPr/>
        </p:nvSpPr>
        <p:spPr>
          <a:xfrm rot="18406200">
            <a:off x="3717720" y="32083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7" name="CustomShape 233"/>
          <p:cNvSpPr/>
          <p:nvPr/>
        </p:nvSpPr>
        <p:spPr>
          <a:xfrm rot="18406200">
            <a:off x="3839040" y="32724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8" name="CustomShape 234"/>
          <p:cNvSpPr/>
          <p:nvPr/>
        </p:nvSpPr>
        <p:spPr>
          <a:xfrm rot="7606200">
            <a:off x="3814560" y="3084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9" name="CustomShape 235"/>
          <p:cNvSpPr/>
          <p:nvPr/>
        </p:nvSpPr>
        <p:spPr>
          <a:xfrm rot="18406200">
            <a:off x="3873960" y="32126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0" name="CustomShape 236"/>
          <p:cNvSpPr/>
          <p:nvPr/>
        </p:nvSpPr>
        <p:spPr>
          <a:xfrm rot="18406200">
            <a:off x="3789360" y="31118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1" name="CustomShape 237"/>
          <p:cNvSpPr/>
          <p:nvPr/>
        </p:nvSpPr>
        <p:spPr>
          <a:xfrm rot="18406200">
            <a:off x="3911040" y="31762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2" name="CustomShape 238"/>
          <p:cNvSpPr/>
          <p:nvPr/>
        </p:nvSpPr>
        <p:spPr>
          <a:xfrm rot="7839000">
            <a:off x="3902760" y="2991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3" name="CustomShape 239"/>
          <p:cNvSpPr/>
          <p:nvPr/>
        </p:nvSpPr>
        <p:spPr>
          <a:xfrm rot="18639000">
            <a:off x="3953160" y="31230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4" name="CustomShape 240"/>
          <p:cNvSpPr/>
          <p:nvPr/>
        </p:nvSpPr>
        <p:spPr>
          <a:xfrm rot="18639000">
            <a:off x="3875040" y="30164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5" name="CustomShape 241"/>
          <p:cNvSpPr/>
          <p:nvPr/>
        </p:nvSpPr>
        <p:spPr>
          <a:xfrm rot="18639000">
            <a:off x="3992760" y="30895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6" name="CustomShape 242"/>
          <p:cNvSpPr/>
          <p:nvPr/>
        </p:nvSpPr>
        <p:spPr>
          <a:xfrm rot="7839000">
            <a:off x="3981240" y="29001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7" name="CustomShape 243"/>
          <p:cNvSpPr/>
          <p:nvPr/>
        </p:nvSpPr>
        <p:spPr>
          <a:xfrm rot="18639000">
            <a:off x="4031640" y="30319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8" name="CustomShape 244"/>
          <p:cNvSpPr/>
          <p:nvPr/>
        </p:nvSpPr>
        <p:spPr>
          <a:xfrm rot="18639000">
            <a:off x="3953520" y="29250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9" name="CustomShape 245"/>
          <p:cNvSpPr/>
          <p:nvPr/>
        </p:nvSpPr>
        <p:spPr>
          <a:xfrm rot="18639000">
            <a:off x="4071240" y="29980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0" name="CustomShape 246"/>
          <p:cNvSpPr/>
          <p:nvPr/>
        </p:nvSpPr>
        <p:spPr>
          <a:xfrm rot="7551000">
            <a:off x="3611520" y="3384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1" name="CustomShape 247"/>
          <p:cNvSpPr/>
          <p:nvPr/>
        </p:nvSpPr>
        <p:spPr>
          <a:xfrm rot="18351000">
            <a:off x="3674160" y="35114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2" name="CustomShape 248"/>
          <p:cNvSpPr/>
          <p:nvPr/>
        </p:nvSpPr>
        <p:spPr>
          <a:xfrm rot="18351000">
            <a:off x="3587400" y="34128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3" name="CustomShape 249"/>
          <p:cNvSpPr/>
          <p:nvPr/>
        </p:nvSpPr>
        <p:spPr>
          <a:xfrm rot="18351000">
            <a:off x="3710160" y="34743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4" name="CustomShape 250"/>
          <p:cNvSpPr/>
          <p:nvPr/>
        </p:nvSpPr>
        <p:spPr>
          <a:xfrm rot="7551000">
            <a:off x="3682080" y="3286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5" name="CustomShape 251"/>
          <p:cNvSpPr/>
          <p:nvPr/>
        </p:nvSpPr>
        <p:spPr>
          <a:xfrm rot="18351000">
            <a:off x="3744360" y="34142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6" name="CustomShape 252"/>
          <p:cNvSpPr/>
          <p:nvPr/>
        </p:nvSpPr>
        <p:spPr>
          <a:xfrm rot="18351000">
            <a:off x="3657960" y="33156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7" name="CustomShape 253"/>
          <p:cNvSpPr/>
          <p:nvPr/>
        </p:nvSpPr>
        <p:spPr>
          <a:xfrm rot="18351000">
            <a:off x="3780360" y="33768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8" name="CustomShape 254"/>
          <p:cNvSpPr/>
          <p:nvPr/>
        </p:nvSpPr>
        <p:spPr>
          <a:xfrm rot="7111800">
            <a:off x="3346560" y="3807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9" name="CustomShape 255"/>
          <p:cNvSpPr/>
          <p:nvPr/>
        </p:nvSpPr>
        <p:spPr>
          <a:xfrm rot="17911800">
            <a:off x="3425400" y="39258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0" name="CustomShape 256"/>
          <p:cNvSpPr/>
          <p:nvPr/>
        </p:nvSpPr>
        <p:spPr>
          <a:xfrm rot="17911800">
            <a:off x="3327840" y="38408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1" name="CustomShape 257"/>
          <p:cNvSpPr/>
          <p:nvPr/>
        </p:nvSpPr>
        <p:spPr>
          <a:xfrm rot="17911800">
            <a:off x="3455280" y="38847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2" name="CustomShape 258"/>
          <p:cNvSpPr/>
          <p:nvPr/>
        </p:nvSpPr>
        <p:spPr>
          <a:xfrm rot="7111800">
            <a:off x="3404160" y="3702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3" name="CustomShape 259"/>
          <p:cNvSpPr/>
          <p:nvPr/>
        </p:nvSpPr>
        <p:spPr>
          <a:xfrm rot="17911800">
            <a:off x="3483000" y="38203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4" name="CustomShape 260"/>
          <p:cNvSpPr/>
          <p:nvPr/>
        </p:nvSpPr>
        <p:spPr>
          <a:xfrm rot="17911800">
            <a:off x="3385080" y="37350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5" name="CustomShape 261"/>
          <p:cNvSpPr/>
          <p:nvPr/>
        </p:nvSpPr>
        <p:spPr>
          <a:xfrm rot="17911800">
            <a:off x="3512880" y="37792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6" name="CustomShape 262"/>
          <p:cNvSpPr/>
          <p:nvPr/>
        </p:nvSpPr>
        <p:spPr>
          <a:xfrm rot="7344600">
            <a:off x="3478320" y="3597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7" name="CustomShape 263"/>
          <p:cNvSpPr/>
          <p:nvPr/>
        </p:nvSpPr>
        <p:spPr>
          <a:xfrm rot="18144600">
            <a:off x="3548520" y="37206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8" name="CustomShape 264"/>
          <p:cNvSpPr/>
          <p:nvPr/>
        </p:nvSpPr>
        <p:spPr>
          <a:xfrm rot="18144600">
            <a:off x="3456360" y="36277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9" name="CustomShape 265"/>
          <p:cNvSpPr/>
          <p:nvPr/>
        </p:nvSpPr>
        <p:spPr>
          <a:xfrm rot="18144600">
            <a:off x="3581640" y="36813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0" name="CustomShape 266"/>
          <p:cNvSpPr/>
          <p:nvPr/>
        </p:nvSpPr>
        <p:spPr>
          <a:xfrm rot="7344600">
            <a:off x="3542760" y="34956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1" name="CustomShape 267"/>
          <p:cNvSpPr/>
          <p:nvPr/>
        </p:nvSpPr>
        <p:spPr>
          <a:xfrm rot="18144600">
            <a:off x="3612960" y="361908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12" name="CustomShape 268"/>
          <p:cNvSpPr/>
          <p:nvPr/>
        </p:nvSpPr>
        <p:spPr>
          <a:xfrm rot="18144600">
            <a:off x="3520800" y="35262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13" name="CustomShape 269"/>
          <p:cNvSpPr/>
          <p:nvPr/>
        </p:nvSpPr>
        <p:spPr>
          <a:xfrm rot="18144600">
            <a:off x="3646080" y="35798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4" name="CustomShape 270"/>
          <p:cNvSpPr/>
          <p:nvPr/>
        </p:nvSpPr>
        <p:spPr>
          <a:xfrm rot="6955800">
            <a:off x="3238920" y="4023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5" name="CustomShape 271"/>
          <p:cNvSpPr/>
          <p:nvPr/>
        </p:nvSpPr>
        <p:spPr>
          <a:xfrm rot="17755800">
            <a:off x="3323520" y="41382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16" name="CustomShape 272"/>
          <p:cNvSpPr/>
          <p:nvPr/>
        </p:nvSpPr>
        <p:spPr>
          <a:xfrm rot="17755800">
            <a:off x="3222000" y="40579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17" name="CustomShape 273"/>
          <p:cNvSpPr/>
          <p:nvPr/>
        </p:nvSpPr>
        <p:spPr>
          <a:xfrm rot="17755800">
            <a:off x="3350880" y="40950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8" name="CustomShape 274"/>
          <p:cNvSpPr/>
          <p:nvPr/>
        </p:nvSpPr>
        <p:spPr>
          <a:xfrm rot="6955800">
            <a:off x="3291480" y="3915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9" name="CustomShape 275"/>
          <p:cNvSpPr/>
          <p:nvPr/>
        </p:nvSpPr>
        <p:spPr>
          <a:xfrm rot="17755800">
            <a:off x="3376080" y="40298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20" name="CustomShape 276"/>
          <p:cNvSpPr/>
          <p:nvPr/>
        </p:nvSpPr>
        <p:spPr>
          <a:xfrm rot="17755800">
            <a:off x="3274560" y="39499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21" name="CustomShape 277"/>
          <p:cNvSpPr/>
          <p:nvPr/>
        </p:nvSpPr>
        <p:spPr>
          <a:xfrm rot="17755800">
            <a:off x="3403440" y="39870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2" name="CustomShape 278"/>
          <p:cNvSpPr/>
          <p:nvPr/>
        </p:nvSpPr>
        <p:spPr>
          <a:xfrm rot="6516600">
            <a:off x="3050640" y="4485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3" name="CustomShape 279"/>
          <p:cNvSpPr/>
          <p:nvPr/>
        </p:nvSpPr>
        <p:spPr>
          <a:xfrm rot="17316600">
            <a:off x="3150360" y="458856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24" name="CustomShape 280"/>
          <p:cNvSpPr/>
          <p:nvPr/>
        </p:nvSpPr>
        <p:spPr>
          <a:xfrm rot="17316600">
            <a:off x="3040200" y="45241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25" name="CustomShape 281"/>
          <p:cNvSpPr/>
          <p:nvPr/>
        </p:nvSpPr>
        <p:spPr>
          <a:xfrm rot="17316600">
            <a:off x="3170880" y="45428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6" name="CustomShape 282"/>
          <p:cNvSpPr/>
          <p:nvPr/>
        </p:nvSpPr>
        <p:spPr>
          <a:xfrm rot="6516600">
            <a:off x="3089160" y="4372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7" name="CustomShape 283"/>
          <p:cNvSpPr/>
          <p:nvPr/>
        </p:nvSpPr>
        <p:spPr>
          <a:xfrm rot="17316600">
            <a:off x="3188880" y="44748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28" name="CustomShape 284"/>
          <p:cNvSpPr/>
          <p:nvPr/>
        </p:nvSpPr>
        <p:spPr>
          <a:xfrm rot="17316600">
            <a:off x="3078360" y="44103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29" name="CustomShape 285"/>
          <p:cNvSpPr/>
          <p:nvPr/>
        </p:nvSpPr>
        <p:spPr>
          <a:xfrm rot="17316600">
            <a:off x="3209400" y="44290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0" name="CustomShape 286"/>
          <p:cNvSpPr/>
          <p:nvPr/>
        </p:nvSpPr>
        <p:spPr>
          <a:xfrm rot="6749400">
            <a:off x="3143880" y="4256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1" name="CustomShape 287"/>
          <p:cNvSpPr/>
          <p:nvPr/>
        </p:nvSpPr>
        <p:spPr>
          <a:xfrm rot="17549400">
            <a:off x="3236040" y="43650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32" name="CustomShape 288"/>
          <p:cNvSpPr/>
          <p:nvPr/>
        </p:nvSpPr>
        <p:spPr>
          <a:xfrm rot="17549400">
            <a:off x="3129840" y="42926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33" name="CustomShape 289"/>
          <p:cNvSpPr/>
          <p:nvPr/>
        </p:nvSpPr>
        <p:spPr>
          <a:xfrm rot="17549400">
            <a:off x="3260160" y="43210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4" name="CustomShape 290"/>
          <p:cNvSpPr/>
          <p:nvPr/>
        </p:nvSpPr>
        <p:spPr>
          <a:xfrm rot="6749400">
            <a:off x="3189960" y="4145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5" name="CustomShape 291"/>
          <p:cNvSpPr/>
          <p:nvPr/>
        </p:nvSpPr>
        <p:spPr>
          <a:xfrm rot="17549400">
            <a:off x="3281760" y="42541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36" name="CustomShape 292"/>
          <p:cNvSpPr/>
          <p:nvPr/>
        </p:nvSpPr>
        <p:spPr>
          <a:xfrm rot="17549400">
            <a:off x="3175920" y="41817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37" name="CustomShape 293"/>
          <p:cNvSpPr/>
          <p:nvPr/>
        </p:nvSpPr>
        <p:spPr>
          <a:xfrm rot="17549400">
            <a:off x="3306240" y="42098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8" name="CustomShape 294"/>
          <p:cNvSpPr/>
          <p:nvPr/>
        </p:nvSpPr>
        <p:spPr>
          <a:xfrm rot="6130200">
            <a:off x="3000240" y="4727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9" name="CustomShape 295"/>
          <p:cNvSpPr/>
          <p:nvPr/>
        </p:nvSpPr>
        <p:spPr>
          <a:xfrm rot="16930200">
            <a:off x="3111840" y="48186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40" name="CustomShape 296"/>
          <p:cNvSpPr/>
          <p:nvPr/>
        </p:nvSpPr>
        <p:spPr>
          <a:xfrm rot="16930200">
            <a:off x="2995200" y="47689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41" name="CustomShape 297"/>
          <p:cNvSpPr/>
          <p:nvPr/>
        </p:nvSpPr>
        <p:spPr>
          <a:xfrm rot="16930200">
            <a:off x="3126600" y="47707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2" name="CustomShape 298"/>
          <p:cNvSpPr/>
          <p:nvPr/>
        </p:nvSpPr>
        <p:spPr>
          <a:xfrm rot="6130200">
            <a:off x="3025800" y="46105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3" name="CustomShape 299"/>
          <p:cNvSpPr/>
          <p:nvPr/>
        </p:nvSpPr>
        <p:spPr>
          <a:xfrm rot="16930200">
            <a:off x="3137400" y="47012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44" name="CustomShape 300"/>
          <p:cNvSpPr/>
          <p:nvPr/>
        </p:nvSpPr>
        <p:spPr>
          <a:xfrm rot="16930200">
            <a:off x="3020400" y="46512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45" name="CustomShape 301"/>
          <p:cNvSpPr/>
          <p:nvPr/>
        </p:nvSpPr>
        <p:spPr>
          <a:xfrm rot="16930200">
            <a:off x="3151800" y="46530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6" name="CustomShape 302"/>
          <p:cNvSpPr/>
          <p:nvPr/>
        </p:nvSpPr>
        <p:spPr>
          <a:xfrm rot="5691600">
            <a:off x="2927160" y="5221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7" name="CustomShape 303"/>
          <p:cNvSpPr/>
          <p:nvPr/>
        </p:nvSpPr>
        <p:spPr>
          <a:xfrm rot="16491000">
            <a:off x="3050640" y="529776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48" name="CustomShape 304"/>
          <p:cNvSpPr/>
          <p:nvPr/>
        </p:nvSpPr>
        <p:spPr>
          <a:xfrm rot="16491000">
            <a:off x="2928960" y="52646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49" name="CustomShape 305"/>
          <p:cNvSpPr/>
          <p:nvPr/>
        </p:nvSpPr>
        <p:spPr>
          <a:xfrm rot="16491000">
            <a:off x="3058200" y="52484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0" name="CustomShape 306"/>
          <p:cNvSpPr/>
          <p:nvPr/>
        </p:nvSpPr>
        <p:spPr>
          <a:xfrm rot="5691600">
            <a:off x="2937600" y="5102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1" name="CustomShape 307"/>
          <p:cNvSpPr/>
          <p:nvPr/>
        </p:nvSpPr>
        <p:spPr>
          <a:xfrm rot="16491000">
            <a:off x="3061080" y="51782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52" name="CustomShape 308"/>
          <p:cNvSpPr/>
          <p:nvPr/>
        </p:nvSpPr>
        <p:spPr>
          <a:xfrm rot="16491000">
            <a:off x="2939040" y="51447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53" name="CustomShape 309"/>
          <p:cNvSpPr/>
          <p:nvPr/>
        </p:nvSpPr>
        <p:spPr>
          <a:xfrm rot="16491000">
            <a:off x="3068280" y="51289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4" name="CustomShape 310"/>
          <p:cNvSpPr/>
          <p:nvPr/>
        </p:nvSpPr>
        <p:spPr>
          <a:xfrm rot="5923800">
            <a:off x="2963160" y="4976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5" name="CustomShape 311"/>
          <p:cNvSpPr/>
          <p:nvPr/>
        </p:nvSpPr>
        <p:spPr>
          <a:xfrm rot="16723800">
            <a:off x="3080880" y="50605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56" name="CustomShape 312"/>
          <p:cNvSpPr/>
          <p:nvPr/>
        </p:nvSpPr>
        <p:spPr>
          <a:xfrm rot="16723800">
            <a:off x="2961360" y="50184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57" name="CustomShape 313"/>
          <p:cNvSpPr/>
          <p:nvPr/>
        </p:nvSpPr>
        <p:spPr>
          <a:xfrm rot="16723800">
            <a:off x="3092040" y="50119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8" name="CustomShape 314"/>
          <p:cNvSpPr/>
          <p:nvPr/>
        </p:nvSpPr>
        <p:spPr>
          <a:xfrm rot="5923800">
            <a:off x="2981520" y="48574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9" name="CustomShape 315"/>
          <p:cNvSpPr/>
          <p:nvPr/>
        </p:nvSpPr>
        <p:spPr>
          <a:xfrm rot="16723800">
            <a:off x="3099240" y="49417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60" name="CustomShape 316"/>
          <p:cNvSpPr/>
          <p:nvPr/>
        </p:nvSpPr>
        <p:spPr>
          <a:xfrm rot="16723800">
            <a:off x="2979360" y="48996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61" name="CustomShape 317"/>
          <p:cNvSpPr/>
          <p:nvPr/>
        </p:nvSpPr>
        <p:spPr>
          <a:xfrm rot="16723800">
            <a:off x="3110400" y="48931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2" name="CustomShape 318"/>
          <p:cNvSpPr/>
          <p:nvPr/>
        </p:nvSpPr>
        <p:spPr>
          <a:xfrm rot="5200200">
            <a:off x="2929680" y="5466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3" name="CustomShape 319"/>
          <p:cNvSpPr/>
          <p:nvPr/>
        </p:nvSpPr>
        <p:spPr>
          <a:xfrm rot="16000200">
            <a:off x="3063600" y="55245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64" name="CustomShape 320"/>
          <p:cNvSpPr/>
          <p:nvPr/>
        </p:nvSpPr>
        <p:spPr>
          <a:xfrm rot="16000200">
            <a:off x="2939040" y="55116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65" name="CustomShape 321"/>
          <p:cNvSpPr/>
          <p:nvPr/>
        </p:nvSpPr>
        <p:spPr>
          <a:xfrm rot="16000200">
            <a:off x="3062520" y="5475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6" name="CustomShape 322"/>
          <p:cNvSpPr/>
          <p:nvPr/>
        </p:nvSpPr>
        <p:spPr>
          <a:xfrm rot="5200200">
            <a:off x="2922480" y="53470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7" name="CustomShape 323"/>
          <p:cNvSpPr/>
          <p:nvPr/>
        </p:nvSpPr>
        <p:spPr>
          <a:xfrm rot="16000200">
            <a:off x="3056760" y="5404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68" name="CustomShape 324"/>
          <p:cNvSpPr/>
          <p:nvPr/>
        </p:nvSpPr>
        <p:spPr>
          <a:xfrm rot="16000200">
            <a:off x="2931840" y="53917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69" name="CustomShape 325"/>
          <p:cNvSpPr/>
          <p:nvPr/>
        </p:nvSpPr>
        <p:spPr>
          <a:xfrm rot="16000200">
            <a:off x="3055680" y="53550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0" name="CustomShape 326"/>
          <p:cNvSpPr/>
          <p:nvPr/>
        </p:nvSpPr>
        <p:spPr>
          <a:xfrm rot="4761600">
            <a:off x="2991600" y="59626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1" name="CustomShape 327"/>
          <p:cNvSpPr/>
          <p:nvPr/>
        </p:nvSpPr>
        <p:spPr>
          <a:xfrm rot="15561000">
            <a:off x="3132360" y="60026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72" name="CustomShape 328"/>
          <p:cNvSpPr/>
          <p:nvPr/>
        </p:nvSpPr>
        <p:spPr>
          <a:xfrm rot="15561000">
            <a:off x="3007800" y="60073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73" name="CustomShape 329"/>
          <p:cNvSpPr/>
          <p:nvPr/>
        </p:nvSpPr>
        <p:spPr>
          <a:xfrm rot="15561000">
            <a:off x="3124080" y="59536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4" name="CustomShape 330"/>
          <p:cNvSpPr/>
          <p:nvPr/>
        </p:nvSpPr>
        <p:spPr>
          <a:xfrm rot="4761600">
            <a:off x="2969280" y="58446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5" name="CustomShape 331"/>
          <p:cNvSpPr/>
          <p:nvPr/>
        </p:nvSpPr>
        <p:spPr>
          <a:xfrm rot="15561000">
            <a:off x="3110400" y="58845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76" name="CustomShape 332"/>
          <p:cNvSpPr/>
          <p:nvPr/>
        </p:nvSpPr>
        <p:spPr>
          <a:xfrm rot="15561000">
            <a:off x="2985480" y="58892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77" name="CustomShape 333"/>
          <p:cNvSpPr/>
          <p:nvPr/>
        </p:nvSpPr>
        <p:spPr>
          <a:xfrm rot="15561000">
            <a:off x="3102120" y="58356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8" name="CustomShape 334"/>
          <p:cNvSpPr/>
          <p:nvPr/>
        </p:nvSpPr>
        <p:spPr>
          <a:xfrm rot="4993800">
            <a:off x="2960640" y="57164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9" name="CustomShape 335"/>
          <p:cNvSpPr/>
          <p:nvPr/>
        </p:nvSpPr>
        <p:spPr>
          <a:xfrm rot="15793800">
            <a:off x="3098160" y="57661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80" name="CustomShape 336"/>
          <p:cNvSpPr/>
          <p:nvPr/>
        </p:nvSpPr>
        <p:spPr>
          <a:xfrm rot="15793800">
            <a:off x="2972880" y="57614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81" name="CustomShape 337"/>
          <p:cNvSpPr/>
          <p:nvPr/>
        </p:nvSpPr>
        <p:spPr>
          <a:xfrm rot="15793800">
            <a:off x="3093840" y="57164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2" name="CustomShape 338"/>
          <p:cNvSpPr/>
          <p:nvPr/>
        </p:nvSpPr>
        <p:spPr>
          <a:xfrm rot="4993800">
            <a:off x="2946600" y="5597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3" name="CustomShape 339"/>
          <p:cNvSpPr/>
          <p:nvPr/>
        </p:nvSpPr>
        <p:spPr>
          <a:xfrm rot="15793800">
            <a:off x="3083760" y="56466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84" name="CustomShape 340"/>
          <p:cNvSpPr/>
          <p:nvPr/>
        </p:nvSpPr>
        <p:spPr>
          <a:xfrm rot="15793800">
            <a:off x="2958840" y="56422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85" name="CustomShape 341"/>
          <p:cNvSpPr/>
          <p:nvPr/>
        </p:nvSpPr>
        <p:spPr>
          <a:xfrm rot="15793800">
            <a:off x="3079800" y="5596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6" name="CustomShape 342"/>
          <p:cNvSpPr/>
          <p:nvPr/>
        </p:nvSpPr>
        <p:spPr>
          <a:xfrm rot="3199200">
            <a:off x="3222720" y="66837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7" name="CustomShape 343"/>
          <p:cNvSpPr/>
          <p:nvPr/>
        </p:nvSpPr>
        <p:spPr>
          <a:xfrm rot="13999200">
            <a:off x="3371040" y="66567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88" name="CustomShape 344"/>
          <p:cNvSpPr/>
          <p:nvPr/>
        </p:nvSpPr>
        <p:spPr>
          <a:xfrm rot="13999200">
            <a:off x="3263040" y="6721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89" name="CustomShape 345"/>
          <p:cNvSpPr/>
          <p:nvPr/>
        </p:nvSpPr>
        <p:spPr>
          <a:xfrm rot="13999200">
            <a:off x="3338280" y="66168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0" name="CustomShape 346"/>
          <p:cNvSpPr/>
          <p:nvPr/>
        </p:nvSpPr>
        <p:spPr>
          <a:xfrm rot="3199200">
            <a:off x="3151080" y="6587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1" name="CustomShape 347"/>
          <p:cNvSpPr/>
          <p:nvPr/>
        </p:nvSpPr>
        <p:spPr>
          <a:xfrm rot="13999200">
            <a:off x="3299040" y="65602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92" name="CustomShape 348"/>
          <p:cNvSpPr/>
          <p:nvPr/>
        </p:nvSpPr>
        <p:spPr>
          <a:xfrm rot="13999200">
            <a:off x="3191400" y="66254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93" name="CustomShape 349"/>
          <p:cNvSpPr/>
          <p:nvPr/>
        </p:nvSpPr>
        <p:spPr>
          <a:xfrm rot="13999200">
            <a:off x="3266280" y="65206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4" name="CustomShape 350"/>
          <p:cNvSpPr/>
          <p:nvPr/>
        </p:nvSpPr>
        <p:spPr>
          <a:xfrm rot="3793800">
            <a:off x="3120480" y="6456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5" name="CustomShape 351"/>
          <p:cNvSpPr/>
          <p:nvPr/>
        </p:nvSpPr>
        <p:spPr>
          <a:xfrm rot="14593800">
            <a:off x="3269160" y="64551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96" name="CustomShape 352"/>
          <p:cNvSpPr/>
          <p:nvPr/>
        </p:nvSpPr>
        <p:spPr>
          <a:xfrm rot="14593800">
            <a:off x="3151800" y="64987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97" name="CustomShape 353"/>
          <p:cNvSpPr/>
          <p:nvPr/>
        </p:nvSpPr>
        <p:spPr>
          <a:xfrm rot="14593800">
            <a:off x="3245760" y="64105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8" name="CustomShape 354"/>
          <p:cNvSpPr/>
          <p:nvPr/>
        </p:nvSpPr>
        <p:spPr>
          <a:xfrm rot="3793800">
            <a:off x="3066480" y="6348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9" name="CustomShape 355"/>
          <p:cNvSpPr/>
          <p:nvPr/>
        </p:nvSpPr>
        <p:spPr>
          <a:xfrm rot="14593800">
            <a:off x="3215160" y="63478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00" name="CustomShape 356"/>
          <p:cNvSpPr/>
          <p:nvPr/>
        </p:nvSpPr>
        <p:spPr>
          <a:xfrm rot="14593800">
            <a:off x="3097800" y="63910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01" name="CustomShape 357"/>
          <p:cNvSpPr/>
          <p:nvPr/>
        </p:nvSpPr>
        <p:spPr>
          <a:xfrm rot="14593800">
            <a:off x="3191400" y="6303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2" name="CustomShape 358"/>
          <p:cNvSpPr/>
          <p:nvPr/>
        </p:nvSpPr>
        <p:spPr>
          <a:xfrm rot="640800">
            <a:off x="3402360" y="6822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3" name="CustomShape 359"/>
          <p:cNvSpPr/>
          <p:nvPr/>
        </p:nvSpPr>
        <p:spPr>
          <a:xfrm rot="11440800">
            <a:off x="3498840" y="66996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04" name="CustomShape 360"/>
          <p:cNvSpPr/>
          <p:nvPr/>
        </p:nvSpPr>
        <p:spPr>
          <a:xfrm rot="11440800">
            <a:off x="3469320" y="6829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05" name="CustomShape 361"/>
          <p:cNvSpPr/>
          <p:nvPr/>
        </p:nvSpPr>
        <p:spPr>
          <a:xfrm rot="11440800">
            <a:off x="3441960" y="66945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6" name="CustomShape 362"/>
          <p:cNvSpPr/>
          <p:nvPr/>
        </p:nvSpPr>
        <p:spPr>
          <a:xfrm rot="640800">
            <a:off x="3283920" y="67996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7" name="CustomShape 363"/>
          <p:cNvSpPr/>
          <p:nvPr/>
        </p:nvSpPr>
        <p:spPr>
          <a:xfrm rot="11440800">
            <a:off x="3380760" y="66772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08" name="CustomShape 364"/>
          <p:cNvSpPr/>
          <p:nvPr/>
        </p:nvSpPr>
        <p:spPr>
          <a:xfrm rot="11440800">
            <a:off x="3351240" y="68076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09" name="CustomShape 365"/>
          <p:cNvSpPr/>
          <p:nvPr/>
        </p:nvSpPr>
        <p:spPr>
          <a:xfrm rot="11440800">
            <a:off x="3323880" y="6672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0" name="CustomShape 366"/>
          <p:cNvSpPr/>
          <p:nvPr/>
        </p:nvSpPr>
        <p:spPr>
          <a:xfrm rot="20462400">
            <a:off x="3577680" y="6759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1" name="CustomShape 367"/>
          <p:cNvSpPr/>
          <p:nvPr/>
        </p:nvSpPr>
        <p:spPr>
          <a:xfrm rot="9662400">
            <a:off x="3605040" y="66031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12" name="CustomShape 368"/>
          <p:cNvSpPr/>
          <p:nvPr/>
        </p:nvSpPr>
        <p:spPr>
          <a:xfrm rot="9662400">
            <a:off x="3647160" y="673848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13" name="CustomShape 369"/>
          <p:cNvSpPr/>
          <p:nvPr/>
        </p:nvSpPr>
        <p:spPr>
          <a:xfrm rot="9662400">
            <a:off x="3549240" y="66283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4" name="CustomShape 370"/>
          <p:cNvSpPr/>
          <p:nvPr/>
        </p:nvSpPr>
        <p:spPr>
          <a:xfrm rot="20462400">
            <a:off x="3463920" y="6798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5" name="CustomShape 371"/>
          <p:cNvSpPr/>
          <p:nvPr/>
        </p:nvSpPr>
        <p:spPr>
          <a:xfrm rot="9662400">
            <a:off x="3491640" y="66420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16" name="CustomShape 372"/>
          <p:cNvSpPr/>
          <p:nvPr/>
        </p:nvSpPr>
        <p:spPr>
          <a:xfrm rot="9662400">
            <a:off x="3533400" y="67777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17" name="CustomShape 373"/>
          <p:cNvSpPr/>
          <p:nvPr/>
        </p:nvSpPr>
        <p:spPr>
          <a:xfrm rot="9662400">
            <a:off x="3435480" y="66672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8" name="CustomShape 374"/>
          <p:cNvSpPr/>
          <p:nvPr/>
        </p:nvSpPr>
        <p:spPr>
          <a:xfrm rot="20926800">
            <a:off x="3771000" y="66654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9" name="CustomShape 375"/>
          <p:cNvSpPr/>
          <p:nvPr/>
        </p:nvSpPr>
        <p:spPr>
          <a:xfrm rot="10126800">
            <a:off x="3818160" y="6514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20" name="CustomShape 376"/>
          <p:cNvSpPr/>
          <p:nvPr/>
        </p:nvSpPr>
        <p:spPr>
          <a:xfrm rot="10126800">
            <a:off x="3840840" y="6652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21" name="CustomShape 377"/>
          <p:cNvSpPr/>
          <p:nvPr/>
        </p:nvSpPr>
        <p:spPr>
          <a:xfrm rot="10126800">
            <a:off x="3760200" y="65322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2" name="CustomShape 378"/>
          <p:cNvSpPr/>
          <p:nvPr/>
        </p:nvSpPr>
        <p:spPr>
          <a:xfrm rot="20926800">
            <a:off x="3652920" y="6688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3" name="CustomShape 379"/>
          <p:cNvSpPr/>
          <p:nvPr/>
        </p:nvSpPr>
        <p:spPr>
          <a:xfrm rot="10126800">
            <a:off x="3700080" y="65383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24" name="CustomShape 380"/>
          <p:cNvSpPr/>
          <p:nvPr/>
        </p:nvSpPr>
        <p:spPr>
          <a:xfrm rot="10126800">
            <a:off x="3723120" y="66762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25" name="CustomShape 381"/>
          <p:cNvSpPr/>
          <p:nvPr/>
        </p:nvSpPr>
        <p:spPr>
          <a:xfrm rot="10126800">
            <a:off x="3642120" y="65556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6" name="CustomShape 382"/>
          <p:cNvSpPr/>
          <p:nvPr/>
        </p:nvSpPr>
        <p:spPr>
          <a:xfrm rot="21401400">
            <a:off x="3979080" y="6629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7" name="CustomShape 383"/>
          <p:cNvSpPr/>
          <p:nvPr/>
        </p:nvSpPr>
        <p:spPr>
          <a:xfrm rot="10601400">
            <a:off x="4044960" y="64854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28" name="CustomShape 384"/>
          <p:cNvSpPr/>
          <p:nvPr/>
        </p:nvSpPr>
        <p:spPr>
          <a:xfrm rot="10601400">
            <a:off x="4048920" y="66236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29" name="CustomShape 385"/>
          <p:cNvSpPr/>
          <p:nvPr/>
        </p:nvSpPr>
        <p:spPr>
          <a:xfrm rot="10601400">
            <a:off x="3987000" y="64951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0" name="CustomShape 386"/>
          <p:cNvSpPr/>
          <p:nvPr/>
        </p:nvSpPr>
        <p:spPr>
          <a:xfrm rot="21401400">
            <a:off x="3858840" y="6635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1" name="CustomShape 387"/>
          <p:cNvSpPr/>
          <p:nvPr/>
        </p:nvSpPr>
        <p:spPr>
          <a:xfrm rot="10601400">
            <a:off x="3925080" y="64922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32" name="CustomShape 388"/>
          <p:cNvSpPr/>
          <p:nvPr/>
        </p:nvSpPr>
        <p:spPr>
          <a:xfrm rot="10601400">
            <a:off x="3929040" y="663048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33" name="CustomShape 389"/>
          <p:cNvSpPr/>
          <p:nvPr/>
        </p:nvSpPr>
        <p:spPr>
          <a:xfrm rot="10601400">
            <a:off x="3866760" y="65023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4" name="CustomShape 390"/>
          <p:cNvSpPr/>
          <p:nvPr/>
        </p:nvSpPr>
        <p:spPr>
          <a:xfrm rot="1023000">
            <a:off x="4166640" y="66657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5" name="CustomShape 391"/>
          <p:cNvSpPr/>
          <p:nvPr/>
        </p:nvSpPr>
        <p:spPr>
          <a:xfrm rot="11823600">
            <a:off x="4275360" y="65548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36" name="CustomShape 392"/>
          <p:cNvSpPr/>
          <p:nvPr/>
        </p:nvSpPr>
        <p:spPr>
          <a:xfrm rot="11823600">
            <a:off x="4231080" y="6679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37" name="CustomShape 393"/>
          <p:cNvSpPr/>
          <p:nvPr/>
        </p:nvSpPr>
        <p:spPr>
          <a:xfrm rot="11823600">
            <a:off x="4220280" y="65440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8" name="CustomShape 394"/>
          <p:cNvSpPr/>
          <p:nvPr/>
        </p:nvSpPr>
        <p:spPr>
          <a:xfrm rot="1023000">
            <a:off x="4051440" y="66304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9" name="CustomShape 395"/>
          <p:cNvSpPr/>
          <p:nvPr/>
        </p:nvSpPr>
        <p:spPr>
          <a:xfrm rot="11823600">
            <a:off x="4160520" y="65196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40" name="CustomShape 396"/>
          <p:cNvSpPr/>
          <p:nvPr/>
        </p:nvSpPr>
        <p:spPr>
          <a:xfrm rot="11823600">
            <a:off x="4115880" y="6644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41" name="CustomShape 397"/>
          <p:cNvSpPr/>
          <p:nvPr/>
        </p:nvSpPr>
        <p:spPr>
          <a:xfrm rot="11823600">
            <a:off x="4105440" y="65088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2" name="CustomShape 398"/>
          <p:cNvSpPr/>
          <p:nvPr/>
        </p:nvSpPr>
        <p:spPr>
          <a:xfrm rot="2275800">
            <a:off x="4334040" y="6758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3" name="CustomShape 399"/>
          <p:cNvSpPr/>
          <p:nvPr/>
        </p:nvSpPr>
        <p:spPr>
          <a:xfrm rot="13075800">
            <a:off x="4472280" y="66927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44" name="CustomShape 400"/>
          <p:cNvSpPr/>
          <p:nvPr/>
        </p:nvSpPr>
        <p:spPr>
          <a:xfrm rot="13075800">
            <a:off x="4386600" y="6788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45" name="CustomShape 401"/>
          <p:cNvSpPr/>
          <p:nvPr/>
        </p:nvSpPr>
        <p:spPr>
          <a:xfrm rot="13075800">
            <a:off x="4427640" y="66636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6" name="CustomShape 402"/>
          <p:cNvSpPr/>
          <p:nvPr/>
        </p:nvSpPr>
        <p:spPr>
          <a:xfrm rot="2275800">
            <a:off x="4239360" y="66848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7" name="CustomShape 403"/>
          <p:cNvSpPr/>
          <p:nvPr/>
        </p:nvSpPr>
        <p:spPr>
          <a:xfrm rot="13075800">
            <a:off x="4377240" y="6618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48" name="CustomShape 404"/>
          <p:cNvSpPr/>
          <p:nvPr/>
        </p:nvSpPr>
        <p:spPr>
          <a:xfrm rot="13075800">
            <a:off x="4291560" y="67147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49" name="CustomShape 405"/>
          <p:cNvSpPr/>
          <p:nvPr/>
        </p:nvSpPr>
        <p:spPr>
          <a:xfrm rot="13075800">
            <a:off x="4332960" y="65898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0" name="CustomShape 406"/>
          <p:cNvSpPr/>
          <p:nvPr/>
        </p:nvSpPr>
        <p:spPr>
          <a:xfrm rot="3243600">
            <a:off x="4482360" y="6926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1" name="CustomShape 407"/>
          <p:cNvSpPr/>
          <p:nvPr/>
        </p:nvSpPr>
        <p:spPr>
          <a:xfrm rot="14043600">
            <a:off x="4631040" y="6900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52" name="CustomShape 408"/>
          <p:cNvSpPr/>
          <p:nvPr/>
        </p:nvSpPr>
        <p:spPr>
          <a:xfrm rot="14043600">
            <a:off x="4521960" y="6964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53" name="CustomShape 409"/>
          <p:cNvSpPr/>
          <p:nvPr/>
        </p:nvSpPr>
        <p:spPr>
          <a:xfrm rot="14043600">
            <a:off x="4599000" y="68608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4" name="CustomShape 410"/>
          <p:cNvSpPr/>
          <p:nvPr/>
        </p:nvSpPr>
        <p:spPr>
          <a:xfrm rot="3243600">
            <a:off x="4411800" y="68288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5" name="CustomShape 411"/>
          <p:cNvSpPr/>
          <p:nvPr/>
        </p:nvSpPr>
        <p:spPr>
          <a:xfrm rot="14043600">
            <a:off x="4560480" y="68036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56" name="CustomShape 412"/>
          <p:cNvSpPr/>
          <p:nvPr/>
        </p:nvSpPr>
        <p:spPr>
          <a:xfrm rot="14043600">
            <a:off x="4451400" y="68677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57" name="CustomShape 413"/>
          <p:cNvSpPr/>
          <p:nvPr/>
        </p:nvSpPr>
        <p:spPr>
          <a:xfrm rot="14043600">
            <a:off x="4528440" y="67636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8" name="CustomShape 414"/>
          <p:cNvSpPr/>
          <p:nvPr/>
        </p:nvSpPr>
        <p:spPr>
          <a:xfrm rot="4779000">
            <a:off x="4545000" y="70930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9" name="CustomShape 415"/>
          <p:cNvSpPr/>
          <p:nvPr/>
        </p:nvSpPr>
        <p:spPr>
          <a:xfrm rot="15579000">
            <a:off x="4686480" y="713376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60" name="CustomShape 416"/>
          <p:cNvSpPr/>
          <p:nvPr/>
        </p:nvSpPr>
        <p:spPr>
          <a:xfrm rot="15579000">
            <a:off x="4560840" y="71377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61" name="CustomShape 417"/>
          <p:cNvSpPr/>
          <p:nvPr/>
        </p:nvSpPr>
        <p:spPr>
          <a:xfrm rot="15579000">
            <a:off x="4677840" y="70848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2" name="CustomShape 418"/>
          <p:cNvSpPr/>
          <p:nvPr/>
        </p:nvSpPr>
        <p:spPr>
          <a:xfrm rot="4779000">
            <a:off x="4523400" y="6975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3" name="CustomShape 419"/>
          <p:cNvSpPr/>
          <p:nvPr/>
        </p:nvSpPr>
        <p:spPr>
          <a:xfrm rot="15579000">
            <a:off x="4664880" y="70153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64" name="CustomShape 420"/>
          <p:cNvSpPr/>
          <p:nvPr/>
        </p:nvSpPr>
        <p:spPr>
          <a:xfrm rot="15579000">
            <a:off x="4539240" y="70196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65" name="CustomShape 421"/>
          <p:cNvSpPr/>
          <p:nvPr/>
        </p:nvSpPr>
        <p:spPr>
          <a:xfrm rot="15579000">
            <a:off x="4656240" y="69663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6" name="CustomShape 422"/>
          <p:cNvSpPr/>
          <p:nvPr/>
        </p:nvSpPr>
        <p:spPr>
          <a:xfrm rot="5400000">
            <a:off x="4559040" y="7302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7" name="CustomShape 423"/>
          <p:cNvSpPr/>
          <p:nvPr/>
        </p:nvSpPr>
        <p:spPr>
          <a:xfrm rot="16200000">
            <a:off x="4688640" y="73674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68" name="CustomShape 424"/>
          <p:cNvSpPr/>
          <p:nvPr/>
        </p:nvSpPr>
        <p:spPr>
          <a:xfrm rot="16200000">
            <a:off x="4564800" y="7346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69" name="CustomShape 425"/>
          <p:cNvSpPr/>
          <p:nvPr/>
        </p:nvSpPr>
        <p:spPr>
          <a:xfrm rot="16200000">
            <a:off x="4691160" y="73177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0" name="CustomShape 426"/>
          <p:cNvSpPr/>
          <p:nvPr/>
        </p:nvSpPr>
        <p:spPr>
          <a:xfrm rot="5400000">
            <a:off x="4559040" y="7182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1" name="CustomShape 427"/>
          <p:cNvSpPr/>
          <p:nvPr/>
        </p:nvSpPr>
        <p:spPr>
          <a:xfrm rot="16200000">
            <a:off x="4688640" y="72471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72" name="CustomShape 428"/>
          <p:cNvSpPr/>
          <p:nvPr/>
        </p:nvSpPr>
        <p:spPr>
          <a:xfrm rot="16200000">
            <a:off x="4564800" y="7225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73" name="CustomShape 429"/>
          <p:cNvSpPr/>
          <p:nvPr/>
        </p:nvSpPr>
        <p:spPr>
          <a:xfrm rot="16200000">
            <a:off x="4691160" y="71974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4" name="CustomShape 430"/>
          <p:cNvSpPr/>
          <p:nvPr/>
        </p:nvSpPr>
        <p:spPr>
          <a:xfrm rot="6787200">
            <a:off x="4535280" y="74764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5" name="CustomShape 431"/>
          <p:cNvSpPr/>
          <p:nvPr/>
        </p:nvSpPr>
        <p:spPr>
          <a:xfrm rot="17587200">
            <a:off x="4626000" y="75866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76" name="CustomShape 432"/>
          <p:cNvSpPr/>
          <p:nvPr/>
        </p:nvSpPr>
        <p:spPr>
          <a:xfrm rot="17587200">
            <a:off x="4520520" y="751248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77" name="CustomShape 433"/>
          <p:cNvSpPr/>
          <p:nvPr/>
        </p:nvSpPr>
        <p:spPr>
          <a:xfrm rot="17587200">
            <a:off x="4651200" y="75427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8" name="CustomShape 434"/>
          <p:cNvSpPr/>
          <p:nvPr/>
        </p:nvSpPr>
        <p:spPr>
          <a:xfrm rot="6787200">
            <a:off x="4582440" y="7365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9" name="CustomShape 435"/>
          <p:cNvSpPr/>
          <p:nvPr/>
        </p:nvSpPr>
        <p:spPr>
          <a:xfrm rot="17587200">
            <a:off x="4673520" y="747576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80" name="CustomShape 436"/>
          <p:cNvSpPr/>
          <p:nvPr/>
        </p:nvSpPr>
        <p:spPr>
          <a:xfrm rot="17587200">
            <a:off x="4567680" y="74019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81" name="CustomShape 437"/>
          <p:cNvSpPr/>
          <p:nvPr/>
        </p:nvSpPr>
        <p:spPr>
          <a:xfrm rot="17587200">
            <a:off x="4698360" y="74322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82" name="CustomShape 438"/>
          <p:cNvSpPr/>
          <p:nvPr/>
        </p:nvSpPr>
        <p:spPr>
          <a:xfrm rot="6985200">
            <a:off x="4453200" y="7697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83" name="CustomShape 439"/>
          <p:cNvSpPr/>
          <p:nvPr/>
        </p:nvSpPr>
        <p:spPr>
          <a:xfrm rot="17785200">
            <a:off x="4536360" y="78130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84" name="CustomShape 440"/>
          <p:cNvSpPr/>
          <p:nvPr/>
        </p:nvSpPr>
        <p:spPr>
          <a:xfrm rot="17785200">
            <a:off x="4435560" y="77324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85" name="CustomShape 441"/>
          <p:cNvSpPr/>
          <p:nvPr/>
        </p:nvSpPr>
        <p:spPr>
          <a:xfrm rot="17785200">
            <a:off x="4564800" y="77709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86" name="CustomShape 442"/>
          <p:cNvSpPr/>
          <p:nvPr/>
        </p:nvSpPr>
        <p:spPr>
          <a:xfrm rot="6985200">
            <a:off x="4506840" y="7590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87" name="CustomShape 443"/>
          <p:cNvSpPr/>
          <p:nvPr/>
        </p:nvSpPr>
        <p:spPr>
          <a:xfrm rot="17785200">
            <a:off x="4590000" y="7705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88" name="CustomShape 444"/>
          <p:cNvSpPr/>
          <p:nvPr/>
        </p:nvSpPr>
        <p:spPr>
          <a:xfrm rot="17785200">
            <a:off x="4489200" y="7624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89" name="CustomShape 445"/>
          <p:cNvSpPr/>
          <p:nvPr/>
        </p:nvSpPr>
        <p:spPr>
          <a:xfrm rot="17785200">
            <a:off x="4618440" y="76633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0" name="CustomShape 446"/>
          <p:cNvSpPr/>
          <p:nvPr/>
        </p:nvSpPr>
        <p:spPr>
          <a:xfrm rot="8580000">
            <a:off x="4332600" y="78447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1" name="CustomShape 447"/>
          <p:cNvSpPr/>
          <p:nvPr/>
        </p:nvSpPr>
        <p:spPr>
          <a:xfrm rot="19380000">
            <a:off x="4350960" y="7984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92" name="CustomShape 448"/>
          <p:cNvSpPr/>
          <p:nvPr/>
        </p:nvSpPr>
        <p:spPr>
          <a:xfrm rot="19380000">
            <a:off x="4298040" y="78602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93" name="CustomShape 449"/>
          <p:cNvSpPr/>
          <p:nvPr/>
        </p:nvSpPr>
        <p:spPr>
          <a:xfrm rot="19380000">
            <a:off x="4399200" y="79603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4" name="CustomShape 450"/>
          <p:cNvSpPr/>
          <p:nvPr/>
        </p:nvSpPr>
        <p:spPr>
          <a:xfrm rot="8580000">
            <a:off x="4428360" y="77724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5" name="CustomShape 451"/>
          <p:cNvSpPr/>
          <p:nvPr/>
        </p:nvSpPr>
        <p:spPr>
          <a:xfrm rot="19380000">
            <a:off x="4447080" y="79120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96" name="CustomShape 452"/>
          <p:cNvSpPr/>
          <p:nvPr/>
        </p:nvSpPr>
        <p:spPr>
          <a:xfrm rot="19380000">
            <a:off x="4393800" y="77878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97" name="CustomShape 453"/>
          <p:cNvSpPr/>
          <p:nvPr/>
        </p:nvSpPr>
        <p:spPr>
          <a:xfrm rot="19380000">
            <a:off x="4495320" y="78879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8" name="CustomShape 454"/>
          <p:cNvSpPr/>
          <p:nvPr/>
        </p:nvSpPr>
        <p:spPr>
          <a:xfrm rot="10446600">
            <a:off x="4166640" y="79167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9" name="CustomShape 455"/>
          <p:cNvSpPr/>
          <p:nvPr/>
        </p:nvSpPr>
        <p:spPr>
          <a:xfrm rot="21246600">
            <a:off x="4106520" y="8044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00" name="CustomShape 456"/>
          <p:cNvSpPr/>
          <p:nvPr/>
        </p:nvSpPr>
        <p:spPr>
          <a:xfrm rot="21246600">
            <a:off x="4126320" y="79030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01" name="CustomShape 457"/>
          <p:cNvSpPr/>
          <p:nvPr/>
        </p:nvSpPr>
        <p:spPr>
          <a:xfrm rot="21246600">
            <a:off x="4164840" y="80503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02" name="CustomShape 458"/>
          <p:cNvSpPr/>
          <p:nvPr/>
        </p:nvSpPr>
        <p:spPr>
          <a:xfrm rot="10446600">
            <a:off x="4286520" y="79045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03" name="CustomShape 459"/>
          <p:cNvSpPr/>
          <p:nvPr/>
        </p:nvSpPr>
        <p:spPr>
          <a:xfrm rot="21246600">
            <a:off x="4226040" y="80323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04" name="CustomShape 460"/>
          <p:cNvSpPr/>
          <p:nvPr/>
        </p:nvSpPr>
        <p:spPr>
          <a:xfrm rot="21246600">
            <a:off x="4246200" y="7890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05" name="CustomShape 461"/>
          <p:cNvSpPr/>
          <p:nvPr/>
        </p:nvSpPr>
        <p:spPr>
          <a:xfrm rot="21246600">
            <a:off x="4284720" y="80380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06" name="CustomShape 462"/>
          <p:cNvSpPr/>
          <p:nvPr/>
        </p:nvSpPr>
        <p:spPr>
          <a:xfrm rot="9057000">
            <a:off x="3949920" y="7971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07" name="CustomShape 463"/>
          <p:cNvSpPr/>
          <p:nvPr/>
        </p:nvSpPr>
        <p:spPr>
          <a:xfrm rot="19857000">
            <a:off x="3948120" y="811188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08" name="CustomShape 464"/>
          <p:cNvSpPr/>
          <p:nvPr/>
        </p:nvSpPr>
        <p:spPr>
          <a:xfrm rot="19857000">
            <a:off x="3912480" y="79790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09" name="CustomShape 465"/>
          <p:cNvSpPr/>
          <p:nvPr/>
        </p:nvSpPr>
        <p:spPr>
          <a:xfrm rot="19857000">
            <a:off x="4000320" y="80942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0" name="CustomShape 466"/>
          <p:cNvSpPr/>
          <p:nvPr/>
        </p:nvSpPr>
        <p:spPr>
          <a:xfrm rot="9057000">
            <a:off x="4055040" y="79124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1" name="CustomShape 467"/>
          <p:cNvSpPr/>
          <p:nvPr/>
        </p:nvSpPr>
        <p:spPr>
          <a:xfrm rot="19857000">
            <a:off x="4053240" y="80532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12" name="CustomShape 468"/>
          <p:cNvSpPr/>
          <p:nvPr/>
        </p:nvSpPr>
        <p:spPr>
          <a:xfrm rot="19857000">
            <a:off x="4017600" y="79203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13" name="CustomShape 469"/>
          <p:cNvSpPr/>
          <p:nvPr/>
        </p:nvSpPr>
        <p:spPr>
          <a:xfrm rot="19857000">
            <a:off x="4105440" y="803592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4" name="CustomShape 470"/>
          <p:cNvSpPr/>
          <p:nvPr/>
        </p:nvSpPr>
        <p:spPr>
          <a:xfrm rot="7254000">
            <a:off x="3751920" y="8125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5" name="CustomShape 471"/>
          <p:cNvSpPr/>
          <p:nvPr/>
        </p:nvSpPr>
        <p:spPr>
          <a:xfrm rot="18054000">
            <a:off x="3825360" y="82465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16" name="CustomShape 472"/>
          <p:cNvSpPr/>
          <p:nvPr/>
        </p:nvSpPr>
        <p:spPr>
          <a:xfrm rot="18054000">
            <a:off x="3731040" y="81568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17" name="CustomShape 473"/>
          <p:cNvSpPr/>
          <p:nvPr/>
        </p:nvSpPr>
        <p:spPr>
          <a:xfrm rot="18054000">
            <a:off x="3857760" y="8206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8" name="CustomShape 474"/>
          <p:cNvSpPr/>
          <p:nvPr/>
        </p:nvSpPr>
        <p:spPr>
          <a:xfrm rot="7254000">
            <a:off x="3813840" y="8022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9" name="CustomShape 475"/>
          <p:cNvSpPr/>
          <p:nvPr/>
        </p:nvSpPr>
        <p:spPr>
          <a:xfrm rot="18054000">
            <a:off x="3887280" y="81435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20" name="CustomShape 476"/>
          <p:cNvSpPr/>
          <p:nvPr/>
        </p:nvSpPr>
        <p:spPr>
          <a:xfrm rot="18054000">
            <a:off x="3792960" y="8053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21" name="CustomShape 477"/>
          <p:cNvSpPr/>
          <p:nvPr/>
        </p:nvSpPr>
        <p:spPr>
          <a:xfrm rot="18054000">
            <a:off x="3919320" y="81036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22" name="CustomShape 478"/>
          <p:cNvSpPr/>
          <p:nvPr/>
        </p:nvSpPr>
        <p:spPr>
          <a:xfrm rot="4717800">
            <a:off x="3783600" y="83260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23" name="CustomShape 479"/>
          <p:cNvSpPr/>
          <p:nvPr/>
        </p:nvSpPr>
        <p:spPr>
          <a:xfrm rot="15517800">
            <a:off x="3925440" y="83642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24" name="CustomShape 480"/>
          <p:cNvSpPr/>
          <p:nvPr/>
        </p:nvSpPr>
        <p:spPr>
          <a:xfrm rot="15517800">
            <a:off x="3800880" y="83707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25" name="CustomShape 481"/>
          <p:cNvSpPr/>
          <p:nvPr/>
        </p:nvSpPr>
        <p:spPr>
          <a:xfrm rot="15517800">
            <a:off x="3916800" y="83152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26" name="CustomShape 482"/>
          <p:cNvSpPr/>
          <p:nvPr/>
        </p:nvSpPr>
        <p:spPr>
          <a:xfrm rot="4717800">
            <a:off x="3759840" y="8208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27" name="CustomShape 483"/>
          <p:cNvSpPr/>
          <p:nvPr/>
        </p:nvSpPr>
        <p:spPr>
          <a:xfrm rot="15517800">
            <a:off x="3901680" y="82461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28" name="CustomShape 484"/>
          <p:cNvSpPr/>
          <p:nvPr/>
        </p:nvSpPr>
        <p:spPr>
          <a:xfrm rot="15517800">
            <a:off x="3777120" y="82530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29" name="CustomShape 485"/>
          <p:cNvSpPr/>
          <p:nvPr/>
        </p:nvSpPr>
        <p:spPr>
          <a:xfrm rot="15517800">
            <a:off x="3893040" y="81972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0" name="CustomShape 486"/>
          <p:cNvSpPr/>
          <p:nvPr/>
        </p:nvSpPr>
        <p:spPr>
          <a:xfrm rot="3007200">
            <a:off x="3905280" y="8484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1" name="CustomShape 487"/>
          <p:cNvSpPr/>
          <p:nvPr/>
        </p:nvSpPr>
        <p:spPr>
          <a:xfrm rot="13807200">
            <a:off x="4052160" y="8448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32" name="CustomShape 488"/>
          <p:cNvSpPr/>
          <p:nvPr/>
        </p:nvSpPr>
        <p:spPr>
          <a:xfrm rot="13807200">
            <a:off x="3948120" y="8520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33" name="CustomShape 489"/>
          <p:cNvSpPr/>
          <p:nvPr/>
        </p:nvSpPr>
        <p:spPr>
          <a:xfrm rot="13807200">
            <a:off x="4016880" y="84110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4" name="CustomShape 490"/>
          <p:cNvSpPr/>
          <p:nvPr/>
        </p:nvSpPr>
        <p:spPr>
          <a:xfrm rot="3007200">
            <a:off x="3827880" y="8391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5" name="CustomShape 491"/>
          <p:cNvSpPr/>
          <p:nvPr/>
        </p:nvSpPr>
        <p:spPr>
          <a:xfrm rot="13807200">
            <a:off x="3975120" y="83563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36" name="CustomShape 492"/>
          <p:cNvSpPr/>
          <p:nvPr/>
        </p:nvSpPr>
        <p:spPr>
          <a:xfrm rot="13807200">
            <a:off x="3871080" y="84283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37" name="CustomShape 493"/>
          <p:cNvSpPr/>
          <p:nvPr/>
        </p:nvSpPr>
        <p:spPr>
          <a:xfrm rot="13807200">
            <a:off x="3939840" y="83185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8" name="CustomShape 494"/>
          <p:cNvSpPr/>
          <p:nvPr/>
        </p:nvSpPr>
        <p:spPr>
          <a:xfrm rot="3007200">
            <a:off x="4047840" y="8674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9" name="CustomShape 495"/>
          <p:cNvSpPr/>
          <p:nvPr/>
        </p:nvSpPr>
        <p:spPr>
          <a:xfrm rot="13807200">
            <a:off x="4195080" y="8638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40" name="CustomShape 496"/>
          <p:cNvSpPr/>
          <p:nvPr/>
        </p:nvSpPr>
        <p:spPr>
          <a:xfrm rot="13807200">
            <a:off x="4091040" y="8710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41" name="CustomShape 497"/>
          <p:cNvSpPr/>
          <p:nvPr/>
        </p:nvSpPr>
        <p:spPr>
          <a:xfrm rot="13807200">
            <a:off x="4159440" y="86011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42" name="CustomShape 498"/>
          <p:cNvSpPr/>
          <p:nvPr/>
        </p:nvSpPr>
        <p:spPr>
          <a:xfrm rot="3007200">
            <a:off x="3970800" y="8582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43" name="CustomShape 499"/>
          <p:cNvSpPr/>
          <p:nvPr/>
        </p:nvSpPr>
        <p:spPr>
          <a:xfrm rot="13807200">
            <a:off x="4118040" y="85467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44" name="CustomShape 500"/>
          <p:cNvSpPr/>
          <p:nvPr/>
        </p:nvSpPr>
        <p:spPr>
          <a:xfrm rot="13807200">
            <a:off x="4013640" y="86187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45" name="CustomShape 501"/>
          <p:cNvSpPr/>
          <p:nvPr/>
        </p:nvSpPr>
        <p:spPr>
          <a:xfrm rot="13807200">
            <a:off x="4082400" y="85089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46" name="CustomShape 502"/>
          <p:cNvSpPr/>
          <p:nvPr/>
        </p:nvSpPr>
        <p:spPr>
          <a:xfrm rot="3007200">
            <a:off x="4208400" y="8846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47" name="CustomShape 503"/>
          <p:cNvSpPr/>
          <p:nvPr/>
        </p:nvSpPr>
        <p:spPr>
          <a:xfrm rot="13807200">
            <a:off x="4355640" y="88106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48" name="CustomShape 504"/>
          <p:cNvSpPr/>
          <p:nvPr/>
        </p:nvSpPr>
        <p:spPr>
          <a:xfrm rot="13807200">
            <a:off x="4251600" y="888300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49" name="CustomShape 505"/>
          <p:cNvSpPr/>
          <p:nvPr/>
        </p:nvSpPr>
        <p:spPr>
          <a:xfrm rot="13807200">
            <a:off x="4320000" y="87728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0" name="CustomShape 506"/>
          <p:cNvSpPr/>
          <p:nvPr/>
        </p:nvSpPr>
        <p:spPr>
          <a:xfrm rot="3007200">
            <a:off x="4131360" y="8754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1" name="CustomShape 507"/>
          <p:cNvSpPr/>
          <p:nvPr/>
        </p:nvSpPr>
        <p:spPr>
          <a:xfrm rot="13807200">
            <a:off x="4278600" y="871812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52" name="CustomShape 508"/>
          <p:cNvSpPr/>
          <p:nvPr/>
        </p:nvSpPr>
        <p:spPr>
          <a:xfrm rot="13807200">
            <a:off x="4174560" y="87908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53" name="CustomShape 509"/>
          <p:cNvSpPr/>
          <p:nvPr/>
        </p:nvSpPr>
        <p:spPr>
          <a:xfrm rot="13807200">
            <a:off x="4242960" y="86806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4" name="CustomShape 510"/>
          <p:cNvSpPr/>
          <p:nvPr/>
        </p:nvSpPr>
        <p:spPr>
          <a:xfrm rot="2875200">
            <a:off x="4372560" y="9012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5" name="CustomShape 511"/>
          <p:cNvSpPr/>
          <p:nvPr/>
        </p:nvSpPr>
        <p:spPr>
          <a:xfrm rot="13675200">
            <a:off x="4518360" y="89712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56" name="CustomShape 512"/>
          <p:cNvSpPr/>
          <p:nvPr/>
        </p:nvSpPr>
        <p:spPr>
          <a:xfrm rot="13675200">
            <a:off x="4417560" y="90482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57" name="CustomShape 513"/>
          <p:cNvSpPr/>
          <p:nvPr/>
        </p:nvSpPr>
        <p:spPr>
          <a:xfrm rot="13675200">
            <a:off x="4481280" y="89348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8" name="CustomShape 514"/>
          <p:cNvSpPr/>
          <p:nvPr/>
        </p:nvSpPr>
        <p:spPr>
          <a:xfrm rot="2875200">
            <a:off x="4292280" y="89229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9" name="CustomShape 515"/>
          <p:cNvSpPr/>
          <p:nvPr/>
        </p:nvSpPr>
        <p:spPr>
          <a:xfrm rot="13675200">
            <a:off x="4437720" y="8881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60" name="CustomShape 516"/>
          <p:cNvSpPr/>
          <p:nvPr/>
        </p:nvSpPr>
        <p:spPr>
          <a:xfrm rot="13675200">
            <a:off x="4336920" y="89589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61" name="CustomShape 517"/>
          <p:cNvSpPr/>
          <p:nvPr/>
        </p:nvSpPr>
        <p:spPr>
          <a:xfrm rot="13675200">
            <a:off x="4400640" y="88455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62" name="CustomShape 518"/>
          <p:cNvSpPr/>
          <p:nvPr/>
        </p:nvSpPr>
        <p:spPr>
          <a:xfrm rot="2512800">
            <a:off x="4540320" y="9180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63" name="CustomShape 519"/>
          <p:cNvSpPr/>
          <p:nvPr/>
        </p:nvSpPr>
        <p:spPr>
          <a:xfrm rot="13312800">
            <a:off x="4682160" y="912348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64" name="CustomShape 520"/>
          <p:cNvSpPr/>
          <p:nvPr/>
        </p:nvSpPr>
        <p:spPr>
          <a:xfrm rot="13312800">
            <a:off x="4590000" y="921204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65" name="CustomShape 521"/>
          <p:cNvSpPr/>
          <p:nvPr/>
        </p:nvSpPr>
        <p:spPr>
          <a:xfrm rot="13312800">
            <a:off x="4640400" y="909144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66" name="CustomShape 522"/>
          <p:cNvSpPr/>
          <p:nvPr/>
        </p:nvSpPr>
        <p:spPr>
          <a:xfrm rot="2512800">
            <a:off x="4450680" y="9099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67" name="CustomShape 523"/>
          <p:cNvSpPr/>
          <p:nvPr/>
        </p:nvSpPr>
        <p:spPr>
          <a:xfrm rot="13312800">
            <a:off x="4592520" y="904320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68" name="CustomShape 524"/>
          <p:cNvSpPr/>
          <p:nvPr/>
        </p:nvSpPr>
        <p:spPr>
          <a:xfrm rot="13312800">
            <a:off x="4500720" y="913176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69" name="CustomShape 525"/>
          <p:cNvSpPr/>
          <p:nvPr/>
        </p:nvSpPr>
        <p:spPr>
          <a:xfrm rot="13312800">
            <a:off x="4550760" y="901116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0" name="CustomShape 526"/>
          <p:cNvSpPr/>
          <p:nvPr/>
        </p:nvSpPr>
        <p:spPr>
          <a:xfrm rot="2512800">
            <a:off x="4716000" y="9344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1" name="CustomShape 527"/>
          <p:cNvSpPr/>
          <p:nvPr/>
        </p:nvSpPr>
        <p:spPr>
          <a:xfrm rot="13312800">
            <a:off x="4857480" y="92887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72" name="CustomShape 528"/>
          <p:cNvSpPr/>
          <p:nvPr/>
        </p:nvSpPr>
        <p:spPr>
          <a:xfrm rot="13312800">
            <a:off x="4765320" y="93772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73" name="CustomShape 529"/>
          <p:cNvSpPr/>
          <p:nvPr/>
        </p:nvSpPr>
        <p:spPr>
          <a:xfrm rot="13312800">
            <a:off x="4815360" y="92566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4" name="CustomShape 530"/>
          <p:cNvSpPr/>
          <p:nvPr/>
        </p:nvSpPr>
        <p:spPr>
          <a:xfrm rot="2512800">
            <a:off x="4626360" y="92646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5" name="CustomShape 531"/>
          <p:cNvSpPr/>
          <p:nvPr/>
        </p:nvSpPr>
        <p:spPr>
          <a:xfrm rot="13312800">
            <a:off x="4767840" y="9208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76" name="CustomShape 532"/>
          <p:cNvSpPr/>
          <p:nvPr/>
        </p:nvSpPr>
        <p:spPr>
          <a:xfrm rot="13312800">
            <a:off x="4675680" y="92970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77" name="CustomShape 533"/>
          <p:cNvSpPr/>
          <p:nvPr/>
        </p:nvSpPr>
        <p:spPr>
          <a:xfrm rot="13312800">
            <a:off x="4726080" y="91764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8" name="CustomShape 534"/>
          <p:cNvSpPr/>
          <p:nvPr/>
        </p:nvSpPr>
        <p:spPr>
          <a:xfrm rot="2146800">
            <a:off x="4899240" y="9502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9" name="CustomShape 535"/>
          <p:cNvSpPr/>
          <p:nvPr/>
        </p:nvSpPr>
        <p:spPr>
          <a:xfrm rot="12946800">
            <a:off x="5035320" y="94312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80" name="CustomShape 536"/>
          <p:cNvSpPr/>
          <p:nvPr/>
        </p:nvSpPr>
        <p:spPr>
          <a:xfrm rot="12946800">
            <a:off x="4953240" y="95310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81" name="CustomShape 537"/>
          <p:cNvSpPr/>
          <p:nvPr/>
        </p:nvSpPr>
        <p:spPr>
          <a:xfrm rot="12946800">
            <a:off x="4989600" y="9403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2" name="CustomShape 538"/>
          <p:cNvSpPr/>
          <p:nvPr/>
        </p:nvSpPr>
        <p:spPr>
          <a:xfrm rot="2146800">
            <a:off x="4801680" y="9432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3" name="CustomShape 539"/>
          <p:cNvSpPr/>
          <p:nvPr/>
        </p:nvSpPr>
        <p:spPr>
          <a:xfrm rot="12946800">
            <a:off x="4937760" y="93607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84" name="CustomShape 540"/>
          <p:cNvSpPr/>
          <p:nvPr/>
        </p:nvSpPr>
        <p:spPr>
          <a:xfrm rot="12946800">
            <a:off x="4855680" y="94604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85" name="CustomShape 541"/>
          <p:cNvSpPr/>
          <p:nvPr/>
        </p:nvSpPr>
        <p:spPr>
          <a:xfrm rot="12946800">
            <a:off x="4892040" y="93337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6" name="CustomShape 542"/>
          <p:cNvSpPr/>
          <p:nvPr/>
        </p:nvSpPr>
        <p:spPr>
          <a:xfrm rot="2146800">
            <a:off x="5080680" y="9648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7" name="CustomShape 543"/>
          <p:cNvSpPr/>
          <p:nvPr/>
        </p:nvSpPr>
        <p:spPr>
          <a:xfrm rot="12946800">
            <a:off x="5216400" y="9577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88" name="CustomShape 544"/>
          <p:cNvSpPr/>
          <p:nvPr/>
        </p:nvSpPr>
        <p:spPr>
          <a:xfrm rot="12946800">
            <a:off x="5134680" y="9677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89" name="CustomShape 545"/>
          <p:cNvSpPr/>
          <p:nvPr/>
        </p:nvSpPr>
        <p:spPr>
          <a:xfrm rot="12946800">
            <a:off x="5171040" y="95504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0" name="CustomShape 546"/>
          <p:cNvSpPr/>
          <p:nvPr/>
        </p:nvSpPr>
        <p:spPr>
          <a:xfrm rot="2146800">
            <a:off x="4983120" y="95781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1" name="CustomShape 547"/>
          <p:cNvSpPr/>
          <p:nvPr/>
        </p:nvSpPr>
        <p:spPr>
          <a:xfrm rot="12946800">
            <a:off x="5118840" y="95072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92" name="CustomShape 548"/>
          <p:cNvSpPr/>
          <p:nvPr/>
        </p:nvSpPr>
        <p:spPr>
          <a:xfrm rot="12946800">
            <a:off x="5037120" y="96069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93" name="CustomShape 549"/>
          <p:cNvSpPr/>
          <p:nvPr/>
        </p:nvSpPr>
        <p:spPr>
          <a:xfrm rot="12946800">
            <a:off x="5073480" y="94798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4" name="CustomShape 550"/>
          <p:cNvSpPr/>
          <p:nvPr/>
        </p:nvSpPr>
        <p:spPr>
          <a:xfrm rot="2146800">
            <a:off x="5261760" y="9804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5" name="CustomShape 551"/>
          <p:cNvSpPr/>
          <p:nvPr/>
        </p:nvSpPr>
        <p:spPr>
          <a:xfrm rot="12946800">
            <a:off x="5397480" y="9732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96" name="CustomShape 552"/>
          <p:cNvSpPr/>
          <p:nvPr/>
        </p:nvSpPr>
        <p:spPr>
          <a:xfrm rot="12946800">
            <a:off x="5315760" y="98326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97" name="CustomShape 553"/>
          <p:cNvSpPr/>
          <p:nvPr/>
        </p:nvSpPr>
        <p:spPr>
          <a:xfrm rot="12946800">
            <a:off x="5352120" y="97059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8" name="CustomShape 554"/>
          <p:cNvSpPr/>
          <p:nvPr/>
        </p:nvSpPr>
        <p:spPr>
          <a:xfrm rot="2146800">
            <a:off x="5164200" y="97336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9" name="CustomShape 555"/>
          <p:cNvSpPr/>
          <p:nvPr/>
        </p:nvSpPr>
        <p:spPr>
          <a:xfrm rot="12946800">
            <a:off x="5299920" y="96627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00" name="CustomShape 556"/>
          <p:cNvSpPr/>
          <p:nvPr/>
        </p:nvSpPr>
        <p:spPr>
          <a:xfrm rot="12946800">
            <a:off x="5218200" y="97624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01" name="CustomShape 557"/>
          <p:cNvSpPr/>
          <p:nvPr/>
        </p:nvSpPr>
        <p:spPr>
          <a:xfrm rot="12946800">
            <a:off x="5254560" y="96354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02" name="CustomShape 558"/>
          <p:cNvSpPr/>
          <p:nvPr/>
        </p:nvSpPr>
        <p:spPr>
          <a:xfrm rot="2080200">
            <a:off x="5456880" y="99439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03" name="CustomShape 559"/>
          <p:cNvSpPr/>
          <p:nvPr/>
        </p:nvSpPr>
        <p:spPr>
          <a:xfrm rot="12880200">
            <a:off x="5591160" y="9870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04" name="CustomShape 560"/>
          <p:cNvSpPr/>
          <p:nvPr/>
        </p:nvSpPr>
        <p:spPr>
          <a:xfrm rot="12880200">
            <a:off x="5511600" y="99716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05" name="CustomShape 561"/>
          <p:cNvSpPr/>
          <p:nvPr/>
        </p:nvSpPr>
        <p:spPr>
          <a:xfrm rot="12880200">
            <a:off x="5544720" y="98438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06" name="CustomShape 562"/>
          <p:cNvSpPr/>
          <p:nvPr/>
        </p:nvSpPr>
        <p:spPr>
          <a:xfrm rot="2080200">
            <a:off x="5357880" y="98755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07" name="CustomShape 563"/>
          <p:cNvSpPr/>
          <p:nvPr/>
        </p:nvSpPr>
        <p:spPr>
          <a:xfrm rot="12880200">
            <a:off x="5492520" y="9802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08" name="CustomShape 564"/>
          <p:cNvSpPr/>
          <p:nvPr/>
        </p:nvSpPr>
        <p:spPr>
          <a:xfrm rot="12880200">
            <a:off x="5412960" y="99032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09" name="CustomShape 565"/>
          <p:cNvSpPr/>
          <p:nvPr/>
        </p:nvSpPr>
        <p:spPr>
          <a:xfrm rot="12880200">
            <a:off x="5446080" y="97754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0" name="CustomShape 566"/>
          <p:cNvSpPr/>
          <p:nvPr/>
        </p:nvSpPr>
        <p:spPr>
          <a:xfrm rot="1780200">
            <a:off x="5659200" y="100656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1" name="CustomShape 567"/>
          <p:cNvSpPr/>
          <p:nvPr/>
        </p:nvSpPr>
        <p:spPr>
          <a:xfrm rot="12580200">
            <a:off x="5787360" y="99806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12" name="CustomShape 568"/>
          <p:cNvSpPr/>
          <p:nvPr/>
        </p:nvSpPr>
        <p:spPr>
          <a:xfrm rot="12580200">
            <a:off x="5717160" y="100897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13" name="CustomShape 569"/>
          <p:cNvSpPr/>
          <p:nvPr/>
        </p:nvSpPr>
        <p:spPr>
          <a:xfrm rot="12580200">
            <a:off x="5738040" y="99583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4" name="CustomShape 570"/>
          <p:cNvSpPr/>
          <p:nvPr/>
        </p:nvSpPr>
        <p:spPr>
          <a:xfrm rot="1780200">
            <a:off x="5554800" y="10006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5" name="CustomShape 571"/>
          <p:cNvSpPr/>
          <p:nvPr/>
        </p:nvSpPr>
        <p:spPr>
          <a:xfrm rot="12580200">
            <a:off x="5682960" y="99212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16" name="CustomShape 572"/>
          <p:cNvSpPr/>
          <p:nvPr/>
        </p:nvSpPr>
        <p:spPr>
          <a:xfrm rot="12580200">
            <a:off x="5612400" y="100303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17" name="CustomShape 573"/>
          <p:cNvSpPr/>
          <p:nvPr/>
        </p:nvSpPr>
        <p:spPr>
          <a:xfrm rot="12580200">
            <a:off x="5633640" y="9898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8" name="CustomShape 574"/>
          <p:cNvSpPr/>
          <p:nvPr/>
        </p:nvSpPr>
        <p:spPr>
          <a:xfrm rot="1780200">
            <a:off x="5868720" y="101869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9" name="CustomShape 575"/>
          <p:cNvSpPr/>
          <p:nvPr/>
        </p:nvSpPr>
        <p:spPr>
          <a:xfrm rot="12580200">
            <a:off x="5997240" y="101012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20" name="CustomShape 576"/>
          <p:cNvSpPr/>
          <p:nvPr/>
        </p:nvSpPr>
        <p:spPr>
          <a:xfrm rot="12580200">
            <a:off x="5926680" y="1021068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21" name="CustomShape 577"/>
          <p:cNvSpPr/>
          <p:nvPr/>
        </p:nvSpPr>
        <p:spPr>
          <a:xfrm rot="12580200">
            <a:off x="5947560" y="100792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2" name="CustomShape 578"/>
          <p:cNvSpPr/>
          <p:nvPr/>
        </p:nvSpPr>
        <p:spPr>
          <a:xfrm rot="1780200">
            <a:off x="5763960" y="101275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3" name="CustomShape 579"/>
          <p:cNvSpPr/>
          <p:nvPr/>
        </p:nvSpPr>
        <p:spPr>
          <a:xfrm rot="12580200">
            <a:off x="5892840" y="100418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24" name="CustomShape 580"/>
          <p:cNvSpPr/>
          <p:nvPr/>
        </p:nvSpPr>
        <p:spPr>
          <a:xfrm rot="12580200">
            <a:off x="5822280" y="1015128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25" name="CustomShape 581"/>
          <p:cNvSpPr/>
          <p:nvPr/>
        </p:nvSpPr>
        <p:spPr>
          <a:xfrm rot="12580200">
            <a:off x="5843160" y="1001988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6" name="CustomShape 582"/>
          <p:cNvSpPr/>
          <p:nvPr/>
        </p:nvSpPr>
        <p:spPr>
          <a:xfrm rot="1348800">
            <a:off x="6092280" y="102661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7" name="CustomShape 583"/>
          <p:cNvSpPr/>
          <p:nvPr/>
        </p:nvSpPr>
        <p:spPr>
          <a:xfrm rot="12148800">
            <a:off x="6210000" y="101660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28" name="CustomShape 584"/>
          <p:cNvSpPr/>
          <p:nvPr/>
        </p:nvSpPr>
        <p:spPr>
          <a:xfrm rot="12148800">
            <a:off x="6153840" y="10284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29" name="CustomShape 585"/>
          <p:cNvSpPr/>
          <p:nvPr/>
        </p:nvSpPr>
        <p:spPr>
          <a:xfrm rot="12148800">
            <a:off x="6156720" y="101498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0" name="CustomShape 586"/>
          <p:cNvSpPr/>
          <p:nvPr/>
        </p:nvSpPr>
        <p:spPr>
          <a:xfrm rot="1348800">
            <a:off x="5981040" y="102204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1" name="CustomShape 587"/>
          <p:cNvSpPr/>
          <p:nvPr/>
        </p:nvSpPr>
        <p:spPr>
          <a:xfrm rot="12148800">
            <a:off x="6098760" y="10119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32" name="CustomShape 588"/>
          <p:cNvSpPr/>
          <p:nvPr/>
        </p:nvSpPr>
        <p:spPr>
          <a:xfrm rot="12148800">
            <a:off x="6042600" y="102387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33" name="CustomShape 589"/>
          <p:cNvSpPr/>
          <p:nvPr/>
        </p:nvSpPr>
        <p:spPr>
          <a:xfrm rot="12148800">
            <a:off x="6045840" y="101041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4" name="CustomShape 590"/>
          <p:cNvSpPr/>
          <p:nvPr/>
        </p:nvSpPr>
        <p:spPr>
          <a:xfrm rot="1348800">
            <a:off x="6311520" y="103521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5" name="CustomShape 591"/>
          <p:cNvSpPr/>
          <p:nvPr/>
        </p:nvSpPr>
        <p:spPr>
          <a:xfrm rot="12148800">
            <a:off x="6429600" y="102517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36" name="CustomShape 592"/>
          <p:cNvSpPr/>
          <p:nvPr/>
        </p:nvSpPr>
        <p:spPr>
          <a:xfrm rot="12148800">
            <a:off x="6373440" y="10370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37" name="CustomShape 593"/>
          <p:cNvSpPr/>
          <p:nvPr/>
        </p:nvSpPr>
        <p:spPr>
          <a:xfrm rot="12148800">
            <a:off x="6376320" y="102358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8" name="CustomShape 594"/>
          <p:cNvSpPr/>
          <p:nvPr/>
        </p:nvSpPr>
        <p:spPr>
          <a:xfrm rot="1348800">
            <a:off x="6200640" y="103060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9" name="CustomShape 595"/>
          <p:cNvSpPr/>
          <p:nvPr/>
        </p:nvSpPr>
        <p:spPr>
          <a:xfrm rot="12148800">
            <a:off x="6318360" y="102060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40" name="CustomShape 596"/>
          <p:cNvSpPr/>
          <p:nvPr/>
        </p:nvSpPr>
        <p:spPr>
          <a:xfrm rot="12148800">
            <a:off x="6262200" y="10324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41" name="CustomShape 597"/>
          <p:cNvSpPr/>
          <p:nvPr/>
        </p:nvSpPr>
        <p:spPr>
          <a:xfrm rot="12148800">
            <a:off x="6265440" y="101898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42" name="CustomShape 598"/>
          <p:cNvSpPr/>
          <p:nvPr/>
        </p:nvSpPr>
        <p:spPr>
          <a:xfrm rot="781200">
            <a:off x="6554160" y="10421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43" name="CustomShape 599"/>
          <p:cNvSpPr/>
          <p:nvPr/>
        </p:nvSpPr>
        <p:spPr>
          <a:xfrm rot="11581200">
            <a:off x="6655320" y="10302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44" name="CustomShape 600"/>
          <p:cNvSpPr/>
          <p:nvPr/>
        </p:nvSpPr>
        <p:spPr>
          <a:xfrm rot="11581200">
            <a:off x="6620040" y="104313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45" name="CustomShape 601"/>
          <p:cNvSpPr/>
          <p:nvPr/>
        </p:nvSpPr>
        <p:spPr>
          <a:xfrm rot="11581200">
            <a:off x="6598800" y="102956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46" name="CustomShape 602"/>
          <p:cNvSpPr/>
          <p:nvPr/>
        </p:nvSpPr>
        <p:spPr>
          <a:xfrm rot="781200">
            <a:off x="6436800" y="103942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47" name="CustomShape 603"/>
          <p:cNvSpPr/>
          <p:nvPr/>
        </p:nvSpPr>
        <p:spPr>
          <a:xfrm rot="11581200">
            <a:off x="6537960" y="10275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48" name="CustomShape 604"/>
          <p:cNvSpPr/>
          <p:nvPr/>
        </p:nvSpPr>
        <p:spPr>
          <a:xfrm rot="11581200">
            <a:off x="6503040" y="104043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49" name="CustomShape 605"/>
          <p:cNvSpPr/>
          <p:nvPr/>
        </p:nvSpPr>
        <p:spPr>
          <a:xfrm rot="11581200">
            <a:off x="6481800" y="102686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0" name="CustomShape 606"/>
          <p:cNvSpPr/>
          <p:nvPr/>
        </p:nvSpPr>
        <p:spPr>
          <a:xfrm rot="20876400">
            <a:off x="6792840" y="104562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1" name="CustomShape 607"/>
          <p:cNvSpPr/>
          <p:nvPr/>
        </p:nvSpPr>
        <p:spPr>
          <a:xfrm rot="10075800">
            <a:off x="6837840" y="1030464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52" name="CustomShape 608"/>
          <p:cNvSpPr/>
          <p:nvPr/>
        </p:nvSpPr>
        <p:spPr>
          <a:xfrm rot="10075800">
            <a:off x="6862680" y="104425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53" name="CustomShape 609"/>
          <p:cNvSpPr/>
          <p:nvPr/>
        </p:nvSpPr>
        <p:spPr>
          <a:xfrm rot="10075800">
            <a:off x="6780240" y="103230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4" name="CustomShape 610"/>
          <p:cNvSpPr/>
          <p:nvPr/>
        </p:nvSpPr>
        <p:spPr>
          <a:xfrm rot="20876400">
            <a:off x="6675120" y="104814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5" name="CustomShape 611"/>
          <p:cNvSpPr/>
          <p:nvPr/>
        </p:nvSpPr>
        <p:spPr>
          <a:xfrm rot="10075800">
            <a:off x="6720120" y="10329480"/>
            <a:ext cx="52560" cy="189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56" name="CustomShape 612"/>
          <p:cNvSpPr/>
          <p:nvPr/>
        </p:nvSpPr>
        <p:spPr>
          <a:xfrm rot="10075800">
            <a:off x="6745320" y="10467720"/>
            <a:ext cx="22680" cy="193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57" name="CustomShape 613"/>
          <p:cNvSpPr/>
          <p:nvPr/>
        </p:nvSpPr>
        <p:spPr>
          <a:xfrm rot="10075800">
            <a:off x="6662520" y="10348200"/>
            <a:ext cx="52560" cy="172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8" name="CustomShape 614"/>
          <p:cNvSpPr/>
          <p:nvPr/>
        </p:nvSpPr>
        <p:spPr>
          <a:xfrm rot="18140400">
            <a:off x="6969240" y="10341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9" name="CustomShape 615"/>
          <p:cNvSpPr/>
          <p:nvPr/>
        </p:nvSpPr>
        <p:spPr>
          <a:xfrm rot="7339800">
            <a:off x="6898680" y="10200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60" name="CustomShape 616"/>
          <p:cNvSpPr/>
          <p:nvPr/>
        </p:nvSpPr>
        <p:spPr>
          <a:xfrm rot="7339800">
            <a:off x="7020720" y="10289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61" name="CustomShape 617"/>
          <p:cNvSpPr/>
          <p:nvPr/>
        </p:nvSpPr>
        <p:spPr>
          <a:xfrm rot="7339800">
            <a:off x="6865560" y="102571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2" name="CustomShape 618"/>
          <p:cNvSpPr/>
          <p:nvPr/>
        </p:nvSpPr>
        <p:spPr>
          <a:xfrm rot="18140400">
            <a:off x="6904800" y="10442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3" name="CustomShape 619"/>
          <p:cNvSpPr/>
          <p:nvPr/>
        </p:nvSpPr>
        <p:spPr>
          <a:xfrm rot="7339800">
            <a:off x="6834600" y="103024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64" name="CustomShape 620"/>
          <p:cNvSpPr/>
          <p:nvPr/>
        </p:nvSpPr>
        <p:spPr>
          <a:xfrm rot="7339800">
            <a:off x="6956640" y="103910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65" name="CustomShape 621"/>
          <p:cNvSpPr/>
          <p:nvPr/>
        </p:nvSpPr>
        <p:spPr>
          <a:xfrm rot="7339800">
            <a:off x="6801120" y="103590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6" name="CustomShape 622"/>
          <p:cNvSpPr/>
          <p:nvPr/>
        </p:nvSpPr>
        <p:spPr>
          <a:xfrm rot="16200000">
            <a:off x="7020000" y="101440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7" name="CustomShape 623"/>
          <p:cNvSpPr/>
          <p:nvPr/>
        </p:nvSpPr>
        <p:spPr>
          <a:xfrm rot="5400000">
            <a:off x="6890040" y="100612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68" name="CustomShape 624"/>
          <p:cNvSpPr/>
          <p:nvPr/>
        </p:nvSpPr>
        <p:spPr>
          <a:xfrm rot="5400000">
            <a:off x="7043400" y="100785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69" name="CustomShape 625"/>
          <p:cNvSpPr/>
          <p:nvPr/>
        </p:nvSpPr>
        <p:spPr>
          <a:xfrm rot="5400000">
            <a:off x="6887160" y="10128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0" name="CustomShape 626"/>
          <p:cNvSpPr/>
          <p:nvPr/>
        </p:nvSpPr>
        <p:spPr>
          <a:xfrm rot="16200000">
            <a:off x="7020000" y="102643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1" name="CustomShape 627"/>
          <p:cNvSpPr/>
          <p:nvPr/>
        </p:nvSpPr>
        <p:spPr>
          <a:xfrm rot="5400000">
            <a:off x="6890040" y="101815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72" name="CustomShape 628"/>
          <p:cNvSpPr/>
          <p:nvPr/>
        </p:nvSpPr>
        <p:spPr>
          <a:xfrm rot="5400000">
            <a:off x="7043400" y="101988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73" name="CustomShape 629"/>
          <p:cNvSpPr/>
          <p:nvPr/>
        </p:nvSpPr>
        <p:spPr>
          <a:xfrm rot="5400000">
            <a:off x="6887160" y="102484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4" name="CustomShape 630"/>
          <p:cNvSpPr/>
          <p:nvPr/>
        </p:nvSpPr>
        <p:spPr>
          <a:xfrm rot="16668600">
            <a:off x="7022520" y="9920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5" name="CustomShape 631"/>
          <p:cNvSpPr/>
          <p:nvPr/>
        </p:nvSpPr>
        <p:spPr>
          <a:xfrm rot="5868600">
            <a:off x="6903720" y="98208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76" name="CustomShape 632"/>
          <p:cNvSpPr/>
          <p:nvPr/>
        </p:nvSpPr>
        <p:spPr>
          <a:xfrm rot="5868600">
            <a:off x="7053480" y="9857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77" name="CustomShape 633"/>
          <p:cNvSpPr/>
          <p:nvPr/>
        </p:nvSpPr>
        <p:spPr>
          <a:xfrm rot="5868600">
            <a:off x="6892920" y="98874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8" name="CustomShape 634"/>
          <p:cNvSpPr/>
          <p:nvPr/>
        </p:nvSpPr>
        <p:spPr>
          <a:xfrm rot="16668600">
            <a:off x="7005960" y="100400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9" name="CustomShape 635"/>
          <p:cNvSpPr/>
          <p:nvPr/>
        </p:nvSpPr>
        <p:spPr>
          <a:xfrm rot="5868600">
            <a:off x="6887520" y="9939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80" name="CustomShape 636"/>
          <p:cNvSpPr/>
          <p:nvPr/>
        </p:nvSpPr>
        <p:spPr>
          <a:xfrm rot="5868600">
            <a:off x="7036920" y="99759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81" name="CustomShape 637"/>
          <p:cNvSpPr/>
          <p:nvPr/>
        </p:nvSpPr>
        <p:spPr>
          <a:xfrm rot="5868600">
            <a:off x="6876720" y="100062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82" name="CustomShape 638"/>
          <p:cNvSpPr/>
          <p:nvPr/>
        </p:nvSpPr>
        <p:spPr>
          <a:xfrm rot="18208200">
            <a:off x="7092720" y="9755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83" name="CustomShape 639"/>
          <p:cNvSpPr/>
          <p:nvPr/>
        </p:nvSpPr>
        <p:spPr>
          <a:xfrm rot="7407600">
            <a:off x="7025040" y="9613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84" name="CustomShape 640"/>
          <p:cNvSpPr/>
          <p:nvPr/>
        </p:nvSpPr>
        <p:spPr>
          <a:xfrm rot="7407600">
            <a:off x="7144920" y="9704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85" name="CustomShape 641"/>
          <p:cNvSpPr/>
          <p:nvPr/>
        </p:nvSpPr>
        <p:spPr>
          <a:xfrm rot="7407600">
            <a:off x="6990480" y="96692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86" name="CustomShape 642"/>
          <p:cNvSpPr/>
          <p:nvPr/>
        </p:nvSpPr>
        <p:spPr>
          <a:xfrm rot="18208200">
            <a:off x="7026480" y="9855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87" name="CustomShape 643"/>
          <p:cNvSpPr/>
          <p:nvPr/>
        </p:nvSpPr>
        <p:spPr>
          <a:xfrm rot="7407600">
            <a:off x="6958800" y="97135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88" name="CustomShape 644"/>
          <p:cNvSpPr/>
          <p:nvPr/>
        </p:nvSpPr>
        <p:spPr>
          <a:xfrm rot="7407600">
            <a:off x="7078680" y="98042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89" name="CustomShape 645"/>
          <p:cNvSpPr/>
          <p:nvPr/>
        </p:nvSpPr>
        <p:spPr>
          <a:xfrm rot="7407600">
            <a:off x="6924240" y="97696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0" name="CustomShape 646"/>
          <p:cNvSpPr/>
          <p:nvPr/>
        </p:nvSpPr>
        <p:spPr>
          <a:xfrm rot="19429200">
            <a:off x="7239600" y="96778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1" name="CustomShape 647"/>
          <p:cNvSpPr/>
          <p:nvPr/>
        </p:nvSpPr>
        <p:spPr>
          <a:xfrm rot="8629200">
            <a:off x="7222680" y="95205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92" name="CustomShape 648"/>
          <p:cNvSpPr/>
          <p:nvPr/>
        </p:nvSpPr>
        <p:spPr>
          <a:xfrm rot="8629200">
            <a:off x="7303680" y="96422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93" name="CustomShape 649"/>
          <p:cNvSpPr/>
          <p:nvPr/>
        </p:nvSpPr>
        <p:spPr>
          <a:xfrm rot="8629200">
            <a:off x="7174080" y="95619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4" name="CustomShape 650"/>
          <p:cNvSpPr/>
          <p:nvPr/>
        </p:nvSpPr>
        <p:spPr>
          <a:xfrm rot="19429200">
            <a:off x="7142760" y="97488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5" name="CustomShape 651"/>
          <p:cNvSpPr/>
          <p:nvPr/>
        </p:nvSpPr>
        <p:spPr>
          <a:xfrm rot="8629200">
            <a:off x="7125480" y="95914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96" name="CustomShape 652"/>
          <p:cNvSpPr/>
          <p:nvPr/>
        </p:nvSpPr>
        <p:spPr>
          <a:xfrm rot="8629200">
            <a:off x="7206840" y="9713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97" name="CustomShape 653"/>
          <p:cNvSpPr/>
          <p:nvPr/>
        </p:nvSpPr>
        <p:spPr>
          <a:xfrm rot="8629200">
            <a:off x="7077240" y="96328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8" name="CustomShape 654"/>
          <p:cNvSpPr/>
          <p:nvPr/>
        </p:nvSpPr>
        <p:spPr>
          <a:xfrm rot="20409000">
            <a:off x="7421760" y="95871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9" name="CustomShape 655"/>
          <p:cNvSpPr/>
          <p:nvPr/>
        </p:nvSpPr>
        <p:spPr>
          <a:xfrm rot="9609000">
            <a:off x="7447320" y="9430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00" name="CustomShape 656"/>
          <p:cNvSpPr/>
          <p:nvPr/>
        </p:nvSpPr>
        <p:spPr>
          <a:xfrm rot="9609000">
            <a:off x="7490880" y="95659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01" name="CustomShape 657"/>
          <p:cNvSpPr/>
          <p:nvPr/>
        </p:nvSpPr>
        <p:spPr>
          <a:xfrm rot="9609000">
            <a:off x="7391160" y="94568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2" name="CustomShape 658"/>
          <p:cNvSpPr/>
          <p:nvPr/>
        </p:nvSpPr>
        <p:spPr>
          <a:xfrm rot="20409000">
            <a:off x="7308360" y="96278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3" name="CustomShape 659"/>
          <p:cNvSpPr/>
          <p:nvPr/>
        </p:nvSpPr>
        <p:spPr>
          <a:xfrm rot="9609000">
            <a:off x="7333920" y="9471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04" name="CustomShape 660"/>
          <p:cNvSpPr/>
          <p:nvPr/>
        </p:nvSpPr>
        <p:spPr>
          <a:xfrm rot="9609000">
            <a:off x="7377840" y="96069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05" name="CustomShape 661"/>
          <p:cNvSpPr/>
          <p:nvPr/>
        </p:nvSpPr>
        <p:spPr>
          <a:xfrm rot="9609000">
            <a:off x="7278120" y="94975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6" name="CustomShape 662"/>
          <p:cNvSpPr/>
          <p:nvPr/>
        </p:nvSpPr>
        <p:spPr>
          <a:xfrm rot="21113400">
            <a:off x="7630200" y="9531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7" name="CustomShape 663"/>
          <p:cNvSpPr/>
          <p:nvPr/>
        </p:nvSpPr>
        <p:spPr>
          <a:xfrm rot="10313400">
            <a:off x="7684920" y="93830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08" name="CustomShape 664"/>
          <p:cNvSpPr/>
          <p:nvPr/>
        </p:nvSpPr>
        <p:spPr>
          <a:xfrm rot="10313400">
            <a:off x="7700400" y="95212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09" name="CustomShape 665"/>
          <p:cNvSpPr/>
          <p:nvPr/>
        </p:nvSpPr>
        <p:spPr>
          <a:xfrm rot="10313400">
            <a:off x="7626960" y="93974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0" name="CustomShape 666"/>
          <p:cNvSpPr/>
          <p:nvPr/>
        </p:nvSpPr>
        <p:spPr>
          <a:xfrm rot="21113400">
            <a:off x="7511040" y="95479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1" name="CustomShape 667"/>
          <p:cNvSpPr/>
          <p:nvPr/>
        </p:nvSpPr>
        <p:spPr>
          <a:xfrm rot="10313400">
            <a:off x="7565760" y="939996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12" name="CustomShape 668"/>
          <p:cNvSpPr/>
          <p:nvPr/>
        </p:nvSpPr>
        <p:spPr>
          <a:xfrm rot="10313400">
            <a:off x="7581240" y="95382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13" name="CustomShape 669"/>
          <p:cNvSpPr/>
          <p:nvPr/>
        </p:nvSpPr>
        <p:spPr>
          <a:xfrm rot="10313400">
            <a:off x="7508160" y="94143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4" name="CustomShape 670"/>
          <p:cNvSpPr/>
          <p:nvPr/>
        </p:nvSpPr>
        <p:spPr>
          <a:xfrm rot="493200">
            <a:off x="7845480" y="954072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5" name="CustomShape 671"/>
          <p:cNvSpPr/>
          <p:nvPr/>
        </p:nvSpPr>
        <p:spPr>
          <a:xfrm rot="11293200">
            <a:off x="7936920" y="94140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16" name="CustomShape 672"/>
          <p:cNvSpPr/>
          <p:nvPr/>
        </p:nvSpPr>
        <p:spPr>
          <a:xfrm rot="11293200">
            <a:off x="7912800" y="9546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17" name="CustomShape 673"/>
          <p:cNvSpPr/>
          <p:nvPr/>
        </p:nvSpPr>
        <p:spPr>
          <a:xfrm rot="11293200">
            <a:off x="7879320" y="941220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8" name="CustomShape 674"/>
          <p:cNvSpPr/>
          <p:nvPr/>
        </p:nvSpPr>
        <p:spPr>
          <a:xfrm rot="493200">
            <a:off x="7726320" y="95234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9" name="CustomShape 675"/>
          <p:cNvSpPr/>
          <p:nvPr/>
        </p:nvSpPr>
        <p:spPr>
          <a:xfrm rot="11293200">
            <a:off x="7817760" y="93970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20" name="CustomShape 676"/>
          <p:cNvSpPr/>
          <p:nvPr/>
        </p:nvSpPr>
        <p:spPr>
          <a:xfrm rot="11293200">
            <a:off x="7793640" y="95295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21" name="CustomShape 677"/>
          <p:cNvSpPr/>
          <p:nvPr/>
        </p:nvSpPr>
        <p:spPr>
          <a:xfrm rot="11293200">
            <a:off x="7760160" y="93949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22" name="CustomShape 678"/>
          <p:cNvSpPr/>
          <p:nvPr/>
        </p:nvSpPr>
        <p:spPr>
          <a:xfrm rot="1431600">
            <a:off x="8040600" y="96120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23" name="CustomShape 679"/>
          <p:cNvSpPr/>
          <p:nvPr/>
        </p:nvSpPr>
        <p:spPr>
          <a:xfrm rot="12232200">
            <a:off x="8160480" y="95144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24" name="CustomShape 680"/>
          <p:cNvSpPr/>
          <p:nvPr/>
        </p:nvSpPr>
        <p:spPr>
          <a:xfrm rot="12232200">
            <a:off x="8101800" y="96321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25" name="CustomShape 681"/>
          <p:cNvSpPr/>
          <p:nvPr/>
        </p:nvSpPr>
        <p:spPr>
          <a:xfrm rot="12232200">
            <a:off x="8108280" y="94975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26" name="CustomShape 682"/>
          <p:cNvSpPr/>
          <p:nvPr/>
        </p:nvSpPr>
        <p:spPr>
          <a:xfrm rot="1431600">
            <a:off x="7930800" y="95634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27" name="CustomShape 683"/>
          <p:cNvSpPr/>
          <p:nvPr/>
        </p:nvSpPr>
        <p:spPr>
          <a:xfrm rot="12232200">
            <a:off x="8050680" y="9465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28" name="CustomShape 684"/>
          <p:cNvSpPr/>
          <p:nvPr/>
        </p:nvSpPr>
        <p:spPr>
          <a:xfrm rot="12232200">
            <a:off x="7992000" y="95832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29" name="CustomShape 685"/>
          <p:cNvSpPr/>
          <p:nvPr/>
        </p:nvSpPr>
        <p:spPr>
          <a:xfrm rot="12232200">
            <a:off x="7998120" y="94485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0" name="CustomShape 686"/>
          <p:cNvSpPr/>
          <p:nvPr/>
        </p:nvSpPr>
        <p:spPr>
          <a:xfrm rot="2000400">
            <a:off x="8223840" y="97412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1" name="CustomShape 687"/>
          <p:cNvSpPr/>
          <p:nvPr/>
        </p:nvSpPr>
        <p:spPr>
          <a:xfrm rot="12800400">
            <a:off x="8356680" y="9664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32" name="CustomShape 688"/>
          <p:cNvSpPr/>
          <p:nvPr/>
        </p:nvSpPr>
        <p:spPr>
          <a:xfrm rot="12800400">
            <a:off x="8279280" y="97678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33" name="CustomShape 689"/>
          <p:cNvSpPr/>
          <p:nvPr/>
        </p:nvSpPr>
        <p:spPr>
          <a:xfrm rot="12800400">
            <a:off x="8309520" y="96393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4" name="CustomShape 690"/>
          <p:cNvSpPr/>
          <p:nvPr/>
        </p:nvSpPr>
        <p:spPr>
          <a:xfrm rot="2000400">
            <a:off x="8123400" y="96753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5" name="CustomShape 691"/>
          <p:cNvSpPr/>
          <p:nvPr/>
        </p:nvSpPr>
        <p:spPr>
          <a:xfrm rot="12800400">
            <a:off x="8256240" y="95986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36" name="CustomShape 692"/>
          <p:cNvSpPr/>
          <p:nvPr/>
        </p:nvSpPr>
        <p:spPr>
          <a:xfrm rot="12800400">
            <a:off x="8178840" y="97020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37" name="CustomShape 693"/>
          <p:cNvSpPr/>
          <p:nvPr/>
        </p:nvSpPr>
        <p:spPr>
          <a:xfrm rot="12800400">
            <a:off x="8209080" y="95734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8" name="CustomShape 694"/>
          <p:cNvSpPr/>
          <p:nvPr/>
        </p:nvSpPr>
        <p:spPr>
          <a:xfrm rot="3919800">
            <a:off x="8328600" y="98517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9" name="CustomShape 695"/>
          <p:cNvSpPr/>
          <p:nvPr/>
        </p:nvSpPr>
        <p:spPr>
          <a:xfrm rot="14719800">
            <a:off x="8477280" y="985608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40" name="CustomShape 696"/>
          <p:cNvSpPr/>
          <p:nvPr/>
        </p:nvSpPr>
        <p:spPr>
          <a:xfrm rot="14719800">
            <a:off x="8358120" y="98946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41" name="CustomShape 697"/>
          <p:cNvSpPr/>
          <p:nvPr/>
        </p:nvSpPr>
        <p:spPr>
          <a:xfrm rot="14719800">
            <a:off x="8455320" y="981072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2" name="CustomShape 698"/>
          <p:cNvSpPr/>
          <p:nvPr/>
        </p:nvSpPr>
        <p:spPr>
          <a:xfrm rot="3919800">
            <a:off x="8278560" y="97426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3" name="CustomShape 699"/>
          <p:cNvSpPr/>
          <p:nvPr/>
        </p:nvSpPr>
        <p:spPr>
          <a:xfrm rot="14719800">
            <a:off x="8426880" y="97466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44" name="CustomShape 700"/>
          <p:cNvSpPr/>
          <p:nvPr/>
        </p:nvSpPr>
        <p:spPr>
          <a:xfrm rot="14719800">
            <a:off x="8307720" y="978552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45" name="CustomShape 701"/>
          <p:cNvSpPr/>
          <p:nvPr/>
        </p:nvSpPr>
        <p:spPr>
          <a:xfrm rot="14719800">
            <a:off x="8405280" y="97016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6" name="CustomShape 702"/>
          <p:cNvSpPr/>
          <p:nvPr/>
        </p:nvSpPr>
        <p:spPr>
          <a:xfrm rot="4482000">
            <a:off x="8382240" y="1005048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7" name="CustomShape 703"/>
          <p:cNvSpPr/>
          <p:nvPr/>
        </p:nvSpPr>
        <p:spPr>
          <a:xfrm rot="15282000">
            <a:off x="8526600" y="100789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48" name="CustomShape 704"/>
          <p:cNvSpPr/>
          <p:nvPr/>
        </p:nvSpPr>
        <p:spPr>
          <a:xfrm rot="15282000">
            <a:off x="8402760" y="1009476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49" name="CustomShape 705"/>
          <p:cNvSpPr/>
          <p:nvPr/>
        </p:nvSpPr>
        <p:spPr>
          <a:xfrm rot="15282000">
            <a:off x="8513640" y="1003068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0" name="CustomShape 706"/>
          <p:cNvSpPr/>
          <p:nvPr/>
        </p:nvSpPr>
        <p:spPr>
          <a:xfrm rot="4482000">
            <a:off x="8350200" y="993456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1" name="CustomShape 707"/>
          <p:cNvSpPr/>
          <p:nvPr/>
        </p:nvSpPr>
        <p:spPr>
          <a:xfrm rot="15282000">
            <a:off x="8494920" y="996300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52" name="CustomShape 708"/>
          <p:cNvSpPr/>
          <p:nvPr/>
        </p:nvSpPr>
        <p:spPr>
          <a:xfrm rot="15282000">
            <a:off x="8371080" y="997884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53" name="CustomShape 709"/>
          <p:cNvSpPr/>
          <p:nvPr/>
        </p:nvSpPr>
        <p:spPr>
          <a:xfrm rot="15282000">
            <a:off x="8481960" y="99147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4" name="CustomShape 710"/>
          <p:cNvSpPr/>
          <p:nvPr/>
        </p:nvSpPr>
        <p:spPr>
          <a:xfrm rot="5141400">
            <a:off x="8398080" y="1026864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5" name="CustomShape 711"/>
          <p:cNvSpPr/>
          <p:nvPr/>
        </p:nvSpPr>
        <p:spPr>
          <a:xfrm rot="15941400">
            <a:off x="8532720" y="1032372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56" name="CustomShape 712"/>
          <p:cNvSpPr/>
          <p:nvPr/>
        </p:nvSpPr>
        <p:spPr>
          <a:xfrm rot="15941400">
            <a:off x="8408160" y="1031328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57" name="CustomShape 713"/>
          <p:cNvSpPr/>
          <p:nvPr/>
        </p:nvSpPr>
        <p:spPr>
          <a:xfrm rot="15941400">
            <a:off x="8531280" y="1027404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8" name="CustomShape 714"/>
          <p:cNvSpPr/>
          <p:nvPr/>
        </p:nvSpPr>
        <p:spPr>
          <a:xfrm rot="5141400">
            <a:off x="8389080" y="10148400"/>
            <a:ext cx="5220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9" name="CustomShape 715"/>
          <p:cNvSpPr/>
          <p:nvPr/>
        </p:nvSpPr>
        <p:spPr>
          <a:xfrm rot="15941400">
            <a:off x="8523720" y="10203840"/>
            <a:ext cx="52560" cy="1893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60" name="CustomShape 716"/>
          <p:cNvSpPr/>
          <p:nvPr/>
        </p:nvSpPr>
        <p:spPr>
          <a:xfrm rot="15941400">
            <a:off x="8399160" y="10193400"/>
            <a:ext cx="22680" cy="192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61" name="CustomShape 717"/>
          <p:cNvSpPr/>
          <p:nvPr/>
        </p:nvSpPr>
        <p:spPr>
          <a:xfrm rot="15941400">
            <a:off x="8522280" y="10154160"/>
            <a:ext cx="52560" cy="171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62" name="CustomShape 718"/>
          <p:cNvSpPr/>
          <p:nvPr/>
        </p:nvSpPr>
        <p:spPr>
          <a:xfrm rot="3193800">
            <a:off x="8488440" y="1045980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63" name="CustomShape 719"/>
          <p:cNvSpPr/>
          <p:nvPr/>
        </p:nvSpPr>
        <p:spPr>
          <a:xfrm rot="13993200">
            <a:off x="8605440" y="10438200"/>
            <a:ext cx="4140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64" name="CustomShape 720"/>
          <p:cNvSpPr/>
          <p:nvPr/>
        </p:nvSpPr>
        <p:spPr>
          <a:xfrm rot="13993200">
            <a:off x="8520120" y="1049004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65" name="CustomShape 721"/>
          <p:cNvSpPr/>
          <p:nvPr/>
        </p:nvSpPr>
        <p:spPr>
          <a:xfrm rot="13993200">
            <a:off x="8579520" y="10406880"/>
            <a:ext cx="41400" cy="135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66" name="CustomShape 722"/>
          <p:cNvSpPr/>
          <p:nvPr/>
        </p:nvSpPr>
        <p:spPr>
          <a:xfrm rot="3193800">
            <a:off x="8431920" y="1038384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67" name="CustomShape 723"/>
          <p:cNvSpPr/>
          <p:nvPr/>
        </p:nvSpPr>
        <p:spPr>
          <a:xfrm rot="13993200">
            <a:off x="8548920" y="10362600"/>
            <a:ext cx="4140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68" name="CustomShape 724"/>
          <p:cNvSpPr/>
          <p:nvPr/>
        </p:nvSpPr>
        <p:spPr>
          <a:xfrm rot="13993200">
            <a:off x="8463600" y="1041408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69" name="CustomShape 725"/>
          <p:cNvSpPr/>
          <p:nvPr/>
        </p:nvSpPr>
        <p:spPr>
          <a:xfrm rot="13993200">
            <a:off x="8523000" y="10330920"/>
            <a:ext cx="41400" cy="135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0" name="CustomShape 726"/>
          <p:cNvSpPr/>
          <p:nvPr/>
        </p:nvSpPr>
        <p:spPr>
          <a:xfrm rot="1650600">
            <a:off x="8670600" y="1055304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1" name="CustomShape 727"/>
          <p:cNvSpPr/>
          <p:nvPr/>
        </p:nvSpPr>
        <p:spPr>
          <a:xfrm rot="12450600">
            <a:off x="8769600" y="10482120"/>
            <a:ext cx="4176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72" name="CustomShape 728"/>
          <p:cNvSpPr/>
          <p:nvPr/>
        </p:nvSpPr>
        <p:spPr>
          <a:xfrm rot="12450600">
            <a:off x="8717400" y="1057104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73" name="CustomShape 729"/>
          <p:cNvSpPr/>
          <p:nvPr/>
        </p:nvSpPr>
        <p:spPr>
          <a:xfrm rot="12450600">
            <a:off x="8729280" y="10466640"/>
            <a:ext cx="4176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4" name="CustomShape 730"/>
          <p:cNvSpPr/>
          <p:nvPr/>
        </p:nvSpPr>
        <p:spPr>
          <a:xfrm rot="1650600">
            <a:off x="8586000" y="1050912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5" name="CustomShape 731"/>
          <p:cNvSpPr/>
          <p:nvPr/>
        </p:nvSpPr>
        <p:spPr>
          <a:xfrm rot="12450600">
            <a:off x="8685360" y="10438200"/>
            <a:ext cx="4176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76" name="CustomShape 732"/>
          <p:cNvSpPr/>
          <p:nvPr/>
        </p:nvSpPr>
        <p:spPr>
          <a:xfrm rot="12450600">
            <a:off x="8633160" y="1052712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77" name="CustomShape 733"/>
          <p:cNvSpPr/>
          <p:nvPr/>
        </p:nvSpPr>
        <p:spPr>
          <a:xfrm rot="12450600">
            <a:off x="8645040" y="10422720"/>
            <a:ext cx="4176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8" name="CustomShape 734"/>
          <p:cNvSpPr/>
          <p:nvPr/>
        </p:nvSpPr>
        <p:spPr>
          <a:xfrm rot="489000">
            <a:off x="8878320" y="1059408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9" name="CustomShape 735"/>
          <p:cNvSpPr/>
          <p:nvPr/>
        </p:nvSpPr>
        <p:spPr>
          <a:xfrm rot="11289000">
            <a:off x="8950680" y="10493640"/>
            <a:ext cx="4140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80" name="CustomShape 736"/>
          <p:cNvSpPr/>
          <p:nvPr/>
        </p:nvSpPr>
        <p:spPr>
          <a:xfrm rot="11289000">
            <a:off x="8931960" y="1059840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81" name="CustomShape 737"/>
          <p:cNvSpPr/>
          <p:nvPr/>
        </p:nvSpPr>
        <p:spPr>
          <a:xfrm rot="11289000">
            <a:off x="8905320" y="10491840"/>
            <a:ext cx="41400" cy="135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2" name="CustomShape 738"/>
          <p:cNvSpPr/>
          <p:nvPr/>
        </p:nvSpPr>
        <p:spPr>
          <a:xfrm rot="489000">
            <a:off x="8784720" y="1058040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3" name="CustomShape 739"/>
          <p:cNvSpPr/>
          <p:nvPr/>
        </p:nvSpPr>
        <p:spPr>
          <a:xfrm rot="11289000">
            <a:off x="8856720" y="10480320"/>
            <a:ext cx="4140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84" name="CustomShape 740"/>
          <p:cNvSpPr/>
          <p:nvPr/>
        </p:nvSpPr>
        <p:spPr>
          <a:xfrm rot="11289000">
            <a:off x="8838000" y="1058508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85" name="CustomShape 741"/>
          <p:cNvSpPr/>
          <p:nvPr/>
        </p:nvSpPr>
        <p:spPr>
          <a:xfrm rot="11289000">
            <a:off x="8811720" y="10478520"/>
            <a:ext cx="41400" cy="135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6" name="CustomShape 742"/>
          <p:cNvSpPr/>
          <p:nvPr/>
        </p:nvSpPr>
        <p:spPr>
          <a:xfrm>
            <a:off x="9084960" y="1060092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7" name="CustomShape 743"/>
          <p:cNvSpPr/>
          <p:nvPr/>
        </p:nvSpPr>
        <p:spPr>
          <a:xfrm rot="10800000">
            <a:off x="9185040" y="10640880"/>
            <a:ext cx="4176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88" name="CustomShape 744"/>
          <p:cNvSpPr/>
          <p:nvPr/>
        </p:nvSpPr>
        <p:spPr>
          <a:xfrm rot="10800000">
            <a:off x="9158040" y="1075176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89" name="CustomShape 745"/>
          <p:cNvSpPr/>
          <p:nvPr/>
        </p:nvSpPr>
        <p:spPr>
          <a:xfrm rot="10800000">
            <a:off x="9138960" y="10632240"/>
            <a:ext cx="4176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0" name="CustomShape 746"/>
          <p:cNvSpPr/>
          <p:nvPr/>
        </p:nvSpPr>
        <p:spPr>
          <a:xfrm>
            <a:off x="8989920" y="10600920"/>
            <a:ext cx="4140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1" name="CustomShape 747"/>
          <p:cNvSpPr/>
          <p:nvPr/>
        </p:nvSpPr>
        <p:spPr>
          <a:xfrm rot="10800000">
            <a:off x="9090000" y="10640880"/>
            <a:ext cx="41760" cy="149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92" name="CustomShape 748"/>
          <p:cNvSpPr/>
          <p:nvPr/>
        </p:nvSpPr>
        <p:spPr>
          <a:xfrm rot="10800000">
            <a:off x="9063000" y="10751760"/>
            <a:ext cx="18000" cy="152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93" name="CustomShape 749"/>
          <p:cNvSpPr/>
          <p:nvPr/>
        </p:nvSpPr>
        <p:spPr>
          <a:xfrm rot="10800000">
            <a:off x="9043920" y="10632240"/>
            <a:ext cx="41760" cy="13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4" name="CustomShape 750"/>
          <p:cNvSpPr/>
          <p:nvPr/>
        </p:nvSpPr>
        <p:spPr>
          <a:xfrm rot="21424200">
            <a:off x="9312840" y="10592640"/>
            <a:ext cx="51840" cy="169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5" name="CustomShape 751"/>
          <p:cNvSpPr/>
          <p:nvPr/>
        </p:nvSpPr>
        <p:spPr>
          <a:xfrm rot="10623600">
            <a:off x="9379440" y="10452240"/>
            <a:ext cx="52200" cy="187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96" name="CustomShape 752"/>
          <p:cNvSpPr/>
          <p:nvPr/>
        </p:nvSpPr>
        <p:spPr>
          <a:xfrm rot="10623600">
            <a:off x="9382320" y="10588320"/>
            <a:ext cx="22680" cy="1911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97" name="CustomShape 753"/>
          <p:cNvSpPr/>
          <p:nvPr/>
        </p:nvSpPr>
        <p:spPr>
          <a:xfrm rot="10623600">
            <a:off x="9321480" y="10461600"/>
            <a:ext cx="52200" cy="170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8" name="CustomShape 754"/>
          <p:cNvSpPr/>
          <p:nvPr/>
        </p:nvSpPr>
        <p:spPr>
          <a:xfrm rot="21424200">
            <a:off x="9193680" y="10598760"/>
            <a:ext cx="51840" cy="169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9" name="CustomShape 755"/>
          <p:cNvSpPr/>
          <p:nvPr/>
        </p:nvSpPr>
        <p:spPr>
          <a:xfrm rot="10623600">
            <a:off x="9259920" y="10458360"/>
            <a:ext cx="52200" cy="187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00" name="CustomShape 756"/>
          <p:cNvSpPr/>
          <p:nvPr/>
        </p:nvSpPr>
        <p:spPr>
          <a:xfrm rot="10623600">
            <a:off x="9262800" y="10594440"/>
            <a:ext cx="22680" cy="1911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01" name="CustomShape 757"/>
          <p:cNvSpPr/>
          <p:nvPr/>
        </p:nvSpPr>
        <p:spPr>
          <a:xfrm rot="10623600">
            <a:off x="9201960" y="10467720"/>
            <a:ext cx="52200" cy="170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02" name="CustomShape 758"/>
          <p:cNvSpPr/>
          <p:nvPr/>
        </p:nvSpPr>
        <p:spPr>
          <a:xfrm rot="21424200">
            <a:off x="9560520" y="10586160"/>
            <a:ext cx="51840" cy="169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03" name="CustomShape 759"/>
          <p:cNvSpPr/>
          <p:nvPr/>
        </p:nvSpPr>
        <p:spPr>
          <a:xfrm rot="10623600">
            <a:off x="9627120" y="10445400"/>
            <a:ext cx="52200" cy="187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04" name="CustomShape 760"/>
          <p:cNvSpPr/>
          <p:nvPr/>
        </p:nvSpPr>
        <p:spPr>
          <a:xfrm rot="10623600">
            <a:off x="9630000" y="10581480"/>
            <a:ext cx="22680" cy="191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05" name="CustomShape 761"/>
          <p:cNvSpPr/>
          <p:nvPr/>
        </p:nvSpPr>
        <p:spPr>
          <a:xfrm rot="10623600">
            <a:off x="9569160" y="10454760"/>
            <a:ext cx="52200" cy="170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06" name="CustomShape 762"/>
          <p:cNvSpPr/>
          <p:nvPr/>
        </p:nvSpPr>
        <p:spPr>
          <a:xfrm rot="21424200">
            <a:off x="9441360" y="10592280"/>
            <a:ext cx="51840" cy="169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07" name="CustomShape 763"/>
          <p:cNvSpPr/>
          <p:nvPr/>
        </p:nvSpPr>
        <p:spPr>
          <a:xfrm rot="10623600">
            <a:off x="9507600" y="10451520"/>
            <a:ext cx="52200" cy="187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08" name="CustomShape 764"/>
          <p:cNvSpPr/>
          <p:nvPr/>
        </p:nvSpPr>
        <p:spPr>
          <a:xfrm rot="10623600">
            <a:off x="9510480" y="10587600"/>
            <a:ext cx="22680" cy="191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09" name="CustomShape 765"/>
          <p:cNvSpPr/>
          <p:nvPr/>
        </p:nvSpPr>
        <p:spPr>
          <a:xfrm rot="10623600">
            <a:off x="9449640" y="10460880"/>
            <a:ext cx="52200" cy="170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0" name="CustomShape 766"/>
          <p:cNvSpPr/>
          <p:nvPr/>
        </p:nvSpPr>
        <p:spPr>
          <a:xfrm rot="21424200">
            <a:off x="9803520" y="10582920"/>
            <a:ext cx="52200" cy="169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1" name="CustomShape 767"/>
          <p:cNvSpPr/>
          <p:nvPr/>
        </p:nvSpPr>
        <p:spPr>
          <a:xfrm rot="10623600">
            <a:off x="9870480" y="10442160"/>
            <a:ext cx="52200" cy="187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12" name="CustomShape 768"/>
          <p:cNvSpPr/>
          <p:nvPr/>
        </p:nvSpPr>
        <p:spPr>
          <a:xfrm rot="10623600">
            <a:off x="9873360" y="10578240"/>
            <a:ext cx="22680" cy="191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13" name="CustomShape 769"/>
          <p:cNvSpPr/>
          <p:nvPr/>
        </p:nvSpPr>
        <p:spPr>
          <a:xfrm rot="10623600">
            <a:off x="9812520" y="10451520"/>
            <a:ext cx="52200" cy="170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4" name="CustomShape 770"/>
          <p:cNvSpPr/>
          <p:nvPr/>
        </p:nvSpPr>
        <p:spPr>
          <a:xfrm rot="21424200">
            <a:off x="9684360" y="10589040"/>
            <a:ext cx="52200" cy="169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5" name="CustomShape 771"/>
          <p:cNvSpPr/>
          <p:nvPr/>
        </p:nvSpPr>
        <p:spPr>
          <a:xfrm rot="10623600">
            <a:off x="9750960" y="10448280"/>
            <a:ext cx="52200" cy="187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16" name="CustomShape 772"/>
          <p:cNvSpPr/>
          <p:nvPr/>
        </p:nvSpPr>
        <p:spPr>
          <a:xfrm rot="10623600">
            <a:off x="9753840" y="10584360"/>
            <a:ext cx="22680" cy="191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17" name="CustomShape 773"/>
          <p:cNvSpPr/>
          <p:nvPr/>
        </p:nvSpPr>
        <p:spPr>
          <a:xfrm rot="10623600">
            <a:off x="9693000" y="10457640"/>
            <a:ext cx="52200" cy="170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8" name="CustomShape 774"/>
          <p:cNvSpPr/>
          <p:nvPr/>
        </p:nvSpPr>
        <p:spPr>
          <a:xfrm rot="15175200">
            <a:off x="3218400" y="4659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19" name="CustomShape 775"/>
          <p:cNvSpPr/>
          <p:nvPr/>
        </p:nvSpPr>
        <p:spPr>
          <a:xfrm rot="19420800">
            <a:off x="7587000" y="10584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0" name="CustomShape 776"/>
          <p:cNvSpPr/>
          <p:nvPr/>
        </p:nvSpPr>
        <p:spPr>
          <a:xfrm rot="19420800">
            <a:off x="7464600" y="1082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1" name="CustomShape 777"/>
          <p:cNvSpPr/>
          <p:nvPr/>
        </p:nvSpPr>
        <p:spPr>
          <a:xfrm rot="19420800">
            <a:off x="7344720" y="111564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2" name="CustomShape 778"/>
          <p:cNvSpPr/>
          <p:nvPr/>
        </p:nvSpPr>
        <p:spPr>
          <a:xfrm rot="19420800">
            <a:off x="7224840" y="1146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3" name="CustomShape 779"/>
          <p:cNvSpPr/>
          <p:nvPr/>
        </p:nvSpPr>
        <p:spPr>
          <a:xfrm rot="19420800">
            <a:off x="7106040" y="1185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4" name="CustomShape 780"/>
          <p:cNvSpPr/>
          <p:nvPr/>
        </p:nvSpPr>
        <p:spPr>
          <a:xfrm rot="19420800">
            <a:off x="6983280" y="1219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5" name="CustomShape 781"/>
          <p:cNvSpPr/>
          <p:nvPr/>
        </p:nvSpPr>
        <p:spPr>
          <a:xfrm rot="19420800">
            <a:off x="6859800" y="126180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6" name="CustomShape 782"/>
          <p:cNvSpPr/>
          <p:nvPr/>
        </p:nvSpPr>
        <p:spPr>
          <a:xfrm rot="19420800">
            <a:off x="6738840" y="1298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7" name="CustomShape 783"/>
          <p:cNvSpPr/>
          <p:nvPr/>
        </p:nvSpPr>
        <p:spPr>
          <a:xfrm rot="19420800">
            <a:off x="7697880" y="1024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8" name="CustomShape 784"/>
          <p:cNvSpPr/>
          <p:nvPr/>
        </p:nvSpPr>
        <p:spPr>
          <a:xfrm rot="19420800">
            <a:off x="6624720" y="1343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29" name="CustomShape 785"/>
          <p:cNvSpPr/>
          <p:nvPr/>
        </p:nvSpPr>
        <p:spPr>
          <a:xfrm rot="19420800">
            <a:off x="6515280" y="1375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0" name="CustomShape 786"/>
          <p:cNvSpPr/>
          <p:nvPr/>
        </p:nvSpPr>
        <p:spPr>
          <a:xfrm rot="19420800">
            <a:off x="6404040" y="142488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1" name="CustomShape 787"/>
          <p:cNvSpPr/>
          <p:nvPr/>
        </p:nvSpPr>
        <p:spPr>
          <a:xfrm rot="19420800">
            <a:off x="6290280" y="1470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2" name="CustomShape 788"/>
          <p:cNvSpPr/>
          <p:nvPr/>
        </p:nvSpPr>
        <p:spPr>
          <a:xfrm rot="19420800">
            <a:off x="6181920" y="1516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3" name="CustomShape 789"/>
          <p:cNvSpPr/>
          <p:nvPr/>
        </p:nvSpPr>
        <p:spPr>
          <a:xfrm rot="19420800">
            <a:off x="6069240" y="15620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4" name="CustomShape 790"/>
          <p:cNvSpPr/>
          <p:nvPr/>
        </p:nvSpPr>
        <p:spPr>
          <a:xfrm rot="19420800">
            <a:off x="5963040" y="160452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5" name="CustomShape 791"/>
          <p:cNvSpPr/>
          <p:nvPr/>
        </p:nvSpPr>
        <p:spPr>
          <a:xfrm rot="19420800">
            <a:off x="5852520" y="165060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6" name="CustomShape 792"/>
          <p:cNvSpPr/>
          <p:nvPr/>
        </p:nvSpPr>
        <p:spPr>
          <a:xfrm rot="19420800">
            <a:off x="5745960" y="169812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7" name="CustomShape 793"/>
          <p:cNvSpPr/>
          <p:nvPr/>
        </p:nvSpPr>
        <p:spPr>
          <a:xfrm rot="19420800">
            <a:off x="5640840" y="174996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8" name="CustomShape 794"/>
          <p:cNvSpPr/>
          <p:nvPr/>
        </p:nvSpPr>
        <p:spPr>
          <a:xfrm rot="19420800">
            <a:off x="5536800" y="1798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39" name="CustomShape 795"/>
          <p:cNvSpPr/>
          <p:nvPr/>
        </p:nvSpPr>
        <p:spPr>
          <a:xfrm rot="18105600">
            <a:off x="5377680" y="19418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0" name="CustomShape 796"/>
          <p:cNvSpPr/>
          <p:nvPr/>
        </p:nvSpPr>
        <p:spPr>
          <a:xfrm rot="18105600">
            <a:off x="5272560" y="201060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1" name="CustomShape 797"/>
          <p:cNvSpPr/>
          <p:nvPr/>
        </p:nvSpPr>
        <p:spPr>
          <a:xfrm rot="18105600">
            <a:off x="5172840" y="208800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2" name="CustomShape 798"/>
          <p:cNvSpPr/>
          <p:nvPr/>
        </p:nvSpPr>
        <p:spPr>
          <a:xfrm rot="18105600">
            <a:off x="5074200" y="21600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3" name="CustomShape 799"/>
          <p:cNvSpPr/>
          <p:nvPr/>
        </p:nvSpPr>
        <p:spPr>
          <a:xfrm rot="18105600">
            <a:off x="4979160" y="22402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4" name="CustomShape 800"/>
          <p:cNvSpPr/>
          <p:nvPr/>
        </p:nvSpPr>
        <p:spPr>
          <a:xfrm rot="18105600">
            <a:off x="4877280" y="231876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5" name="CustomShape 801"/>
          <p:cNvSpPr/>
          <p:nvPr/>
        </p:nvSpPr>
        <p:spPr>
          <a:xfrm rot="18105600">
            <a:off x="4778280" y="240300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6" name="CustomShape 802"/>
          <p:cNvSpPr/>
          <p:nvPr/>
        </p:nvSpPr>
        <p:spPr>
          <a:xfrm rot="18105600">
            <a:off x="4680720" y="24822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7" name="CustomShape 803"/>
          <p:cNvSpPr/>
          <p:nvPr/>
        </p:nvSpPr>
        <p:spPr>
          <a:xfrm rot="18105600">
            <a:off x="5468040" y="1870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8" name="CustomShape 804"/>
          <p:cNvSpPr/>
          <p:nvPr/>
        </p:nvSpPr>
        <p:spPr>
          <a:xfrm rot="18105600">
            <a:off x="4591800" y="25657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49" name="CustomShape 805"/>
          <p:cNvSpPr/>
          <p:nvPr/>
        </p:nvSpPr>
        <p:spPr>
          <a:xfrm rot="20475000">
            <a:off x="9969480" y="920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0" name="CustomShape 806"/>
          <p:cNvSpPr/>
          <p:nvPr/>
        </p:nvSpPr>
        <p:spPr>
          <a:xfrm rot="20475000">
            <a:off x="9845640" y="906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1" name="CustomShape 807"/>
          <p:cNvSpPr/>
          <p:nvPr/>
        </p:nvSpPr>
        <p:spPr>
          <a:xfrm rot="20475000">
            <a:off x="9721440" y="90180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2" name="CustomShape 808"/>
          <p:cNvSpPr/>
          <p:nvPr/>
        </p:nvSpPr>
        <p:spPr>
          <a:xfrm rot="20475000">
            <a:off x="9597960" y="8949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3" name="CustomShape 809"/>
          <p:cNvSpPr/>
          <p:nvPr/>
        </p:nvSpPr>
        <p:spPr>
          <a:xfrm rot="20475000">
            <a:off x="9472680" y="8964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4" name="CustomShape 810"/>
          <p:cNvSpPr/>
          <p:nvPr/>
        </p:nvSpPr>
        <p:spPr>
          <a:xfrm rot="20475000">
            <a:off x="9345600" y="891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5" name="CustomShape 811"/>
          <p:cNvSpPr/>
          <p:nvPr/>
        </p:nvSpPr>
        <p:spPr>
          <a:xfrm rot="20475000">
            <a:off x="9214920" y="89496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6" name="CustomShape 812"/>
          <p:cNvSpPr/>
          <p:nvPr/>
        </p:nvSpPr>
        <p:spPr>
          <a:xfrm rot="20475000">
            <a:off x="9088560" y="893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7" name="CustomShape 813"/>
          <p:cNvSpPr/>
          <p:nvPr/>
        </p:nvSpPr>
        <p:spPr>
          <a:xfrm rot="20475000">
            <a:off x="10085400" y="9219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8" name="CustomShape 814"/>
          <p:cNvSpPr/>
          <p:nvPr/>
        </p:nvSpPr>
        <p:spPr>
          <a:xfrm rot="20475000">
            <a:off x="8966160" y="901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59" name="CustomShape 815"/>
          <p:cNvSpPr/>
          <p:nvPr/>
        </p:nvSpPr>
        <p:spPr>
          <a:xfrm rot="20475000">
            <a:off x="8852040" y="899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0" name="CustomShape 816"/>
          <p:cNvSpPr/>
          <p:nvPr/>
        </p:nvSpPr>
        <p:spPr>
          <a:xfrm rot="20475000">
            <a:off x="8731080" y="91260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1" name="CustomShape 817"/>
          <p:cNvSpPr/>
          <p:nvPr/>
        </p:nvSpPr>
        <p:spPr>
          <a:xfrm rot="20475000">
            <a:off x="8609040" y="9219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2" name="CustomShape 818"/>
          <p:cNvSpPr/>
          <p:nvPr/>
        </p:nvSpPr>
        <p:spPr>
          <a:xfrm rot="20475000">
            <a:off x="8491680" y="933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3" name="CustomShape 819"/>
          <p:cNvSpPr/>
          <p:nvPr/>
        </p:nvSpPr>
        <p:spPr>
          <a:xfrm rot="20475000">
            <a:off x="8370720" y="942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4" name="CustomShape 820"/>
          <p:cNvSpPr/>
          <p:nvPr/>
        </p:nvSpPr>
        <p:spPr>
          <a:xfrm rot="20475000">
            <a:off x="8256240" y="95076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5" name="CustomShape 821"/>
          <p:cNvSpPr/>
          <p:nvPr/>
        </p:nvSpPr>
        <p:spPr>
          <a:xfrm rot="20475000">
            <a:off x="8137080" y="96156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6" name="CustomShape 822"/>
          <p:cNvSpPr/>
          <p:nvPr/>
        </p:nvSpPr>
        <p:spPr>
          <a:xfrm rot="20475000">
            <a:off x="8021520" y="97452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7" name="CustomShape 823"/>
          <p:cNvSpPr/>
          <p:nvPr/>
        </p:nvSpPr>
        <p:spPr>
          <a:xfrm rot="20475000">
            <a:off x="7905240" y="99216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8" name="CustomShape 824"/>
          <p:cNvSpPr/>
          <p:nvPr/>
        </p:nvSpPr>
        <p:spPr>
          <a:xfrm rot="20475000">
            <a:off x="7791480" y="1007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69" name="CustomShape 825"/>
          <p:cNvSpPr/>
          <p:nvPr/>
        </p:nvSpPr>
        <p:spPr>
          <a:xfrm rot="17442600">
            <a:off x="4449600" y="27234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0" name="CustomShape 826"/>
          <p:cNvSpPr/>
          <p:nvPr/>
        </p:nvSpPr>
        <p:spPr>
          <a:xfrm rot="17442600">
            <a:off x="4359960" y="281088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1" name="CustomShape 827"/>
          <p:cNvSpPr/>
          <p:nvPr/>
        </p:nvSpPr>
        <p:spPr>
          <a:xfrm rot="17442600">
            <a:off x="4276800" y="290664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2" name="CustomShape 828"/>
          <p:cNvSpPr/>
          <p:nvPr/>
        </p:nvSpPr>
        <p:spPr>
          <a:xfrm rot="17442600">
            <a:off x="4194000" y="29952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3" name="CustomShape 829"/>
          <p:cNvSpPr/>
          <p:nvPr/>
        </p:nvSpPr>
        <p:spPr>
          <a:xfrm rot="17442600">
            <a:off x="4115880" y="30927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4" name="CustomShape 830"/>
          <p:cNvSpPr/>
          <p:nvPr/>
        </p:nvSpPr>
        <p:spPr>
          <a:xfrm rot="17442600">
            <a:off x="4030920" y="31892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5" name="CustomShape 831"/>
          <p:cNvSpPr/>
          <p:nvPr/>
        </p:nvSpPr>
        <p:spPr>
          <a:xfrm rot="17442600">
            <a:off x="3949920" y="329076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6" name="CustomShape 832"/>
          <p:cNvSpPr/>
          <p:nvPr/>
        </p:nvSpPr>
        <p:spPr>
          <a:xfrm rot="17442600">
            <a:off x="3869640" y="33868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7" name="CustomShape 833"/>
          <p:cNvSpPr/>
          <p:nvPr/>
        </p:nvSpPr>
        <p:spPr>
          <a:xfrm rot="17442600">
            <a:off x="4525200" y="26362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8" name="CustomShape 834"/>
          <p:cNvSpPr/>
          <p:nvPr/>
        </p:nvSpPr>
        <p:spPr>
          <a:xfrm rot="17442600">
            <a:off x="3798000" y="3486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79" name="CustomShape 835"/>
          <p:cNvSpPr/>
          <p:nvPr/>
        </p:nvSpPr>
        <p:spPr>
          <a:xfrm rot="16525800">
            <a:off x="3683880" y="36594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0" name="CustomShape 836"/>
          <p:cNvSpPr/>
          <p:nvPr/>
        </p:nvSpPr>
        <p:spPr>
          <a:xfrm rot="16525800">
            <a:off x="3620160" y="376740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1" name="CustomShape 837"/>
          <p:cNvSpPr/>
          <p:nvPr/>
        </p:nvSpPr>
        <p:spPr>
          <a:xfrm rot="16525800">
            <a:off x="3564720" y="388188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2" name="CustomShape 838"/>
          <p:cNvSpPr/>
          <p:nvPr/>
        </p:nvSpPr>
        <p:spPr>
          <a:xfrm rot="16525800">
            <a:off x="3508560" y="3989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3" name="CustomShape 839"/>
          <p:cNvSpPr/>
          <p:nvPr/>
        </p:nvSpPr>
        <p:spPr>
          <a:xfrm rot="16525800">
            <a:off x="3458880" y="4103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4" name="CustomShape 840"/>
          <p:cNvSpPr/>
          <p:nvPr/>
        </p:nvSpPr>
        <p:spPr>
          <a:xfrm rot="16525800">
            <a:off x="3402720" y="421920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5" name="CustomShape 841"/>
          <p:cNvSpPr/>
          <p:nvPr/>
        </p:nvSpPr>
        <p:spPr>
          <a:xfrm rot="16525800">
            <a:off x="3350880" y="433872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6" name="CustomShape 842"/>
          <p:cNvSpPr/>
          <p:nvPr/>
        </p:nvSpPr>
        <p:spPr>
          <a:xfrm rot="16525800">
            <a:off x="3299040" y="44528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7" name="CustomShape 843"/>
          <p:cNvSpPr/>
          <p:nvPr/>
        </p:nvSpPr>
        <p:spPr>
          <a:xfrm rot="16525800">
            <a:off x="3733560" y="3555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8" name="CustomShape 844"/>
          <p:cNvSpPr/>
          <p:nvPr/>
        </p:nvSpPr>
        <p:spPr>
          <a:xfrm rot="16525800">
            <a:off x="3256200" y="45669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89" name="CustomShape 845"/>
          <p:cNvSpPr/>
          <p:nvPr/>
        </p:nvSpPr>
        <p:spPr>
          <a:xfrm rot="15175200">
            <a:off x="3194640" y="47642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0" name="CustomShape 846"/>
          <p:cNvSpPr/>
          <p:nvPr/>
        </p:nvSpPr>
        <p:spPr>
          <a:xfrm rot="15175200">
            <a:off x="3177360" y="48834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1" name="CustomShape 847"/>
          <p:cNvSpPr/>
          <p:nvPr/>
        </p:nvSpPr>
        <p:spPr>
          <a:xfrm rot="15175200">
            <a:off x="3172320" y="501120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2" name="CustomShape 848"/>
          <p:cNvSpPr/>
          <p:nvPr/>
        </p:nvSpPr>
        <p:spPr>
          <a:xfrm rot="15175200">
            <a:off x="3157920" y="51260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3" name="CustomShape 849"/>
          <p:cNvSpPr/>
          <p:nvPr/>
        </p:nvSpPr>
        <p:spPr>
          <a:xfrm rot="15175200">
            <a:off x="3156120" y="52419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4" name="CustomShape 850"/>
          <p:cNvSpPr/>
          <p:nvPr/>
        </p:nvSpPr>
        <p:spPr>
          <a:xfrm rot="15175200">
            <a:off x="3153600" y="5359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5" name="CustomShape 851"/>
          <p:cNvSpPr/>
          <p:nvPr/>
        </p:nvSpPr>
        <p:spPr>
          <a:xfrm rot="15175200">
            <a:off x="3146400" y="5477040"/>
            <a:ext cx="12528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6" name="CustomShape 852"/>
          <p:cNvSpPr/>
          <p:nvPr/>
        </p:nvSpPr>
        <p:spPr>
          <a:xfrm rot="15175200">
            <a:off x="3151440" y="5586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7" name="CustomShape 853"/>
          <p:cNvSpPr/>
          <p:nvPr/>
        </p:nvSpPr>
        <p:spPr>
          <a:xfrm rot="15175200">
            <a:off x="3161520" y="57042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8" name="CustomShape 854"/>
          <p:cNvSpPr/>
          <p:nvPr/>
        </p:nvSpPr>
        <p:spPr>
          <a:xfrm rot="15175200">
            <a:off x="3170880" y="5818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899" name="CustomShape 855"/>
          <p:cNvSpPr/>
          <p:nvPr/>
        </p:nvSpPr>
        <p:spPr>
          <a:xfrm rot="15175200">
            <a:off x="3180240" y="59277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0" name="CustomShape 856"/>
          <p:cNvSpPr/>
          <p:nvPr/>
        </p:nvSpPr>
        <p:spPr>
          <a:xfrm rot="15175200">
            <a:off x="3189600" y="60325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1" name="CustomShape 857"/>
          <p:cNvSpPr/>
          <p:nvPr/>
        </p:nvSpPr>
        <p:spPr>
          <a:xfrm rot="15175200">
            <a:off x="3209040" y="6142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2" name="CustomShape 858"/>
          <p:cNvSpPr/>
          <p:nvPr/>
        </p:nvSpPr>
        <p:spPr>
          <a:xfrm rot="15175200">
            <a:off x="3227760" y="62420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3" name="CustomShape 859"/>
          <p:cNvSpPr/>
          <p:nvPr/>
        </p:nvSpPr>
        <p:spPr>
          <a:xfrm rot="15175200">
            <a:off x="3256560" y="6332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4" name="CustomShape 860"/>
          <p:cNvSpPr/>
          <p:nvPr/>
        </p:nvSpPr>
        <p:spPr>
          <a:xfrm rot="15175200">
            <a:off x="3294360" y="64278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5" name="CustomShape 861"/>
          <p:cNvSpPr/>
          <p:nvPr/>
        </p:nvSpPr>
        <p:spPr>
          <a:xfrm rot="15175200">
            <a:off x="3347280" y="6518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6" name="CustomShape 862"/>
          <p:cNvSpPr/>
          <p:nvPr/>
        </p:nvSpPr>
        <p:spPr>
          <a:xfrm rot="15175200">
            <a:off x="3370680" y="65707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7" name="CustomShape 863"/>
          <p:cNvSpPr/>
          <p:nvPr/>
        </p:nvSpPr>
        <p:spPr>
          <a:xfrm rot="15175200">
            <a:off x="3456720" y="6537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8" name="CustomShape 864"/>
          <p:cNvSpPr/>
          <p:nvPr/>
        </p:nvSpPr>
        <p:spPr>
          <a:xfrm rot="15175200">
            <a:off x="3537720" y="6494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09" name="CustomShape 865"/>
          <p:cNvSpPr/>
          <p:nvPr/>
        </p:nvSpPr>
        <p:spPr>
          <a:xfrm rot="15175200">
            <a:off x="3647160" y="6451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0" name="CustomShape 866"/>
          <p:cNvSpPr/>
          <p:nvPr/>
        </p:nvSpPr>
        <p:spPr>
          <a:xfrm rot="15175200">
            <a:off x="3771000" y="6413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1" name="CustomShape 867"/>
          <p:cNvSpPr/>
          <p:nvPr/>
        </p:nvSpPr>
        <p:spPr>
          <a:xfrm rot="15175200">
            <a:off x="3894480" y="63802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2" name="CustomShape 868"/>
          <p:cNvSpPr/>
          <p:nvPr/>
        </p:nvSpPr>
        <p:spPr>
          <a:xfrm rot="15175200">
            <a:off x="3999600" y="6394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3" name="CustomShape 869"/>
          <p:cNvSpPr/>
          <p:nvPr/>
        </p:nvSpPr>
        <p:spPr>
          <a:xfrm rot="15175200">
            <a:off x="4095000" y="63993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4" name="CustomShape 870"/>
          <p:cNvSpPr/>
          <p:nvPr/>
        </p:nvSpPr>
        <p:spPr>
          <a:xfrm rot="15175200">
            <a:off x="4218480" y="642816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5" name="CustomShape 871"/>
          <p:cNvSpPr/>
          <p:nvPr/>
        </p:nvSpPr>
        <p:spPr>
          <a:xfrm rot="15175200">
            <a:off x="4323240" y="64897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6" name="CustomShape 872"/>
          <p:cNvSpPr/>
          <p:nvPr/>
        </p:nvSpPr>
        <p:spPr>
          <a:xfrm rot="15175200">
            <a:off x="4428360" y="65422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7" name="CustomShape 873"/>
          <p:cNvSpPr/>
          <p:nvPr/>
        </p:nvSpPr>
        <p:spPr>
          <a:xfrm rot="15175200">
            <a:off x="4518360" y="66135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8" name="CustomShape 874"/>
          <p:cNvSpPr/>
          <p:nvPr/>
        </p:nvSpPr>
        <p:spPr>
          <a:xfrm rot="15175200">
            <a:off x="4590000" y="66898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19" name="CustomShape 875"/>
          <p:cNvSpPr/>
          <p:nvPr/>
        </p:nvSpPr>
        <p:spPr>
          <a:xfrm rot="15175200">
            <a:off x="4651560" y="6780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0" name="CustomShape 876"/>
          <p:cNvSpPr/>
          <p:nvPr/>
        </p:nvSpPr>
        <p:spPr>
          <a:xfrm rot="15175200">
            <a:off x="4699440" y="68850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1" name="CustomShape 877"/>
          <p:cNvSpPr/>
          <p:nvPr/>
        </p:nvSpPr>
        <p:spPr>
          <a:xfrm rot="15175200">
            <a:off x="4751640" y="69897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2" name="CustomShape 878"/>
          <p:cNvSpPr/>
          <p:nvPr/>
        </p:nvSpPr>
        <p:spPr>
          <a:xfrm rot="15175200">
            <a:off x="4766400" y="7099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3" name="CustomShape 879"/>
          <p:cNvSpPr/>
          <p:nvPr/>
        </p:nvSpPr>
        <p:spPr>
          <a:xfrm rot="15175200">
            <a:off x="4780440" y="7213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4" name="CustomShape 880"/>
          <p:cNvSpPr/>
          <p:nvPr/>
        </p:nvSpPr>
        <p:spPr>
          <a:xfrm rot="15175200">
            <a:off x="4785480" y="7313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5" name="CustomShape 881"/>
          <p:cNvSpPr/>
          <p:nvPr/>
        </p:nvSpPr>
        <p:spPr>
          <a:xfrm rot="15175200">
            <a:off x="4780800" y="74282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6" name="CustomShape 882"/>
          <p:cNvSpPr/>
          <p:nvPr/>
        </p:nvSpPr>
        <p:spPr>
          <a:xfrm rot="15175200">
            <a:off x="4756680" y="7552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7" name="CustomShape 883"/>
          <p:cNvSpPr/>
          <p:nvPr/>
        </p:nvSpPr>
        <p:spPr>
          <a:xfrm rot="15175200">
            <a:off x="4709160" y="7661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8" name="CustomShape 884"/>
          <p:cNvSpPr/>
          <p:nvPr/>
        </p:nvSpPr>
        <p:spPr>
          <a:xfrm rot="15175200">
            <a:off x="4680360" y="7775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29" name="CustomShape 885"/>
          <p:cNvSpPr/>
          <p:nvPr/>
        </p:nvSpPr>
        <p:spPr>
          <a:xfrm rot="15175200">
            <a:off x="4627800" y="78804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0" name="CustomShape 886"/>
          <p:cNvSpPr/>
          <p:nvPr/>
        </p:nvSpPr>
        <p:spPr>
          <a:xfrm rot="15175200">
            <a:off x="4566240" y="79902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1" name="CustomShape 887"/>
          <p:cNvSpPr/>
          <p:nvPr/>
        </p:nvSpPr>
        <p:spPr>
          <a:xfrm rot="15175200">
            <a:off x="4466160" y="807120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2" name="CustomShape 888"/>
          <p:cNvSpPr/>
          <p:nvPr/>
        </p:nvSpPr>
        <p:spPr>
          <a:xfrm rot="15175200">
            <a:off x="4337280" y="81327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3" name="CustomShape 889"/>
          <p:cNvSpPr/>
          <p:nvPr/>
        </p:nvSpPr>
        <p:spPr>
          <a:xfrm rot="15175200">
            <a:off x="4204080" y="81709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4" name="CustomShape 890"/>
          <p:cNvSpPr/>
          <p:nvPr/>
        </p:nvSpPr>
        <p:spPr>
          <a:xfrm rot="15175200">
            <a:off x="4075560" y="8209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5" name="CustomShape 891"/>
          <p:cNvSpPr/>
          <p:nvPr/>
        </p:nvSpPr>
        <p:spPr>
          <a:xfrm rot="15175200">
            <a:off x="3985200" y="82472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6" name="CustomShape 892"/>
          <p:cNvSpPr/>
          <p:nvPr/>
        </p:nvSpPr>
        <p:spPr>
          <a:xfrm rot="15175200">
            <a:off x="4051800" y="833796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7" name="CustomShape 893"/>
          <p:cNvSpPr/>
          <p:nvPr/>
        </p:nvSpPr>
        <p:spPr>
          <a:xfrm rot="15175200">
            <a:off x="4132800" y="8428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8" name="CustomShape 894"/>
          <p:cNvSpPr/>
          <p:nvPr/>
        </p:nvSpPr>
        <p:spPr>
          <a:xfrm rot="15175200">
            <a:off x="4209120" y="8518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39" name="CustomShape 895"/>
          <p:cNvSpPr/>
          <p:nvPr/>
        </p:nvSpPr>
        <p:spPr>
          <a:xfrm rot="15175200">
            <a:off x="4294440" y="86090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0" name="CustomShape 896"/>
          <p:cNvSpPr/>
          <p:nvPr/>
        </p:nvSpPr>
        <p:spPr>
          <a:xfrm rot="15175200">
            <a:off x="4375800" y="8704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1" name="CustomShape 897"/>
          <p:cNvSpPr/>
          <p:nvPr/>
        </p:nvSpPr>
        <p:spPr>
          <a:xfrm rot="15175200">
            <a:off x="4466520" y="878112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2" name="CustomShape 898"/>
          <p:cNvSpPr/>
          <p:nvPr/>
        </p:nvSpPr>
        <p:spPr>
          <a:xfrm rot="15175200">
            <a:off x="4556880" y="8866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3" name="CustomShape 899"/>
          <p:cNvSpPr/>
          <p:nvPr/>
        </p:nvSpPr>
        <p:spPr>
          <a:xfrm rot="15175200">
            <a:off x="4647240" y="8947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4" name="CustomShape 900"/>
          <p:cNvSpPr/>
          <p:nvPr/>
        </p:nvSpPr>
        <p:spPr>
          <a:xfrm rot="15175200">
            <a:off x="4737960" y="902880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5" name="CustomShape 901"/>
          <p:cNvSpPr/>
          <p:nvPr/>
        </p:nvSpPr>
        <p:spPr>
          <a:xfrm rot="15175200">
            <a:off x="4828320" y="91188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6" name="CustomShape 902"/>
          <p:cNvSpPr/>
          <p:nvPr/>
        </p:nvSpPr>
        <p:spPr>
          <a:xfrm rot="15175200">
            <a:off x="4909320" y="9204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7" name="CustomShape 903"/>
          <p:cNvSpPr/>
          <p:nvPr/>
        </p:nvSpPr>
        <p:spPr>
          <a:xfrm rot="15175200">
            <a:off x="5004000" y="92901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8" name="CustomShape 904"/>
          <p:cNvSpPr/>
          <p:nvPr/>
        </p:nvSpPr>
        <p:spPr>
          <a:xfrm rot="15175200">
            <a:off x="5099760" y="9385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49" name="CustomShape 905"/>
          <p:cNvSpPr/>
          <p:nvPr/>
        </p:nvSpPr>
        <p:spPr>
          <a:xfrm rot="15175200">
            <a:off x="5199480" y="94615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0" name="CustomShape 906"/>
          <p:cNvSpPr/>
          <p:nvPr/>
        </p:nvSpPr>
        <p:spPr>
          <a:xfrm rot="15175200">
            <a:off x="5294880" y="9533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1" name="CustomShape 907"/>
          <p:cNvSpPr/>
          <p:nvPr/>
        </p:nvSpPr>
        <p:spPr>
          <a:xfrm rot="15175200">
            <a:off x="5390280" y="9614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2" name="CustomShape 908"/>
          <p:cNvSpPr/>
          <p:nvPr/>
        </p:nvSpPr>
        <p:spPr>
          <a:xfrm rot="15175200">
            <a:off x="5495040" y="9680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3" name="CustomShape 909"/>
          <p:cNvSpPr/>
          <p:nvPr/>
        </p:nvSpPr>
        <p:spPr>
          <a:xfrm rot="15175200">
            <a:off x="5590440" y="97574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4" name="CustomShape 910"/>
          <p:cNvSpPr/>
          <p:nvPr/>
        </p:nvSpPr>
        <p:spPr>
          <a:xfrm rot="15175200">
            <a:off x="5704560" y="9823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5" name="CustomShape 911"/>
          <p:cNvSpPr/>
          <p:nvPr/>
        </p:nvSpPr>
        <p:spPr>
          <a:xfrm rot="15175200">
            <a:off x="5819040" y="98906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6" name="CustomShape 912"/>
          <p:cNvSpPr/>
          <p:nvPr/>
        </p:nvSpPr>
        <p:spPr>
          <a:xfrm rot="15175200">
            <a:off x="5928480" y="99522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7" name="CustomShape 913"/>
          <p:cNvSpPr/>
          <p:nvPr/>
        </p:nvSpPr>
        <p:spPr>
          <a:xfrm rot="15175200">
            <a:off x="6037920" y="10009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8" name="CustomShape 914"/>
          <p:cNvSpPr/>
          <p:nvPr/>
        </p:nvSpPr>
        <p:spPr>
          <a:xfrm rot="15175200">
            <a:off x="6157080" y="10066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59" name="CustomShape 915"/>
          <p:cNvSpPr/>
          <p:nvPr/>
        </p:nvSpPr>
        <p:spPr>
          <a:xfrm rot="15175200">
            <a:off x="6276240" y="1010988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0" name="CustomShape 916"/>
          <p:cNvSpPr/>
          <p:nvPr/>
        </p:nvSpPr>
        <p:spPr>
          <a:xfrm rot="15175200">
            <a:off x="6395040" y="101570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1" name="CustomShape 917"/>
          <p:cNvSpPr/>
          <p:nvPr/>
        </p:nvSpPr>
        <p:spPr>
          <a:xfrm rot="15175200">
            <a:off x="6514200" y="101998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2" name="CustomShape 918"/>
          <p:cNvSpPr/>
          <p:nvPr/>
        </p:nvSpPr>
        <p:spPr>
          <a:xfrm rot="15175200">
            <a:off x="6618600" y="10252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3" name="CustomShape 919"/>
          <p:cNvSpPr/>
          <p:nvPr/>
        </p:nvSpPr>
        <p:spPr>
          <a:xfrm rot="15175200">
            <a:off x="6709320" y="10257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4" name="CustomShape 920"/>
          <p:cNvSpPr/>
          <p:nvPr/>
        </p:nvSpPr>
        <p:spPr>
          <a:xfrm rot="15175200">
            <a:off x="6742800" y="101332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5" name="CustomShape 921"/>
          <p:cNvSpPr/>
          <p:nvPr/>
        </p:nvSpPr>
        <p:spPr>
          <a:xfrm rot="15175200">
            <a:off x="6742800" y="10009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6" name="CustomShape 922"/>
          <p:cNvSpPr/>
          <p:nvPr/>
        </p:nvSpPr>
        <p:spPr>
          <a:xfrm rot="15175200">
            <a:off x="6761520" y="9899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7" name="CustomShape 923"/>
          <p:cNvSpPr/>
          <p:nvPr/>
        </p:nvSpPr>
        <p:spPr>
          <a:xfrm rot="15175200">
            <a:off x="6804360" y="97902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8" name="CustomShape 924"/>
          <p:cNvSpPr/>
          <p:nvPr/>
        </p:nvSpPr>
        <p:spPr>
          <a:xfrm rot="15175200">
            <a:off x="6894720" y="96901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69" name="CustomShape 925"/>
          <p:cNvSpPr/>
          <p:nvPr/>
        </p:nvSpPr>
        <p:spPr>
          <a:xfrm rot="15175200">
            <a:off x="6981120" y="960012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0" name="CustomShape 926"/>
          <p:cNvSpPr/>
          <p:nvPr/>
        </p:nvSpPr>
        <p:spPr>
          <a:xfrm rot="15175200">
            <a:off x="7061760" y="9514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1" name="CustomShape 927"/>
          <p:cNvSpPr/>
          <p:nvPr/>
        </p:nvSpPr>
        <p:spPr>
          <a:xfrm rot="15175200">
            <a:off x="7157160" y="9447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2" name="CustomShape 928"/>
          <p:cNvSpPr/>
          <p:nvPr/>
        </p:nvSpPr>
        <p:spPr>
          <a:xfrm rot="15175200">
            <a:off x="7285320" y="93949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3" name="CustomShape 929"/>
          <p:cNvSpPr/>
          <p:nvPr/>
        </p:nvSpPr>
        <p:spPr>
          <a:xfrm rot="15175200">
            <a:off x="7404840" y="93618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4" name="CustomShape 930"/>
          <p:cNvSpPr/>
          <p:nvPr/>
        </p:nvSpPr>
        <p:spPr>
          <a:xfrm rot="15175200">
            <a:off x="7552440" y="9323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5" name="CustomShape 931"/>
          <p:cNvSpPr/>
          <p:nvPr/>
        </p:nvSpPr>
        <p:spPr>
          <a:xfrm rot="15175200">
            <a:off x="7680960" y="9323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6" name="CustomShape 932"/>
          <p:cNvSpPr/>
          <p:nvPr/>
        </p:nvSpPr>
        <p:spPr>
          <a:xfrm rot="15175200">
            <a:off x="7823520" y="93139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7" name="CustomShape 933"/>
          <p:cNvSpPr/>
          <p:nvPr/>
        </p:nvSpPr>
        <p:spPr>
          <a:xfrm rot="15175200">
            <a:off x="7956720" y="93567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8" name="CustomShape 934"/>
          <p:cNvSpPr/>
          <p:nvPr/>
        </p:nvSpPr>
        <p:spPr>
          <a:xfrm rot="15175200">
            <a:off x="8066880" y="9404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79" name="CustomShape 935"/>
          <p:cNvSpPr/>
          <p:nvPr/>
        </p:nvSpPr>
        <p:spPr>
          <a:xfrm rot="15175200">
            <a:off x="8180640" y="94615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0" name="CustomShape 936"/>
          <p:cNvSpPr/>
          <p:nvPr/>
        </p:nvSpPr>
        <p:spPr>
          <a:xfrm rot="15175200">
            <a:off x="8295480" y="9528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1" name="CustomShape 937"/>
          <p:cNvSpPr/>
          <p:nvPr/>
        </p:nvSpPr>
        <p:spPr>
          <a:xfrm rot="15175200">
            <a:off x="8390520" y="9609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2" name="CustomShape 938"/>
          <p:cNvSpPr/>
          <p:nvPr/>
        </p:nvSpPr>
        <p:spPr>
          <a:xfrm rot="15175200">
            <a:off x="8471160" y="97092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3" name="CustomShape 939"/>
          <p:cNvSpPr/>
          <p:nvPr/>
        </p:nvSpPr>
        <p:spPr>
          <a:xfrm rot="15175200">
            <a:off x="8514000" y="98139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4" name="CustomShape 940"/>
          <p:cNvSpPr/>
          <p:nvPr/>
        </p:nvSpPr>
        <p:spPr>
          <a:xfrm rot="15175200">
            <a:off x="8533440" y="9923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5" name="CustomShape 941"/>
          <p:cNvSpPr/>
          <p:nvPr/>
        </p:nvSpPr>
        <p:spPr>
          <a:xfrm rot="15175200">
            <a:off x="8547480" y="100425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6" name="CustomShape 942"/>
          <p:cNvSpPr/>
          <p:nvPr/>
        </p:nvSpPr>
        <p:spPr>
          <a:xfrm rot="15175200">
            <a:off x="8557200" y="101570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7" name="CustomShape 943"/>
          <p:cNvSpPr/>
          <p:nvPr/>
        </p:nvSpPr>
        <p:spPr>
          <a:xfrm rot="15175200">
            <a:off x="8575920" y="10266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8" name="CustomShape 944"/>
          <p:cNvSpPr/>
          <p:nvPr/>
        </p:nvSpPr>
        <p:spPr>
          <a:xfrm rot="15175200">
            <a:off x="8638200" y="103618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89" name="CustomShape 945"/>
          <p:cNvSpPr/>
          <p:nvPr/>
        </p:nvSpPr>
        <p:spPr>
          <a:xfrm rot="15175200">
            <a:off x="8762040" y="10366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0" name="CustomShape 946"/>
          <p:cNvSpPr/>
          <p:nvPr/>
        </p:nvSpPr>
        <p:spPr>
          <a:xfrm rot="15175200">
            <a:off x="8900280" y="10366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1" name="CustomShape 947"/>
          <p:cNvSpPr/>
          <p:nvPr/>
        </p:nvSpPr>
        <p:spPr>
          <a:xfrm rot="15175200">
            <a:off x="9023760" y="10371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2" name="CustomShape 948"/>
          <p:cNvSpPr/>
          <p:nvPr/>
        </p:nvSpPr>
        <p:spPr>
          <a:xfrm rot="15175200">
            <a:off x="9162000" y="10366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3" name="CustomShape 949"/>
          <p:cNvSpPr/>
          <p:nvPr/>
        </p:nvSpPr>
        <p:spPr>
          <a:xfrm rot="15175200">
            <a:off x="9281160" y="10366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4" name="CustomShape 950"/>
          <p:cNvSpPr/>
          <p:nvPr/>
        </p:nvSpPr>
        <p:spPr>
          <a:xfrm rot="15175200">
            <a:off x="9404640" y="103521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5" name="CustomShape 951"/>
          <p:cNvSpPr/>
          <p:nvPr/>
        </p:nvSpPr>
        <p:spPr>
          <a:xfrm rot="15175200">
            <a:off x="9528480" y="103568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6" name="CustomShape 952"/>
          <p:cNvSpPr/>
          <p:nvPr/>
        </p:nvSpPr>
        <p:spPr>
          <a:xfrm rot="15175200">
            <a:off x="9652320" y="103521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7" name="CustomShape 953"/>
          <p:cNvSpPr/>
          <p:nvPr/>
        </p:nvSpPr>
        <p:spPr>
          <a:xfrm rot="15175200">
            <a:off x="9785520" y="103568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8" name="CustomShape 954"/>
          <p:cNvSpPr/>
          <p:nvPr/>
        </p:nvSpPr>
        <p:spPr>
          <a:xfrm rot="19420800">
            <a:off x="7574040" y="7218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999" name="CustomShape 955"/>
          <p:cNvSpPr/>
          <p:nvPr/>
        </p:nvSpPr>
        <p:spPr>
          <a:xfrm rot="19420800">
            <a:off x="7451640" y="745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0" name="CustomShape 956"/>
          <p:cNvSpPr/>
          <p:nvPr/>
        </p:nvSpPr>
        <p:spPr>
          <a:xfrm rot="19420800">
            <a:off x="7331760" y="779040"/>
            <a:ext cx="1238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1" name="CustomShape 957"/>
          <p:cNvSpPr/>
          <p:nvPr/>
        </p:nvSpPr>
        <p:spPr>
          <a:xfrm rot="19420800">
            <a:off x="7211880" y="809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2" name="CustomShape 958"/>
          <p:cNvSpPr/>
          <p:nvPr/>
        </p:nvSpPr>
        <p:spPr>
          <a:xfrm rot="19420800">
            <a:off x="7093080" y="8488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3" name="CustomShape 959"/>
          <p:cNvSpPr/>
          <p:nvPr/>
        </p:nvSpPr>
        <p:spPr>
          <a:xfrm rot="19420800">
            <a:off x="6970320" y="882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4" name="CustomShape 960"/>
          <p:cNvSpPr/>
          <p:nvPr/>
        </p:nvSpPr>
        <p:spPr>
          <a:xfrm rot="19420800">
            <a:off x="6846840" y="92520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5" name="CustomShape 961"/>
          <p:cNvSpPr/>
          <p:nvPr/>
        </p:nvSpPr>
        <p:spPr>
          <a:xfrm rot="19420800">
            <a:off x="6725880" y="961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6" name="CustomShape 962"/>
          <p:cNvSpPr/>
          <p:nvPr/>
        </p:nvSpPr>
        <p:spPr>
          <a:xfrm rot="19420800">
            <a:off x="7684920" y="688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7" name="CustomShape 963"/>
          <p:cNvSpPr/>
          <p:nvPr/>
        </p:nvSpPr>
        <p:spPr>
          <a:xfrm rot="19420800">
            <a:off x="6611760" y="1006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8" name="CustomShape 964"/>
          <p:cNvSpPr/>
          <p:nvPr/>
        </p:nvSpPr>
        <p:spPr>
          <a:xfrm rot="19420800">
            <a:off x="6502320" y="1039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09" name="CustomShape 965"/>
          <p:cNvSpPr/>
          <p:nvPr/>
        </p:nvSpPr>
        <p:spPr>
          <a:xfrm rot="19420800">
            <a:off x="6391080" y="108828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0" name="CustomShape 966"/>
          <p:cNvSpPr/>
          <p:nvPr/>
        </p:nvSpPr>
        <p:spPr>
          <a:xfrm rot="19420800">
            <a:off x="6277320" y="11340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1" name="CustomShape 967"/>
          <p:cNvSpPr/>
          <p:nvPr/>
        </p:nvSpPr>
        <p:spPr>
          <a:xfrm rot="19420800">
            <a:off x="6168960" y="1180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2" name="CustomShape 968"/>
          <p:cNvSpPr/>
          <p:nvPr/>
        </p:nvSpPr>
        <p:spPr>
          <a:xfrm rot="19420800">
            <a:off x="6056280" y="12254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3" name="CustomShape 969"/>
          <p:cNvSpPr/>
          <p:nvPr/>
        </p:nvSpPr>
        <p:spPr>
          <a:xfrm rot="19420800">
            <a:off x="5950080" y="126792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4" name="CustomShape 970"/>
          <p:cNvSpPr/>
          <p:nvPr/>
        </p:nvSpPr>
        <p:spPr>
          <a:xfrm rot="19420800">
            <a:off x="5839560" y="131400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5" name="CustomShape 971"/>
          <p:cNvSpPr/>
          <p:nvPr/>
        </p:nvSpPr>
        <p:spPr>
          <a:xfrm rot="19420800">
            <a:off x="5733000" y="136152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6" name="CustomShape 972"/>
          <p:cNvSpPr/>
          <p:nvPr/>
        </p:nvSpPr>
        <p:spPr>
          <a:xfrm rot="19420800">
            <a:off x="5627880" y="141336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7" name="CustomShape 973"/>
          <p:cNvSpPr/>
          <p:nvPr/>
        </p:nvSpPr>
        <p:spPr>
          <a:xfrm rot="19420800">
            <a:off x="5523840" y="1462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8" name="CustomShape 974"/>
          <p:cNvSpPr/>
          <p:nvPr/>
        </p:nvSpPr>
        <p:spPr>
          <a:xfrm rot="20475000">
            <a:off x="9850320" y="5932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19" name="CustomShape 975"/>
          <p:cNvSpPr/>
          <p:nvPr/>
        </p:nvSpPr>
        <p:spPr>
          <a:xfrm rot="20475000">
            <a:off x="9726480" y="57924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0" name="CustomShape 976"/>
          <p:cNvSpPr/>
          <p:nvPr/>
        </p:nvSpPr>
        <p:spPr>
          <a:xfrm rot="20475000">
            <a:off x="9602280" y="57456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1" name="CustomShape 977"/>
          <p:cNvSpPr/>
          <p:nvPr/>
        </p:nvSpPr>
        <p:spPr>
          <a:xfrm rot="20475000">
            <a:off x="9478440" y="56952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2" name="CustomShape 978"/>
          <p:cNvSpPr/>
          <p:nvPr/>
        </p:nvSpPr>
        <p:spPr>
          <a:xfrm rot="20475000">
            <a:off x="9353160" y="571320"/>
            <a:ext cx="12528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3" name="CustomShape 979"/>
          <p:cNvSpPr/>
          <p:nvPr/>
        </p:nvSpPr>
        <p:spPr>
          <a:xfrm rot="20475000">
            <a:off x="9226440" y="5648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4" name="CustomShape 980"/>
          <p:cNvSpPr/>
          <p:nvPr/>
        </p:nvSpPr>
        <p:spPr>
          <a:xfrm rot="20475000">
            <a:off x="9096480" y="568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5" name="CustomShape 981"/>
          <p:cNvSpPr/>
          <p:nvPr/>
        </p:nvSpPr>
        <p:spPr>
          <a:xfrm rot="20475000">
            <a:off x="8970840" y="568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6" name="CustomShape 982"/>
          <p:cNvSpPr/>
          <p:nvPr/>
        </p:nvSpPr>
        <p:spPr>
          <a:xfrm rot="20475000">
            <a:off x="9966240" y="595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7" name="CustomShape 983"/>
          <p:cNvSpPr/>
          <p:nvPr/>
        </p:nvSpPr>
        <p:spPr>
          <a:xfrm rot="20475000">
            <a:off x="8846640" y="576000"/>
            <a:ext cx="1256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8" name="CustomShape 984"/>
          <p:cNvSpPr/>
          <p:nvPr/>
        </p:nvSpPr>
        <p:spPr>
          <a:xfrm rot="20475000">
            <a:off x="8732880" y="5742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29" name="CustomShape 985"/>
          <p:cNvSpPr/>
          <p:nvPr/>
        </p:nvSpPr>
        <p:spPr>
          <a:xfrm rot="20475000">
            <a:off x="8613360" y="587160"/>
            <a:ext cx="1256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0" name="CustomShape 986"/>
          <p:cNvSpPr/>
          <p:nvPr/>
        </p:nvSpPr>
        <p:spPr>
          <a:xfrm rot="20475000">
            <a:off x="8489520" y="59652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1" name="CustomShape 987"/>
          <p:cNvSpPr/>
          <p:nvPr/>
        </p:nvSpPr>
        <p:spPr>
          <a:xfrm rot="20475000">
            <a:off x="8373600" y="607680"/>
            <a:ext cx="1256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2" name="CustomShape 988"/>
          <p:cNvSpPr/>
          <p:nvPr/>
        </p:nvSpPr>
        <p:spPr>
          <a:xfrm rot="20475000">
            <a:off x="8253000" y="617040"/>
            <a:ext cx="1256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3" name="CustomShape 989"/>
          <p:cNvSpPr/>
          <p:nvPr/>
        </p:nvSpPr>
        <p:spPr>
          <a:xfrm rot="20475000">
            <a:off x="8137440" y="625320"/>
            <a:ext cx="1238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4" name="CustomShape 990"/>
          <p:cNvSpPr/>
          <p:nvPr/>
        </p:nvSpPr>
        <p:spPr>
          <a:xfrm rot="20475000">
            <a:off x="8019720" y="636120"/>
            <a:ext cx="12528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5" name="CustomShape 991"/>
          <p:cNvSpPr/>
          <p:nvPr/>
        </p:nvSpPr>
        <p:spPr>
          <a:xfrm rot="20475000">
            <a:off x="7902360" y="649080"/>
            <a:ext cx="12528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6" name="CustomShape 992"/>
          <p:cNvSpPr/>
          <p:nvPr/>
        </p:nvSpPr>
        <p:spPr>
          <a:xfrm rot="20475000">
            <a:off x="7786440" y="66672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7" name="CustomShape 993"/>
          <p:cNvSpPr/>
          <p:nvPr/>
        </p:nvSpPr>
        <p:spPr>
          <a:xfrm rot="18367800">
            <a:off x="5342400" y="1583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8" name="CustomShape 994"/>
          <p:cNvSpPr/>
          <p:nvPr/>
        </p:nvSpPr>
        <p:spPr>
          <a:xfrm rot="18367800">
            <a:off x="5232600" y="1644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39" name="CustomShape 995"/>
          <p:cNvSpPr/>
          <p:nvPr/>
        </p:nvSpPr>
        <p:spPr>
          <a:xfrm rot="18367800">
            <a:off x="5128200" y="1713600"/>
            <a:ext cx="12384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0" name="CustomShape 996"/>
          <p:cNvSpPr/>
          <p:nvPr/>
        </p:nvSpPr>
        <p:spPr>
          <a:xfrm rot="18367800">
            <a:off x="5024880" y="1777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1" name="CustomShape 997"/>
          <p:cNvSpPr/>
          <p:nvPr/>
        </p:nvSpPr>
        <p:spPr>
          <a:xfrm rot="18367800">
            <a:off x="4923360" y="185040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2" name="CustomShape 998"/>
          <p:cNvSpPr/>
          <p:nvPr/>
        </p:nvSpPr>
        <p:spPr>
          <a:xfrm rot="18367800">
            <a:off x="4815360" y="1918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3" name="CustomShape 999"/>
          <p:cNvSpPr/>
          <p:nvPr/>
        </p:nvSpPr>
        <p:spPr>
          <a:xfrm rot="18367800">
            <a:off x="4711320" y="1996560"/>
            <a:ext cx="125640" cy="1411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4" name="CustomShape 1000"/>
          <p:cNvSpPr/>
          <p:nvPr/>
        </p:nvSpPr>
        <p:spPr>
          <a:xfrm rot="18367800">
            <a:off x="4605840" y="20678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5" name="CustomShape 1001"/>
          <p:cNvSpPr/>
          <p:nvPr/>
        </p:nvSpPr>
        <p:spPr>
          <a:xfrm rot="18367800">
            <a:off x="5439240" y="15181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6" name="CustomShape 1002"/>
          <p:cNvSpPr/>
          <p:nvPr/>
        </p:nvSpPr>
        <p:spPr>
          <a:xfrm rot="18367800">
            <a:off x="4519800" y="21488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7" name="CustomShape 1003"/>
          <p:cNvSpPr/>
          <p:nvPr/>
        </p:nvSpPr>
        <p:spPr>
          <a:xfrm rot="18367800">
            <a:off x="4429440" y="2227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8" name="CustomShape 1004"/>
          <p:cNvSpPr/>
          <p:nvPr/>
        </p:nvSpPr>
        <p:spPr>
          <a:xfrm rot="18367800">
            <a:off x="4343760" y="2308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49" name="CustomShape 1005"/>
          <p:cNvSpPr/>
          <p:nvPr/>
        </p:nvSpPr>
        <p:spPr>
          <a:xfrm rot="18367800">
            <a:off x="4266000" y="23932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0" name="CustomShape 1006"/>
          <p:cNvSpPr/>
          <p:nvPr/>
        </p:nvSpPr>
        <p:spPr>
          <a:xfrm rot="18367800">
            <a:off x="4175640" y="24854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1" name="CustomShape 1007"/>
          <p:cNvSpPr/>
          <p:nvPr/>
        </p:nvSpPr>
        <p:spPr>
          <a:xfrm rot="18367800">
            <a:off x="4099320" y="25758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2" name="CustomShape 1008"/>
          <p:cNvSpPr/>
          <p:nvPr/>
        </p:nvSpPr>
        <p:spPr>
          <a:xfrm rot="18367800">
            <a:off x="4010040" y="2668320"/>
            <a:ext cx="1238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3" name="CustomShape 1009"/>
          <p:cNvSpPr/>
          <p:nvPr/>
        </p:nvSpPr>
        <p:spPr>
          <a:xfrm rot="18367800">
            <a:off x="3933720" y="2757240"/>
            <a:ext cx="125280" cy="14148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4" name="CustomShape 1010"/>
          <p:cNvSpPr/>
          <p:nvPr/>
        </p:nvSpPr>
        <p:spPr>
          <a:xfrm rot="18367800">
            <a:off x="3862800" y="28404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5" name="CustomShape 1011"/>
          <p:cNvSpPr/>
          <p:nvPr/>
        </p:nvSpPr>
        <p:spPr>
          <a:xfrm rot="18367800">
            <a:off x="3774960" y="2922480"/>
            <a:ext cx="1238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6" name="CustomShape 1012"/>
          <p:cNvSpPr/>
          <p:nvPr/>
        </p:nvSpPr>
        <p:spPr>
          <a:xfrm rot="18367800">
            <a:off x="3707280" y="3018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7" name="CustomShape 1013"/>
          <p:cNvSpPr/>
          <p:nvPr/>
        </p:nvSpPr>
        <p:spPr>
          <a:xfrm rot="18367800">
            <a:off x="3637440" y="31230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8" name="CustomShape 1014"/>
          <p:cNvSpPr/>
          <p:nvPr/>
        </p:nvSpPr>
        <p:spPr>
          <a:xfrm rot="18367800">
            <a:off x="3586680" y="323100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59" name="CustomShape 1015"/>
          <p:cNvSpPr/>
          <p:nvPr/>
        </p:nvSpPr>
        <p:spPr>
          <a:xfrm rot="18367800">
            <a:off x="3522960" y="33300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0" name="CustomShape 1016"/>
          <p:cNvSpPr/>
          <p:nvPr/>
        </p:nvSpPr>
        <p:spPr>
          <a:xfrm rot="18367800">
            <a:off x="3443760" y="3424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1" name="CustomShape 1017"/>
          <p:cNvSpPr/>
          <p:nvPr/>
        </p:nvSpPr>
        <p:spPr>
          <a:xfrm rot="18367800">
            <a:off x="3386520" y="35136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2" name="CustomShape 1018"/>
          <p:cNvSpPr/>
          <p:nvPr/>
        </p:nvSpPr>
        <p:spPr>
          <a:xfrm rot="18367800">
            <a:off x="3319920" y="36183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3" name="CustomShape 1019"/>
          <p:cNvSpPr/>
          <p:nvPr/>
        </p:nvSpPr>
        <p:spPr>
          <a:xfrm rot="18367800">
            <a:off x="3259440" y="37198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4" name="CustomShape 1020"/>
          <p:cNvSpPr/>
          <p:nvPr/>
        </p:nvSpPr>
        <p:spPr>
          <a:xfrm rot="18367800">
            <a:off x="3202200" y="3824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5" name="CustomShape 1021"/>
          <p:cNvSpPr/>
          <p:nvPr/>
        </p:nvSpPr>
        <p:spPr>
          <a:xfrm rot="18367800">
            <a:off x="3145320" y="393588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6" name="CustomShape 1022"/>
          <p:cNvSpPr/>
          <p:nvPr/>
        </p:nvSpPr>
        <p:spPr>
          <a:xfrm rot="18367800">
            <a:off x="3088080" y="4040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7" name="CustomShape 1023"/>
          <p:cNvSpPr/>
          <p:nvPr/>
        </p:nvSpPr>
        <p:spPr>
          <a:xfrm rot="18367800">
            <a:off x="3046680" y="4139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8" name="CustomShape 1024"/>
          <p:cNvSpPr/>
          <p:nvPr/>
        </p:nvSpPr>
        <p:spPr>
          <a:xfrm rot="18367800">
            <a:off x="3008520" y="4231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69" name="CustomShape 1025"/>
          <p:cNvSpPr/>
          <p:nvPr/>
        </p:nvSpPr>
        <p:spPr>
          <a:xfrm rot="18367800">
            <a:off x="2961000" y="43268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0" name="CustomShape 1026"/>
          <p:cNvSpPr/>
          <p:nvPr/>
        </p:nvSpPr>
        <p:spPr>
          <a:xfrm rot="18367800">
            <a:off x="2919600" y="4438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1" name="CustomShape 1027"/>
          <p:cNvSpPr/>
          <p:nvPr/>
        </p:nvSpPr>
        <p:spPr>
          <a:xfrm rot="18367800">
            <a:off x="2872080" y="45518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2" name="CustomShape 1028"/>
          <p:cNvSpPr/>
          <p:nvPr/>
        </p:nvSpPr>
        <p:spPr>
          <a:xfrm rot="18367800">
            <a:off x="2843640" y="46724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3" name="CustomShape 1029"/>
          <p:cNvSpPr/>
          <p:nvPr/>
        </p:nvSpPr>
        <p:spPr>
          <a:xfrm rot="18367800">
            <a:off x="2814840" y="47930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4" name="CustomShape 1030"/>
          <p:cNvSpPr/>
          <p:nvPr/>
        </p:nvSpPr>
        <p:spPr>
          <a:xfrm rot="18367800">
            <a:off x="2802240" y="4911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5" name="CustomShape 1031"/>
          <p:cNvSpPr/>
          <p:nvPr/>
        </p:nvSpPr>
        <p:spPr>
          <a:xfrm rot="18367800">
            <a:off x="2792880" y="5028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6" name="CustomShape 1032"/>
          <p:cNvSpPr/>
          <p:nvPr/>
        </p:nvSpPr>
        <p:spPr>
          <a:xfrm rot="18367800">
            <a:off x="2795760" y="5145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7" name="CustomShape 1033"/>
          <p:cNvSpPr/>
          <p:nvPr/>
        </p:nvSpPr>
        <p:spPr>
          <a:xfrm rot="18367800">
            <a:off x="2795760" y="5260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8" name="CustomShape 1034"/>
          <p:cNvSpPr/>
          <p:nvPr/>
        </p:nvSpPr>
        <p:spPr>
          <a:xfrm rot="18367800">
            <a:off x="2802240" y="53874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79" name="CustomShape 1035"/>
          <p:cNvSpPr/>
          <p:nvPr/>
        </p:nvSpPr>
        <p:spPr>
          <a:xfrm rot="18367800">
            <a:off x="2808720" y="55112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0" name="CustomShape 1036"/>
          <p:cNvSpPr/>
          <p:nvPr/>
        </p:nvSpPr>
        <p:spPr>
          <a:xfrm rot="18367800">
            <a:off x="2824560" y="56376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1" name="CustomShape 1037"/>
          <p:cNvSpPr/>
          <p:nvPr/>
        </p:nvSpPr>
        <p:spPr>
          <a:xfrm rot="18367800">
            <a:off x="2843640" y="5758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2" name="CustomShape 1038"/>
          <p:cNvSpPr/>
          <p:nvPr/>
        </p:nvSpPr>
        <p:spPr>
          <a:xfrm rot="18367800">
            <a:off x="2859480" y="58795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3" name="CustomShape 1039"/>
          <p:cNvSpPr/>
          <p:nvPr/>
        </p:nvSpPr>
        <p:spPr>
          <a:xfrm rot="18367800">
            <a:off x="2884680" y="6000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4" name="CustomShape 1040"/>
          <p:cNvSpPr/>
          <p:nvPr/>
        </p:nvSpPr>
        <p:spPr>
          <a:xfrm rot="18367800">
            <a:off x="2897640" y="6110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5" name="CustomShape 1041"/>
          <p:cNvSpPr/>
          <p:nvPr/>
        </p:nvSpPr>
        <p:spPr>
          <a:xfrm rot="18367800">
            <a:off x="2922840" y="6234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6" name="CustomShape 1042"/>
          <p:cNvSpPr/>
          <p:nvPr/>
        </p:nvSpPr>
        <p:spPr>
          <a:xfrm rot="18367800">
            <a:off x="2951640" y="6346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7" name="CustomShape 1043"/>
          <p:cNvSpPr/>
          <p:nvPr/>
        </p:nvSpPr>
        <p:spPr>
          <a:xfrm rot="18367800">
            <a:off x="2992680" y="64605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8" name="CustomShape 1044"/>
          <p:cNvSpPr/>
          <p:nvPr/>
        </p:nvSpPr>
        <p:spPr>
          <a:xfrm rot="18367800">
            <a:off x="3021480" y="6565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89" name="CustomShape 1045"/>
          <p:cNvSpPr/>
          <p:nvPr/>
        </p:nvSpPr>
        <p:spPr>
          <a:xfrm rot="18367800">
            <a:off x="3062520" y="6682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0" name="CustomShape 1046"/>
          <p:cNvSpPr/>
          <p:nvPr/>
        </p:nvSpPr>
        <p:spPr>
          <a:xfrm rot="18367800">
            <a:off x="3129480" y="679392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1" name="CustomShape 1047"/>
          <p:cNvSpPr/>
          <p:nvPr/>
        </p:nvSpPr>
        <p:spPr>
          <a:xfrm rot="18367800">
            <a:off x="3221280" y="6879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2" name="CustomShape 1048"/>
          <p:cNvSpPr/>
          <p:nvPr/>
        </p:nvSpPr>
        <p:spPr>
          <a:xfrm rot="18367800">
            <a:off x="3323160" y="695268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3" name="CustomShape 1049"/>
          <p:cNvSpPr/>
          <p:nvPr/>
        </p:nvSpPr>
        <p:spPr>
          <a:xfrm rot="18367800">
            <a:off x="3430800" y="69552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4" name="CustomShape 1050"/>
          <p:cNvSpPr/>
          <p:nvPr/>
        </p:nvSpPr>
        <p:spPr>
          <a:xfrm rot="18367800">
            <a:off x="3522960" y="68886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5" name="CustomShape 1051"/>
          <p:cNvSpPr/>
          <p:nvPr/>
        </p:nvSpPr>
        <p:spPr>
          <a:xfrm rot="18367800">
            <a:off x="3611880" y="68155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6" name="CustomShape 1052"/>
          <p:cNvSpPr/>
          <p:nvPr/>
        </p:nvSpPr>
        <p:spPr>
          <a:xfrm rot="18367800">
            <a:off x="3710160" y="67615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7" name="CustomShape 1053"/>
          <p:cNvSpPr/>
          <p:nvPr/>
        </p:nvSpPr>
        <p:spPr>
          <a:xfrm rot="18367800">
            <a:off x="3827880" y="6733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8" name="CustomShape 1054"/>
          <p:cNvSpPr/>
          <p:nvPr/>
        </p:nvSpPr>
        <p:spPr>
          <a:xfrm rot="18367800">
            <a:off x="3964320" y="67334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099" name="CustomShape 1055"/>
          <p:cNvSpPr/>
          <p:nvPr/>
        </p:nvSpPr>
        <p:spPr>
          <a:xfrm rot="18367800">
            <a:off x="4088160" y="67590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0" name="CustomShape 1056"/>
          <p:cNvSpPr/>
          <p:nvPr/>
        </p:nvSpPr>
        <p:spPr>
          <a:xfrm rot="18367800">
            <a:off x="4202280" y="6825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1" name="CustomShape 1057"/>
          <p:cNvSpPr/>
          <p:nvPr/>
        </p:nvSpPr>
        <p:spPr>
          <a:xfrm rot="18367800">
            <a:off x="4307400" y="690192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2" name="CustomShape 1058"/>
          <p:cNvSpPr/>
          <p:nvPr/>
        </p:nvSpPr>
        <p:spPr>
          <a:xfrm rot="18367800">
            <a:off x="4370760" y="7006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3" name="CustomShape 1059"/>
          <p:cNvSpPr/>
          <p:nvPr/>
        </p:nvSpPr>
        <p:spPr>
          <a:xfrm rot="18367800">
            <a:off x="4412160" y="711720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4" name="CustomShape 1060"/>
          <p:cNvSpPr/>
          <p:nvPr/>
        </p:nvSpPr>
        <p:spPr>
          <a:xfrm rot="18367800">
            <a:off x="4418280" y="72478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5" name="CustomShape 1061"/>
          <p:cNvSpPr/>
          <p:nvPr/>
        </p:nvSpPr>
        <p:spPr>
          <a:xfrm rot="18367800">
            <a:off x="4415040" y="7371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6" name="CustomShape 1062"/>
          <p:cNvSpPr/>
          <p:nvPr/>
        </p:nvSpPr>
        <p:spPr>
          <a:xfrm rot="18367800">
            <a:off x="4389840" y="7489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7" name="CustomShape 1063"/>
          <p:cNvSpPr/>
          <p:nvPr/>
        </p:nvSpPr>
        <p:spPr>
          <a:xfrm rot="18367800">
            <a:off x="4348440" y="7600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8" name="CustomShape 1064"/>
          <p:cNvSpPr/>
          <p:nvPr/>
        </p:nvSpPr>
        <p:spPr>
          <a:xfrm rot="18367800">
            <a:off x="4278600" y="7698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09" name="CustomShape 1065"/>
          <p:cNvSpPr/>
          <p:nvPr/>
        </p:nvSpPr>
        <p:spPr>
          <a:xfrm rot="18367800">
            <a:off x="4199400" y="7778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0" name="CustomShape 1066"/>
          <p:cNvSpPr/>
          <p:nvPr/>
        </p:nvSpPr>
        <p:spPr>
          <a:xfrm rot="18367800">
            <a:off x="4107240" y="78163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1" name="CustomShape 1067"/>
          <p:cNvSpPr/>
          <p:nvPr/>
        </p:nvSpPr>
        <p:spPr>
          <a:xfrm rot="18367800">
            <a:off x="3983400" y="78537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2" name="CustomShape 1068"/>
          <p:cNvSpPr/>
          <p:nvPr/>
        </p:nvSpPr>
        <p:spPr>
          <a:xfrm rot="18367800">
            <a:off x="3853080" y="78728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3" name="CustomShape 1069"/>
          <p:cNvSpPr/>
          <p:nvPr/>
        </p:nvSpPr>
        <p:spPr>
          <a:xfrm rot="18367800">
            <a:off x="3754800" y="7888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4" name="CustomShape 1070"/>
          <p:cNvSpPr/>
          <p:nvPr/>
        </p:nvSpPr>
        <p:spPr>
          <a:xfrm rot="18367800">
            <a:off x="3662640" y="7942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5" name="CustomShape 1071"/>
          <p:cNvSpPr/>
          <p:nvPr/>
        </p:nvSpPr>
        <p:spPr>
          <a:xfrm rot="18367800">
            <a:off x="3611880" y="80416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6" name="CustomShape 1072"/>
          <p:cNvSpPr/>
          <p:nvPr/>
        </p:nvSpPr>
        <p:spPr>
          <a:xfrm rot="18367800">
            <a:off x="3573720" y="81273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7" name="CustomShape 1073"/>
          <p:cNvSpPr/>
          <p:nvPr/>
        </p:nvSpPr>
        <p:spPr>
          <a:xfrm rot="18367800">
            <a:off x="3573720" y="8238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8" name="CustomShape 1074"/>
          <p:cNvSpPr/>
          <p:nvPr/>
        </p:nvSpPr>
        <p:spPr>
          <a:xfrm rot="18367800">
            <a:off x="3650040" y="8352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19" name="CustomShape 1075"/>
          <p:cNvSpPr/>
          <p:nvPr/>
        </p:nvSpPr>
        <p:spPr>
          <a:xfrm rot="18367800">
            <a:off x="3719880" y="84538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0" name="CustomShape 1076"/>
          <p:cNvSpPr/>
          <p:nvPr/>
        </p:nvSpPr>
        <p:spPr>
          <a:xfrm rot="18367800">
            <a:off x="3786480" y="8549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1" name="CustomShape 1077"/>
          <p:cNvSpPr/>
          <p:nvPr/>
        </p:nvSpPr>
        <p:spPr>
          <a:xfrm rot="18367800">
            <a:off x="3872160" y="8651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2" name="CustomShape 1078"/>
          <p:cNvSpPr/>
          <p:nvPr/>
        </p:nvSpPr>
        <p:spPr>
          <a:xfrm rot="18367800">
            <a:off x="3970800" y="87591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3" name="CustomShape 1079"/>
          <p:cNvSpPr/>
          <p:nvPr/>
        </p:nvSpPr>
        <p:spPr>
          <a:xfrm rot="18367800">
            <a:off x="4059720" y="886716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4" name="CustomShape 1080"/>
          <p:cNvSpPr/>
          <p:nvPr/>
        </p:nvSpPr>
        <p:spPr>
          <a:xfrm rot="18367800">
            <a:off x="4154760" y="8965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5" name="CustomShape 1081"/>
          <p:cNvSpPr/>
          <p:nvPr/>
        </p:nvSpPr>
        <p:spPr>
          <a:xfrm rot="18367800">
            <a:off x="4243680" y="9064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6" name="CustomShape 1082"/>
          <p:cNvSpPr/>
          <p:nvPr/>
        </p:nvSpPr>
        <p:spPr>
          <a:xfrm rot="18367800">
            <a:off x="4342320" y="916236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7" name="CustomShape 1083"/>
          <p:cNvSpPr/>
          <p:nvPr/>
        </p:nvSpPr>
        <p:spPr>
          <a:xfrm rot="18367800">
            <a:off x="4437360" y="92635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8" name="CustomShape 1084"/>
          <p:cNvSpPr/>
          <p:nvPr/>
        </p:nvSpPr>
        <p:spPr>
          <a:xfrm rot="18367800">
            <a:off x="4536000" y="935928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29" name="CustomShape 1085"/>
          <p:cNvSpPr/>
          <p:nvPr/>
        </p:nvSpPr>
        <p:spPr>
          <a:xfrm rot="18367800">
            <a:off x="4627800" y="94572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0" name="CustomShape 1086"/>
          <p:cNvSpPr/>
          <p:nvPr/>
        </p:nvSpPr>
        <p:spPr>
          <a:xfrm rot="18367800">
            <a:off x="4732560" y="95464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1" name="CustomShape 1087"/>
          <p:cNvSpPr/>
          <p:nvPr/>
        </p:nvSpPr>
        <p:spPr>
          <a:xfrm rot="18367800">
            <a:off x="4840560" y="96354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2" name="CustomShape 1088"/>
          <p:cNvSpPr/>
          <p:nvPr/>
        </p:nvSpPr>
        <p:spPr>
          <a:xfrm rot="18367800">
            <a:off x="4948560" y="9717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3" name="CustomShape 1089"/>
          <p:cNvSpPr/>
          <p:nvPr/>
        </p:nvSpPr>
        <p:spPr>
          <a:xfrm rot="18367800">
            <a:off x="5063040" y="98006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4" name="CustomShape 1090"/>
          <p:cNvSpPr/>
          <p:nvPr/>
        </p:nvSpPr>
        <p:spPr>
          <a:xfrm rot="18367800">
            <a:off x="5173920" y="9883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5" name="CustomShape 1091"/>
          <p:cNvSpPr/>
          <p:nvPr/>
        </p:nvSpPr>
        <p:spPr>
          <a:xfrm rot="18367800">
            <a:off x="5291640" y="996876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6" name="CustomShape 1092"/>
          <p:cNvSpPr/>
          <p:nvPr/>
        </p:nvSpPr>
        <p:spPr>
          <a:xfrm rot="18367800">
            <a:off x="5389920" y="100540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7" name="CustomShape 1093"/>
          <p:cNvSpPr/>
          <p:nvPr/>
        </p:nvSpPr>
        <p:spPr>
          <a:xfrm rot="18367800">
            <a:off x="5504040" y="101286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8" name="CustomShape 1094"/>
          <p:cNvSpPr/>
          <p:nvPr/>
        </p:nvSpPr>
        <p:spPr>
          <a:xfrm rot="18367800">
            <a:off x="5618520" y="102016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39" name="CustomShape 1095"/>
          <p:cNvSpPr/>
          <p:nvPr/>
        </p:nvSpPr>
        <p:spPr>
          <a:xfrm rot="18367800">
            <a:off x="5743800" y="102657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0" name="CustomShape 1096"/>
          <p:cNvSpPr/>
          <p:nvPr/>
        </p:nvSpPr>
        <p:spPr>
          <a:xfrm rot="18367800">
            <a:off x="5869440" y="103323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1" name="CustomShape 1097"/>
          <p:cNvSpPr/>
          <p:nvPr/>
        </p:nvSpPr>
        <p:spPr>
          <a:xfrm rot="18367800">
            <a:off x="5991480" y="103863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2" name="CustomShape 1098"/>
          <p:cNvSpPr/>
          <p:nvPr/>
        </p:nvSpPr>
        <p:spPr>
          <a:xfrm rot="18367800">
            <a:off x="6115320" y="104414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3" name="CustomShape 1099"/>
          <p:cNvSpPr/>
          <p:nvPr/>
        </p:nvSpPr>
        <p:spPr>
          <a:xfrm rot="18367800">
            <a:off x="6248880" y="1047636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4" name="CustomShape 1100"/>
          <p:cNvSpPr/>
          <p:nvPr/>
        </p:nvSpPr>
        <p:spPr>
          <a:xfrm rot="18367800">
            <a:off x="6370920" y="10524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5" name="CustomShape 1101"/>
          <p:cNvSpPr/>
          <p:nvPr/>
        </p:nvSpPr>
        <p:spPr>
          <a:xfrm rot="18367800">
            <a:off x="6498000" y="105609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6" name="CustomShape 1102"/>
          <p:cNvSpPr/>
          <p:nvPr/>
        </p:nvSpPr>
        <p:spPr>
          <a:xfrm rot="18367800">
            <a:off x="6633000" y="105890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7" name="CustomShape 1103"/>
          <p:cNvSpPr/>
          <p:nvPr/>
        </p:nvSpPr>
        <p:spPr>
          <a:xfrm rot="18367800">
            <a:off x="6752160" y="1061496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8" name="CustomShape 1104"/>
          <p:cNvSpPr/>
          <p:nvPr/>
        </p:nvSpPr>
        <p:spPr>
          <a:xfrm rot="18367800">
            <a:off x="6866280" y="106048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49" name="CustomShape 1105"/>
          <p:cNvSpPr/>
          <p:nvPr/>
        </p:nvSpPr>
        <p:spPr>
          <a:xfrm rot="18367800">
            <a:off x="6967800" y="105462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0" name="CustomShape 1106"/>
          <p:cNvSpPr/>
          <p:nvPr/>
        </p:nvSpPr>
        <p:spPr>
          <a:xfrm rot="18367800">
            <a:off x="7053480" y="104652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1" name="CustomShape 1107"/>
          <p:cNvSpPr/>
          <p:nvPr/>
        </p:nvSpPr>
        <p:spPr>
          <a:xfrm rot="18367800">
            <a:off x="7101360" y="10356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2" name="CustomShape 1108"/>
          <p:cNvSpPr/>
          <p:nvPr/>
        </p:nvSpPr>
        <p:spPr>
          <a:xfrm rot="18367800">
            <a:off x="7104240" y="1023408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3" name="CustomShape 1109"/>
          <p:cNvSpPr/>
          <p:nvPr/>
        </p:nvSpPr>
        <p:spPr>
          <a:xfrm rot="18367800">
            <a:off x="7085520" y="1012284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4" name="CustomShape 1110"/>
          <p:cNvSpPr/>
          <p:nvPr/>
        </p:nvSpPr>
        <p:spPr>
          <a:xfrm rot="18367800">
            <a:off x="7061400" y="100069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5" name="CustomShape 1111"/>
          <p:cNvSpPr/>
          <p:nvPr/>
        </p:nvSpPr>
        <p:spPr>
          <a:xfrm rot="18367800">
            <a:off x="7112520" y="989748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6" name="CustomShape 1112"/>
          <p:cNvSpPr/>
          <p:nvPr/>
        </p:nvSpPr>
        <p:spPr>
          <a:xfrm rot="18367800">
            <a:off x="7210800" y="98254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7" name="CustomShape 1113"/>
          <p:cNvSpPr/>
          <p:nvPr/>
        </p:nvSpPr>
        <p:spPr>
          <a:xfrm rot="18367800">
            <a:off x="7302960" y="97682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8" name="CustomShape 1114"/>
          <p:cNvSpPr/>
          <p:nvPr/>
        </p:nvSpPr>
        <p:spPr>
          <a:xfrm rot="18367800">
            <a:off x="7417080" y="97254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59" name="CustomShape 1115"/>
          <p:cNvSpPr/>
          <p:nvPr/>
        </p:nvSpPr>
        <p:spPr>
          <a:xfrm rot="18367800">
            <a:off x="7534440" y="9684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0" name="CustomShape 1116"/>
          <p:cNvSpPr/>
          <p:nvPr/>
        </p:nvSpPr>
        <p:spPr>
          <a:xfrm rot="18367800">
            <a:off x="7663320" y="96577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1" name="CustomShape 1117"/>
          <p:cNvSpPr/>
          <p:nvPr/>
        </p:nvSpPr>
        <p:spPr>
          <a:xfrm rot="18367800">
            <a:off x="7798320" y="968256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2" name="CustomShape 1118"/>
          <p:cNvSpPr/>
          <p:nvPr/>
        </p:nvSpPr>
        <p:spPr>
          <a:xfrm rot="18367800">
            <a:off x="7926840" y="9728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3" name="CustomShape 1119"/>
          <p:cNvSpPr/>
          <p:nvPr/>
        </p:nvSpPr>
        <p:spPr>
          <a:xfrm rot="18367800">
            <a:off x="8053560" y="979056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4" name="CustomShape 1120"/>
          <p:cNvSpPr/>
          <p:nvPr/>
        </p:nvSpPr>
        <p:spPr>
          <a:xfrm rot="18367800">
            <a:off x="8168040" y="986832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5" name="CustomShape 1121"/>
          <p:cNvSpPr/>
          <p:nvPr/>
        </p:nvSpPr>
        <p:spPr>
          <a:xfrm rot="18367800">
            <a:off x="8218800" y="99878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6" name="CustomShape 1122"/>
          <p:cNvSpPr/>
          <p:nvPr/>
        </p:nvSpPr>
        <p:spPr>
          <a:xfrm rot="18367800">
            <a:off x="8252280" y="101102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7" name="CustomShape 1123"/>
          <p:cNvSpPr/>
          <p:nvPr/>
        </p:nvSpPr>
        <p:spPr>
          <a:xfrm rot="18367800">
            <a:off x="8261640" y="102420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8" name="CustomShape 1124"/>
          <p:cNvSpPr/>
          <p:nvPr/>
        </p:nvSpPr>
        <p:spPr>
          <a:xfrm rot="18367800">
            <a:off x="8263440" y="10359360"/>
            <a:ext cx="12528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69" name="CustomShape 1125"/>
          <p:cNvSpPr/>
          <p:nvPr/>
        </p:nvSpPr>
        <p:spPr>
          <a:xfrm rot="18367800">
            <a:off x="8310960" y="104706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0" name="CustomShape 1126"/>
          <p:cNvSpPr/>
          <p:nvPr/>
        </p:nvSpPr>
        <p:spPr>
          <a:xfrm rot="18367800">
            <a:off x="8413920" y="1056096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1" name="CustomShape 1127"/>
          <p:cNvSpPr/>
          <p:nvPr/>
        </p:nvSpPr>
        <p:spPr>
          <a:xfrm rot="18367800">
            <a:off x="8536320" y="10626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2" name="CustomShape 1128"/>
          <p:cNvSpPr/>
          <p:nvPr/>
        </p:nvSpPr>
        <p:spPr>
          <a:xfrm rot="18367800">
            <a:off x="8668080" y="1066680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3" name="CustomShape 1129"/>
          <p:cNvSpPr/>
          <p:nvPr/>
        </p:nvSpPr>
        <p:spPr>
          <a:xfrm rot="18367800">
            <a:off x="8804520" y="10680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4" name="CustomShape 1130"/>
          <p:cNvSpPr/>
          <p:nvPr/>
        </p:nvSpPr>
        <p:spPr>
          <a:xfrm rot="18367800">
            <a:off x="8936280" y="106848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5" name="CustomShape 1131"/>
          <p:cNvSpPr/>
          <p:nvPr/>
        </p:nvSpPr>
        <p:spPr>
          <a:xfrm rot="18367800">
            <a:off x="9074520" y="1070064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6" name="CustomShape 1132"/>
          <p:cNvSpPr/>
          <p:nvPr/>
        </p:nvSpPr>
        <p:spPr>
          <a:xfrm rot="18367800">
            <a:off x="9212760" y="10701720"/>
            <a:ext cx="125640" cy="14256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7" name="CustomShape 1133"/>
          <p:cNvSpPr/>
          <p:nvPr/>
        </p:nvSpPr>
        <p:spPr>
          <a:xfrm rot="18367800">
            <a:off x="9350640" y="1070964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8" name="CustomShape 1134"/>
          <p:cNvSpPr/>
          <p:nvPr/>
        </p:nvSpPr>
        <p:spPr>
          <a:xfrm rot="18367800">
            <a:off x="9488880" y="1071180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79" name="CustomShape 1135"/>
          <p:cNvSpPr/>
          <p:nvPr/>
        </p:nvSpPr>
        <p:spPr>
          <a:xfrm rot="18367800">
            <a:off x="9623880" y="10707120"/>
            <a:ext cx="12528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80" name="CustomShape 1136"/>
          <p:cNvSpPr/>
          <p:nvPr/>
        </p:nvSpPr>
        <p:spPr>
          <a:xfrm rot="18367800">
            <a:off x="9757080" y="10712880"/>
            <a:ext cx="125640" cy="142920"/>
          </a:xfrm>
          <a:prstGeom prst="ellipse">
            <a:avLst/>
          </a:prstGeom>
          <a:gradFill>
            <a:gsLst>
              <a:gs pos="0">
                <a:srgbClr val="ff5050"/>
              </a:gs>
              <a:gs pos="100000">
                <a:srgbClr val="cc0000"/>
              </a:gs>
            </a:gsLst>
            <a:path path="rect"/>
          </a:gradFill>
          <a:ln w="9360">
            <a:solidFill>
              <a:srgbClr val="000000"/>
            </a:solidFill>
            <a:miter/>
          </a:ln>
        </p:spPr>
        <p:style>
          <a:lnRef idx="0"/>
          <a:fillRef idx="0"/>
          <a:effectRef idx="0"/>
          <a:fontRef idx="minor"/>
        </p:style>
      </p:sp>
      <p:sp>
        <p:nvSpPr>
          <p:cNvPr id="1181" name="CustomShape 1137"/>
          <p:cNvSpPr/>
          <p:nvPr/>
        </p:nvSpPr>
        <p:spPr>
          <a:xfrm rot="17914200">
            <a:off x="-1187640" y="1670400"/>
            <a:ext cx="4620960" cy="2122200"/>
          </a:xfrm>
          <a:custGeom>
            <a:avLst/>
            <a:gdLst/>
            <a:ahLst/>
            <a:rect l="l" t="t" r="r" b="b"/>
            <a:pathLst>
              <a:path w="3725" h="1711">
                <a:moveTo>
                  <a:pt x="1477" y="88"/>
                </a:moveTo>
                <a:cubicBezTo>
                  <a:pt x="1387" y="269"/>
                  <a:pt x="1298" y="451"/>
                  <a:pt x="1125" y="600"/>
                </a:cubicBezTo>
                <a:cubicBezTo>
                  <a:pt x="952" y="749"/>
                  <a:pt x="697" y="860"/>
                  <a:pt x="441" y="984"/>
                </a:cubicBezTo>
                <a:cubicBezTo>
                  <a:pt x="185" y="1108"/>
                  <a:pt x="105" y="1198"/>
                  <a:pt x="49" y="1304"/>
                </a:cubicBezTo>
                <a:cubicBezTo>
                  <a:pt x="0" y="1411"/>
                  <a:pt x="27" y="1561"/>
                  <a:pt x="145" y="1628"/>
                </a:cubicBezTo>
                <a:cubicBezTo>
                  <a:pt x="263" y="1695"/>
                  <a:pt x="506" y="1705"/>
                  <a:pt x="757" y="1708"/>
                </a:cubicBezTo>
                <a:cubicBezTo>
                  <a:pt x="1008" y="1711"/>
                  <a:pt x="1328" y="1678"/>
                  <a:pt x="1653" y="1648"/>
                </a:cubicBezTo>
                <a:cubicBezTo>
                  <a:pt x="1978" y="1618"/>
                  <a:pt x="2413" y="1569"/>
                  <a:pt x="2709" y="1528"/>
                </a:cubicBezTo>
                <a:cubicBezTo>
                  <a:pt x="3005" y="1487"/>
                  <a:pt x="3264" y="1487"/>
                  <a:pt x="3429" y="1404"/>
                </a:cubicBezTo>
                <a:cubicBezTo>
                  <a:pt x="3594" y="1321"/>
                  <a:pt x="3725" y="1145"/>
                  <a:pt x="3701" y="1032"/>
                </a:cubicBezTo>
                <a:cubicBezTo>
                  <a:pt x="3673" y="852"/>
                  <a:pt x="3454" y="810"/>
                  <a:pt x="3285" y="728"/>
                </a:cubicBezTo>
                <a:cubicBezTo>
                  <a:pt x="3116" y="646"/>
                  <a:pt x="2848" y="611"/>
                  <a:pt x="2685" y="540"/>
                </a:cubicBezTo>
                <a:cubicBezTo>
                  <a:pt x="2522" y="469"/>
                  <a:pt x="2405" y="394"/>
                  <a:pt x="2305" y="304"/>
                </a:cubicBezTo>
                <a:cubicBezTo>
                  <a:pt x="2205" y="214"/>
                  <a:pt x="2105" y="0"/>
                  <a:pt x="2085" y="0"/>
                </a:cubicBezTo>
                <a:cubicBezTo>
                  <a:pt x="2065" y="0"/>
                  <a:pt x="1604" y="70"/>
                  <a:pt x="1477" y="88"/>
                </a:cubicBezTo>
                <a:close/>
              </a:path>
            </a:pathLst>
          </a:custGeom>
          <a:gradFill>
            <a:gsLst>
              <a:gs pos="0">
                <a:srgbClr val="422f7d"/>
              </a:gs>
              <a:gs pos="100000">
                <a:srgbClr val="1f163a"/>
              </a:gs>
            </a:gsLst>
            <a:lin ang="5400000"/>
          </a:gradFill>
          <a:ln w="9360">
            <a:solidFill>
              <a:srgbClr val="000000"/>
            </a:solidFill>
            <a:round/>
          </a:ln>
        </p:spPr>
        <p:style>
          <a:lnRef idx="0"/>
          <a:fillRef idx="0"/>
          <a:effectRef idx="0"/>
          <a:fontRef idx="minor"/>
        </p:style>
      </p:sp>
      <p:sp>
        <p:nvSpPr>
          <p:cNvPr id="1182" name="CustomShape 1138"/>
          <p:cNvSpPr/>
          <p:nvPr/>
        </p:nvSpPr>
        <p:spPr>
          <a:xfrm flipH="1" rot="10835400">
            <a:off x="405000" y="18518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3" name="CustomShape 1139"/>
          <p:cNvSpPr/>
          <p:nvPr/>
        </p:nvSpPr>
        <p:spPr>
          <a:xfrm flipH="1" rot="35400">
            <a:off x="480600" y="18986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84" name="CustomShape 1140"/>
          <p:cNvSpPr/>
          <p:nvPr/>
        </p:nvSpPr>
        <p:spPr>
          <a:xfrm flipH="1" rot="35400">
            <a:off x="475920" y="18432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85" name="CustomShape 1141"/>
          <p:cNvSpPr/>
          <p:nvPr/>
        </p:nvSpPr>
        <p:spPr>
          <a:xfrm flipH="1" rot="35400">
            <a:off x="422280" y="19033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6" name="CustomShape 1142"/>
          <p:cNvSpPr/>
          <p:nvPr/>
        </p:nvSpPr>
        <p:spPr>
          <a:xfrm flipH="1" rot="10835400">
            <a:off x="283680" y="18529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7" name="CustomShape 1143"/>
          <p:cNvSpPr/>
          <p:nvPr/>
        </p:nvSpPr>
        <p:spPr>
          <a:xfrm flipH="1" rot="35400">
            <a:off x="358920" y="18993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88" name="CustomShape 1144"/>
          <p:cNvSpPr/>
          <p:nvPr/>
        </p:nvSpPr>
        <p:spPr>
          <a:xfrm flipH="1" rot="35400">
            <a:off x="354240" y="18442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89" name="CustomShape 1145"/>
          <p:cNvSpPr/>
          <p:nvPr/>
        </p:nvSpPr>
        <p:spPr>
          <a:xfrm flipH="1" rot="35400">
            <a:off x="300240" y="19047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0" name="CustomShape 1146"/>
          <p:cNvSpPr/>
          <p:nvPr/>
        </p:nvSpPr>
        <p:spPr>
          <a:xfrm flipH="1" rot="11394600">
            <a:off x="644040" y="1812600"/>
            <a:ext cx="5292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1" name="CustomShape 1147"/>
          <p:cNvSpPr/>
          <p:nvPr/>
        </p:nvSpPr>
        <p:spPr>
          <a:xfrm flipH="1" rot="594600">
            <a:off x="726120" y="1846080"/>
            <a:ext cx="53280" cy="730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92" name="CustomShape 1148"/>
          <p:cNvSpPr/>
          <p:nvPr/>
        </p:nvSpPr>
        <p:spPr>
          <a:xfrm flipH="1" rot="594600">
            <a:off x="712800" y="1795320"/>
            <a:ext cx="23040" cy="74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93" name="CustomShape 1149"/>
          <p:cNvSpPr/>
          <p:nvPr/>
        </p:nvSpPr>
        <p:spPr>
          <a:xfrm flipH="1" rot="594600">
            <a:off x="668160" y="1860840"/>
            <a:ext cx="5328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4" name="CustomShape 1150"/>
          <p:cNvSpPr/>
          <p:nvPr/>
        </p:nvSpPr>
        <p:spPr>
          <a:xfrm flipH="1" rot="11394600">
            <a:off x="524520" y="1833480"/>
            <a:ext cx="5292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5" name="CustomShape 1151"/>
          <p:cNvSpPr/>
          <p:nvPr/>
        </p:nvSpPr>
        <p:spPr>
          <a:xfrm flipH="1" rot="594600">
            <a:off x="606600" y="1867320"/>
            <a:ext cx="53280" cy="730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96" name="CustomShape 1152"/>
          <p:cNvSpPr/>
          <p:nvPr/>
        </p:nvSpPr>
        <p:spPr>
          <a:xfrm flipH="1" rot="594600">
            <a:off x="592920" y="1816200"/>
            <a:ext cx="23040" cy="74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97" name="CustomShape 1153"/>
          <p:cNvSpPr/>
          <p:nvPr/>
        </p:nvSpPr>
        <p:spPr>
          <a:xfrm flipH="1" rot="594600">
            <a:off x="547920" y="1881360"/>
            <a:ext cx="5328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8" name="CustomShape 1154"/>
          <p:cNvSpPr/>
          <p:nvPr/>
        </p:nvSpPr>
        <p:spPr>
          <a:xfrm flipH="1" rot="16582200">
            <a:off x="270360" y="3474720"/>
            <a:ext cx="5256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9" name="CustomShape 1155"/>
          <p:cNvSpPr/>
          <p:nvPr/>
        </p:nvSpPr>
        <p:spPr>
          <a:xfrm flipH="1" rot="5781600">
            <a:off x="313200" y="339192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00" name="CustomShape 1156"/>
          <p:cNvSpPr/>
          <p:nvPr/>
        </p:nvSpPr>
        <p:spPr>
          <a:xfrm flipH="1" rot="5781600">
            <a:off x="276120" y="3416040"/>
            <a:ext cx="2268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01" name="CustomShape 1157"/>
          <p:cNvSpPr/>
          <p:nvPr/>
        </p:nvSpPr>
        <p:spPr>
          <a:xfrm flipH="1" rot="5781600">
            <a:off x="320400" y="34534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02" name="CustomShape 1158"/>
          <p:cNvSpPr/>
          <p:nvPr/>
        </p:nvSpPr>
        <p:spPr>
          <a:xfrm flipH="1" rot="16582200">
            <a:off x="284040" y="3594960"/>
            <a:ext cx="5256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03" name="CustomShape 1159"/>
          <p:cNvSpPr/>
          <p:nvPr/>
        </p:nvSpPr>
        <p:spPr>
          <a:xfrm flipH="1" rot="5781600">
            <a:off x="326160" y="351216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04" name="CustomShape 1160"/>
          <p:cNvSpPr/>
          <p:nvPr/>
        </p:nvSpPr>
        <p:spPr>
          <a:xfrm flipH="1" rot="5781600">
            <a:off x="289440" y="3536640"/>
            <a:ext cx="2268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05" name="CustomShape 1161"/>
          <p:cNvSpPr/>
          <p:nvPr/>
        </p:nvSpPr>
        <p:spPr>
          <a:xfrm flipH="1" rot="5781600">
            <a:off x="333720" y="35737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06" name="CustomShape 1162"/>
          <p:cNvSpPr/>
          <p:nvPr/>
        </p:nvSpPr>
        <p:spPr>
          <a:xfrm flipH="1" rot="17044800">
            <a:off x="222840" y="325044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07" name="CustomShape 1163"/>
          <p:cNvSpPr/>
          <p:nvPr/>
        </p:nvSpPr>
        <p:spPr>
          <a:xfrm flipH="1" rot="6244800">
            <a:off x="252360" y="3161520"/>
            <a:ext cx="5364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08" name="CustomShape 1164"/>
          <p:cNvSpPr/>
          <p:nvPr/>
        </p:nvSpPr>
        <p:spPr>
          <a:xfrm flipH="1" rot="6244800">
            <a:off x="219960" y="319284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09" name="CustomShape 1165"/>
          <p:cNvSpPr/>
          <p:nvPr/>
        </p:nvSpPr>
        <p:spPr>
          <a:xfrm flipH="1" rot="6244800">
            <a:off x="268200" y="3222000"/>
            <a:ext cx="5364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0" name="CustomShape 1166"/>
          <p:cNvSpPr/>
          <p:nvPr/>
        </p:nvSpPr>
        <p:spPr>
          <a:xfrm flipH="1" rot="17044800">
            <a:off x="252360" y="336924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1" name="CustomShape 1167"/>
          <p:cNvSpPr/>
          <p:nvPr/>
        </p:nvSpPr>
        <p:spPr>
          <a:xfrm flipH="1" rot="6244800">
            <a:off x="282240" y="3279960"/>
            <a:ext cx="5364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12" name="CustomShape 1168"/>
          <p:cNvSpPr/>
          <p:nvPr/>
        </p:nvSpPr>
        <p:spPr>
          <a:xfrm flipH="1" rot="6244800">
            <a:off x="249840" y="331164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13" name="CustomShape 1169"/>
          <p:cNvSpPr/>
          <p:nvPr/>
        </p:nvSpPr>
        <p:spPr>
          <a:xfrm flipH="1" rot="6244800">
            <a:off x="298080" y="3340800"/>
            <a:ext cx="5364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4" name="CustomShape 1170"/>
          <p:cNvSpPr/>
          <p:nvPr/>
        </p:nvSpPr>
        <p:spPr>
          <a:xfrm flipH="1" rot="17887200">
            <a:off x="148320" y="30139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5" name="CustomShape 1171"/>
          <p:cNvSpPr/>
          <p:nvPr/>
        </p:nvSpPr>
        <p:spPr>
          <a:xfrm flipH="1" rot="7087200">
            <a:off x="158400" y="29199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16" name="CustomShape 1172"/>
          <p:cNvSpPr/>
          <p:nvPr/>
        </p:nvSpPr>
        <p:spPr>
          <a:xfrm flipH="1" rot="7087200">
            <a:off x="134280" y="29620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17" name="CustomShape 1173"/>
          <p:cNvSpPr/>
          <p:nvPr/>
        </p:nvSpPr>
        <p:spPr>
          <a:xfrm flipH="1" rot="7087200">
            <a:off x="187560" y="297504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8" name="CustomShape 1174"/>
          <p:cNvSpPr/>
          <p:nvPr/>
        </p:nvSpPr>
        <p:spPr>
          <a:xfrm flipH="1" rot="17887200">
            <a:off x="205560" y="31208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9" name="CustomShape 1175"/>
          <p:cNvSpPr/>
          <p:nvPr/>
        </p:nvSpPr>
        <p:spPr>
          <a:xfrm flipH="1" rot="7087200">
            <a:off x="215640" y="302688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20" name="CustomShape 1176"/>
          <p:cNvSpPr/>
          <p:nvPr/>
        </p:nvSpPr>
        <p:spPr>
          <a:xfrm flipH="1" rot="7087200">
            <a:off x="191520" y="30697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21" name="CustomShape 1177"/>
          <p:cNvSpPr/>
          <p:nvPr/>
        </p:nvSpPr>
        <p:spPr>
          <a:xfrm flipH="1" rot="7087200">
            <a:off x="244800" y="30819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2" name="CustomShape 1178"/>
          <p:cNvSpPr/>
          <p:nvPr/>
        </p:nvSpPr>
        <p:spPr>
          <a:xfrm flipH="1" rot="18446400">
            <a:off x="3240" y="2820240"/>
            <a:ext cx="5292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3" name="CustomShape 1179"/>
          <p:cNvSpPr/>
          <p:nvPr/>
        </p:nvSpPr>
        <p:spPr>
          <a:xfrm flipH="1" rot="7646400">
            <a:off x="-2520" y="2726640"/>
            <a:ext cx="53280" cy="730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24" name="CustomShape 1180"/>
          <p:cNvSpPr/>
          <p:nvPr/>
        </p:nvSpPr>
        <p:spPr>
          <a:xfrm flipH="1" rot="7646400">
            <a:off x="-18360" y="2773800"/>
            <a:ext cx="23040" cy="74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25" name="CustomShape 1181"/>
          <p:cNvSpPr/>
          <p:nvPr/>
        </p:nvSpPr>
        <p:spPr>
          <a:xfrm flipH="1" rot="7646400">
            <a:off x="33840" y="2776320"/>
            <a:ext cx="5328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6" name="CustomShape 1182"/>
          <p:cNvSpPr/>
          <p:nvPr/>
        </p:nvSpPr>
        <p:spPr>
          <a:xfrm flipH="1" rot="18446400">
            <a:off x="77400" y="2917080"/>
            <a:ext cx="5292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7" name="CustomShape 1183"/>
          <p:cNvSpPr/>
          <p:nvPr/>
        </p:nvSpPr>
        <p:spPr>
          <a:xfrm flipH="1" rot="7646400">
            <a:off x="70920" y="2823120"/>
            <a:ext cx="53280" cy="730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28" name="CustomShape 1184"/>
          <p:cNvSpPr/>
          <p:nvPr/>
        </p:nvSpPr>
        <p:spPr>
          <a:xfrm flipH="1" rot="7646400">
            <a:off x="55440" y="2870640"/>
            <a:ext cx="23040" cy="745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29" name="CustomShape 1185"/>
          <p:cNvSpPr/>
          <p:nvPr/>
        </p:nvSpPr>
        <p:spPr>
          <a:xfrm flipH="1" rot="7646400">
            <a:off x="108000" y="2872800"/>
            <a:ext cx="53280" cy="662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0" name="CustomShape 1186"/>
          <p:cNvSpPr/>
          <p:nvPr/>
        </p:nvSpPr>
        <p:spPr>
          <a:xfrm flipH="1" rot="5383800">
            <a:off x="328320" y="374184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1" name="CustomShape 1187"/>
          <p:cNvSpPr/>
          <p:nvPr/>
        </p:nvSpPr>
        <p:spPr>
          <a:xfrm flipH="1" rot="16183800">
            <a:off x="278280" y="381312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32" name="CustomShape 1188"/>
          <p:cNvSpPr/>
          <p:nvPr/>
        </p:nvSpPr>
        <p:spPr>
          <a:xfrm flipH="1" rot="16183800">
            <a:off x="346320" y="3793680"/>
            <a:ext cx="2340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33" name="CustomShape 1189"/>
          <p:cNvSpPr/>
          <p:nvPr/>
        </p:nvSpPr>
        <p:spPr>
          <a:xfrm flipH="1" rot="16183800">
            <a:off x="276840" y="3758040"/>
            <a:ext cx="53280" cy="66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4" name="CustomShape 1190"/>
          <p:cNvSpPr/>
          <p:nvPr/>
        </p:nvSpPr>
        <p:spPr>
          <a:xfrm flipH="1" rot="5383800">
            <a:off x="329040" y="361980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5" name="CustomShape 1191"/>
          <p:cNvSpPr/>
          <p:nvPr/>
        </p:nvSpPr>
        <p:spPr>
          <a:xfrm flipH="1" rot="16183800">
            <a:off x="278640" y="369144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36" name="CustomShape 1192"/>
          <p:cNvSpPr/>
          <p:nvPr/>
        </p:nvSpPr>
        <p:spPr>
          <a:xfrm flipH="1" rot="16183800">
            <a:off x="346680" y="3671640"/>
            <a:ext cx="2340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37" name="CustomShape 1193"/>
          <p:cNvSpPr/>
          <p:nvPr/>
        </p:nvSpPr>
        <p:spPr>
          <a:xfrm flipH="1" rot="16183800">
            <a:off x="277920" y="3636000"/>
            <a:ext cx="53280" cy="66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8" name="CustomShape 1194"/>
          <p:cNvSpPr/>
          <p:nvPr/>
        </p:nvSpPr>
        <p:spPr>
          <a:xfrm flipH="1" rot="5383800">
            <a:off x="339480" y="398772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9" name="CustomShape 1195"/>
          <p:cNvSpPr/>
          <p:nvPr/>
        </p:nvSpPr>
        <p:spPr>
          <a:xfrm flipH="1" rot="16183800">
            <a:off x="288000" y="40593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40" name="CustomShape 1196"/>
          <p:cNvSpPr/>
          <p:nvPr/>
        </p:nvSpPr>
        <p:spPr>
          <a:xfrm flipH="1" rot="16183800">
            <a:off x="356760" y="4039560"/>
            <a:ext cx="2340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41" name="CustomShape 1197"/>
          <p:cNvSpPr/>
          <p:nvPr/>
        </p:nvSpPr>
        <p:spPr>
          <a:xfrm flipH="1" rot="16183800">
            <a:off x="286560" y="40035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42" name="CustomShape 1198"/>
          <p:cNvSpPr/>
          <p:nvPr/>
        </p:nvSpPr>
        <p:spPr>
          <a:xfrm flipH="1" rot="5383800">
            <a:off x="339840" y="386604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43" name="CustomShape 1199"/>
          <p:cNvSpPr/>
          <p:nvPr/>
        </p:nvSpPr>
        <p:spPr>
          <a:xfrm flipH="1" rot="16183800">
            <a:off x="288000" y="393732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44" name="CustomShape 1200"/>
          <p:cNvSpPr/>
          <p:nvPr/>
        </p:nvSpPr>
        <p:spPr>
          <a:xfrm flipH="1" rot="16183800">
            <a:off x="357120" y="3917160"/>
            <a:ext cx="2340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45" name="CustomShape 1201"/>
          <p:cNvSpPr/>
          <p:nvPr/>
        </p:nvSpPr>
        <p:spPr>
          <a:xfrm flipH="1" rot="16183800">
            <a:off x="286560" y="38818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46" name="CustomShape 1202"/>
          <p:cNvSpPr/>
          <p:nvPr/>
        </p:nvSpPr>
        <p:spPr>
          <a:xfrm flipH="1" rot="5383800">
            <a:off x="336600" y="423468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47" name="CustomShape 1203"/>
          <p:cNvSpPr/>
          <p:nvPr/>
        </p:nvSpPr>
        <p:spPr>
          <a:xfrm flipH="1" rot="16183800">
            <a:off x="285120" y="430596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48" name="CustomShape 1204"/>
          <p:cNvSpPr/>
          <p:nvPr/>
        </p:nvSpPr>
        <p:spPr>
          <a:xfrm flipH="1" rot="16183800">
            <a:off x="353520" y="4285800"/>
            <a:ext cx="2340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49" name="CustomShape 1205"/>
          <p:cNvSpPr/>
          <p:nvPr/>
        </p:nvSpPr>
        <p:spPr>
          <a:xfrm flipH="1" rot="16183800">
            <a:off x="284040" y="425052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0" name="CustomShape 1206"/>
          <p:cNvSpPr/>
          <p:nvPr/>
        </p:nvSpPr>
        <p:spPr>
          <a:xfrm flipH="1" rot="5383800">
            <a:off x="336960" y="411264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1" name="CustomShape 1207"/>
          <p:cNvSpPr/>
          <p:nvPr/>
        </p:nvSpPr>
        <p:spPr>
          <a:xfrm flipH="1" rot="16183800">
            <a:off x="285120" y="418464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52" name="CustomShape 1208"/>
          <p:cNvSpPr/>
          <p:nvPr/>
        </p:nvSpPr>
        <p:spPr>
          <a:xfrm flipH="1" rot="16183800">
            <a:off x="354240" y="4164120"/>
            <a:ext cx="2340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53" name="CustomShape 1209"/>
          <p:cNvSpPr/>
          <p:nvPr/>
        </p:nvSpPr>
        <p:spPr>
          <a:xfrm flipH="1" rot="16183800">
            <a:off x="284760" y="412884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4" name="CustomShape 1210"/>
          <p:cNvSpPr/>
          <p:nvPr/>
        </p:nvSpPr>
        <p:spPr>
          <a:xfrm flipH="1" rot="5383800">
            <a:off x="331920" y="448344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5" name="CustomShape 1211"/>
          <p:cNvSpPr/>
          <p:nvPr/>
        </p:nvSpPr>
        <p:spPr>
          <a:xfrm flipH="1" rot="16183800">
            <a:off x="280080" y="455472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56" name="CustomShape 1212"/>
          <p:cNvSpPr/>
          <p:nvPr/>
        </p:nvSpPr>
        <p:spPr>
          <a:xfrm flipH="1" rot="16183800">
            <a:off x="348840" y="4534560"/>
            <a:ext cx="2340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57" name="CustomShape 1213"/>
          <p:cNvSpPr/>
          <p:nvPr/>
        </p:nvSpPr>
        <p:spPr>
          <a:xfrm flipH="1" rot="16183800">
            <a:off x="279360" y="449928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8" name="CustomShape 1214"/>
          <p:cNvSpPr/>
          <p:nvPr/>
        </p:nvSpPr>
        <p:spPr>
          <a:xfrm flipH="1" rot="5383800">
            <a:off x="332280" y="436140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9" name="CustomShape 1215"/>
          <p:cNvSpPr/>
          <p:nvPr/>
        </p:nvSpPr>
        <p:spPr>
          <a:xfrm flipH="1" rot="16183800">
            <a:off x="280080" y="443304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60" name="CustomShape 1216"/>
          <p:cNvSpPr/>
          <p:nvPr/>
        </p:nvSpPr>
        <p:spPr>
          <a:xfrm flipH="1" rot="16183800">
            <a:off x="349560" y="4412880"/>
            <a:ext cx="2340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61" name="CustomShape 1217"/>
          <p:cNvSpPr/>
          <p:nvPr/>
        </p:nvSpPr>
        <p:spPr>
          <a:xfrm flipH="1" rot="16183800">
            <a:off x="280080" y="437760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2" name="CustomShape 1218"/>
          <p:cNvSpPr/>
          <p:nvPr/>
        </p:nvSpPr>
        <p:spPr>
          <a:xfrm flipH="1" rot="6044400">
            <a:off x="354240" y="472212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3" name="CustomShape 1219"/>
          <p:cNvSpPr/>
          <p:nvPr/>
        </p:nvSpPr>
        <p:spPr>
          <a:xfrm flipH="1" rot="16845000">
            <a:off x="317880" y="480168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64" name="CustomShape 1220"/>
          <p:cNvSpPr/>
          <p:nvPr/>
        </p:nvSpPr>
        <p:spPr>
          <a:xfrm flipH="1" rot="16845000">
            <a:off x="382680" y="47714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65" name="CustomShape 1221"/>
          <p:cNvSpPr/>
          <p:nvPr/>
        </p:nvSpPr>
        <p:spPr>
          <a:xfrm flipH="1" rot="16845000">
            <a:off x="305280" y="474732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6" name="CustomShape 1222"/>
          <p:cNvSpPr/>
          <p:nvPr/>
        </p:nvSpPr>
        <p:spPr>
          <a:xfrm flipH="1" rot="6044400">
            <a:off x="331560" y="460296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7" name="CustomShape 1223"/>
          <p:cNvSpPr/>
          <p:nvPr/>
        </p:nvSpPr>
        <p:spPr>
          <a:xfrm flipH="1" rot="16845000">
            <a:off x="295200" y="468252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68" name="CustomShape 1224"/>
          <p:cNvSpPr/>
          <p:nvPr/>
        </p:nvSpPr>
        <p:spPr>
          <a:xfrm flipH="1" rot="16845000">
            <a:off x="360000" y="46519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69" name="CustomShape 1225"/>
          <p:cNvSpPr/>
          <p:nvPr/>
        </p:nvSpPr>
        <p:spPr>
          <a:xfrm flipH="1" rot="16845000">
            <a:off x="282960" y="462744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0" name="CustomShape 1226"/>
          <p:cNvSpPr/>
          <p:nvPr/>
        </p:nvSpPr>
        <p:spPr>
          <a:xfrm flipH="1" rot="6810600">
            <a:off x="426240" y="49460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1" name="CustomShape 1227"/>
          <p:cNvSpPr/>
          <p:nvPr/>
        </p:nvSpPr>
        <p:spPr>
          <a:xfrm flipH="1" rot="17610600">
            <a:off x="409320" y="503208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72" name="CustomShape 1228"/>
          <p:cNvSpPr/>
          <p:nvPr/>
        </p:nvSpPr>
        <p:spPr>
          <a:xfrm flipH="1" rot="17610600">
            <a:off x="466560" y="49914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73" name="CustomShape 1229"/>
          <p:cNvSpPr/>
          <p:nvPr/>
        </p:nvSpPr>
        <p:spPr>
          <a:xfrm flipH="1" rot="17610600">
            <a:off x="384840" y="49813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4" name="CustomShape 1230"/>
          <p:cNvSpPr/>
          <p:nvPr/>
        </p:nvSpPr>
        <p:spPr>
          <a:xfrm flipH="1" rot="6810600">
            <a:off x="377280" y="48340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5" name="CustomShape 1231"/>
          <p:cNvSpPr/>
          <p:nvPr/>
        </p:nvSpPr>
        <p:spPr>
          <a:xfrm flipH="1" rot="17610600">
            <a:off x="360720" y="49197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76" name="CustomShape 1232"/>
          <p:cNvSpPr/>
          <p:nvPr/>
        </p:nvSpPr>
        <p:spPr>
          <a:xfrm flipH="1" rot="17610600">
            <a:off x="417960" y="48794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77" name="CustomShape 1233"/>
          <p:cNvSpPr/>
          <p:nvPr/>
        </p:nvSpPr>
        <p:spPr>
          <a:xfrm flipH="1" rot="17610600">
            <a:off x="336240" y="48693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8" name="CustomShape 1234"/>
          <p:cNvSpPr/>
          <p:nvPr/>
        </p:nvSpPr>
        <p:spPr>
          <a:xfrm flipH="1" rot="8860200">
            <a:off x="583920" y="50896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9" name="CustomShape 1235"/>
          <p:cNvSpPr/>
          <p:nvPr/>
        </p:nvSpPr>
        <p:spPr>
          <a:xfrm flipH="1" rot="19660800">
            <a:off x="619200" y="517032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80" name="CustomShape 1236"/>
          <p:cNvSpPr/>
          <p:nvPr/>
        </p:nvSpPr>
        <p:spPr>
          <a:xfrm flipH="1" rot="19660800">
            <a:off x="646920" y="51123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81" name="CustomShape 1237"/>
          <p:cNvSpPr/>
          <p:nvPr/>
        </p:nvSpPr>
        <p:spPr>
          <a:xfrm flipH="1" rot="19660800">
            <a:off x="569160" y="51429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82" name="CustomShape 1238"/>
          <p:cNvSpPr/>
          <p:nvPr/>
        </p:nvSpPr>
        <p:spPr>
          <a:xfrm flipH="1" rot="8860200">
            <a:off x="480960" y="50248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83" name="CustomShape 1239"/>
          <p:cNvSpPr/>
          <p:nvPr/>
        </p:nvSpPr>
        <p:spPr>
          <a:xfrm flipH="1" rot="19660800">
            <a:off x="516600" y="510516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84" name="CustomShape 1240"/>
          <p:cNvSpPr/>
          <p:nvPr/>
        </p:nvSpPr>
        <p:spPr>
          <a:xfrm flipH="1" rot="19660800">
            <a:off x="543960" y="50472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85" name="CustomShape 1241"/>
          <p:cNvSpPr/>
          <p:nvPr/>
        </p:nvSpPr>
        <p:spPr>
          <a:xfrm flipH="1" rot="19660800">
            <a:off x="466200" y="50781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86" name="CustomShape 1242"/>
          <p:cNvSpPr/>
          <p:nvPr/>
        </p:nvSpPr>
        <p:spPr>
          <a:xfrm flipH="1" rot="11072400">
            <a:off x="802440" y="5117040"/>
            <a:ext cx="5256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87" name="CustomShape 1243"/>
          <p:cNvSpPr/>
          <p:nvPr/>
        </p:nvSpPr>
        <p:spPr>
          <a:xfrm flipH="1" rot="272400">
            <a:off x="881280" y="5158440"/>
            <a:ext cx="53280" cy="741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88" name="CustomShape 1244"/>
          <p:cNvSpPr/>
          <p:nvPr/>
        </p:nvSpPr>
        <p:spPr>
          <a:xfrm flipH="1" rot="272400">
            <a:off x="871920" y="5105160"/>
            <a:ext cx="23040" cy="75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89" name="CustomShape 1245"/>
          <p:cNvSpPr/>
          <p:nvPr/>
        </p:nvSpPr>
        <p:spPr>
          <a:xfrm flipH="1" rot="272400">
            <a:off x="821880" y="516744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0" name="CustomShape 1246"/>
          <p:cNvSpPr/>
          <p:nvPr/>
        </p:nvSpPr>
        <p:spPr>
          <a:xfrm flipH="1" rot="11072400">
            <a:off x="680400" y="5126400"/>
            <a:ext cx="5256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1" name="CustomShape 1247"/>
          <p:cNvSpPr/>
          <p:nvPr/>
        </p:nvSpPr>
        <p:spPr>
          <a:xfrm flipH="1" rot="272400">
            <a:off x="758880" y="5168520"/>
            <a:ext cx="53280" cy="741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92" name="CustomShape 1248"/>
          <p:cNvSpPr/>
          <p:nvPr/>
        </p:nvSpPr>
        <p:spPr>
          <a:xfrm flipH="1" rot="272400">
            <a:off x="749880" y="5114520"/>
            <a:ext cx="23040" cy="75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93" name="CustomShape 1249"/>
          <p:cNvSpPr/>
          <p:nvPr/>
        </p:nvSpPr>
        <p:spPr>
          <a:xfrm flipH="1" rot="272400">
            <a:off x="699840" y="517752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4" name="CustomShape 1250"/>
          <p:cNvSpPr/>
          <p:nvPr/>
        </p:nvSpPr>
        <p:spPr>
          <a:xfrm flipH="1" rot="12691200">
            <a:off x="1006200" y="5026320"/>
            <a:ext cx="5256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5" name="CustomShape 1251"/>
          <p:cNvSpPr/>
          <p:nvPr/>
        </p:nvSpPr>
        <p:spPr>
          <a:xfrm flipH="1" rot="1891200">
            <a:off x="1097280" y="5027400"/>
            <a:ext cx="5256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96" name="CustomShape 1252"/>
          <p:cNvSpPr/>
          <p:nvPr/>
        </p:nvSpPr>
        <p:spPr>
          <a:xfrm flipH="1" rot="1891200">
            <a:off x="1065960" y="49906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97" name="CustomShape 1253"/>
          <p:cNvSpPr/>
          <p:nvPr/>
        </p:nvSpPr>
        <p:spPr>
          <a:xfrm flipH="1" rot="1891200">
            <a:off x="1047600" y="5062680"/>
            <a:ext cx="5256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8" name="CustomShape 1254"/>
          <p:cNvSpPr/>
          <p:nvPr/>
        </p:nvSpPr>
        <p:spPr>
          <a:xfrm flipH="1" rot="12691200">
            <a:off x="902520" y="5089680"/>
            <a:ext cx="5256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9" name="CustomShape 1255"/>
          <p:cNvSpPr/>
          <p:nvPr/>
        </p:nvSpPr>
        <p:spPr>
          <a:xfrm flipH="1" rot="1891200">
            <a:off x="993600" y="5090760"/>
            <a:ext cx="5256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00" name="CustomShape 1256"/>
          <p:cNvSpPr/>
          <p:nvPr/>
        </p:nvSpPr>
        <p:spPr>
          <a:xfrm flipH="1" rot="1891200">
            <a:off x="961920" y="50544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01" name="CustomShape 1257"/>
          <p:cNvSpPr/>
          <p:nvPr/>
        </p:nvSpPr>
        <p:spPr>
          <a:xfrm flipH="1" rot="1891200">
            <a:off x="943560" y="5126400"/>
            <a:ext cx="5256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2" name="CustomShape 1258"/>
          <p:cNvSpPr/>
          <p:nvPr/>
        </p:nvSpPr>
        <p:spPr>
          <a:xfrm flipH="1" rot="13792800">
            <a:off x="1173960" y="485820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3" name="CustomShape 1259"/>
          <p:cNvSpPr/>
          <p:nvPr/>
        </p:nvSpPr>
        <p:spPr>
          <a:xfrm flipH="1" rot="2992800">
            <a:off x="1262160" y="48294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04" name="CustomShape 1260"/>
          <p:cNvSpPr/>
          <p:nvPr/>
        </p:nvSpPr>
        <p:spPr>
          <a:xfrm flipH="1" rot="2992800">
            <a:off x="1222560" y="4808520"/>
            <a:ext cx="23040" cy="76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05" name="CustomShape 1261"/>
          <p:cNvSpPr/>
          <p:nvPr/>
        </p:nvSpPr>
        <p:spPr>
          <a:xfrm flipH="1" rot="2992800">
            <a:off x="1224720" y="487944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6" name="CustomShape 1262"/>
          <p:cNvSpPr/>
          <p:nvPr/>
        </p:nvSpPr>
        <p:spPr>
          <a:xfrm flipH="1" rot="13792800">
            <a:off x="1095480" y="495144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7" name="CustomShape 1263"/>
          <p:cNvSpPr/>
          <p:nvPr/>
        </p:nvSpPr>
        <p:spPr>
          <a:xfrm flipH="1" rot="2992800">
            <a:off x="1183320" y="49230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08" name="CustomShape 1264"/>
          <p:cNvSpPr/>
          <p:nvPr/>
        </p:nvSpPr>
        <p:spPr>
          <a:xfrm flipH="1" rot="2992800">
            <a:off x="1143720" y="4902840"/>
            <a:ext cx="23040" cy="76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09" name="CustomShape 1265"/>
          <p:cNvSpPr/>
          <p:nvPr/>
        </p:nvSpPr>
        <p:spPr>
          <a:xfrm flipH="1" rot="2992800">
            <a:off x="1145880" y="497232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0" name="CustomShape 1266"/>
          <p:cNvSpPr/>
          <p:nvPr/>
        </p:nvSpPr>
        <p:spPr>
          <a:xfrm flipH="1" rot="14253600">
            <a:off x="1309680" y="46551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1" name="CustomShape 1267"/>
          <p:cNvSpPr/>
          <p:nvPr/>
        </p:nvSpPr>
        <p:spPr>
          <a:xfrm flipH="1" rot="3453000">
            <a:off x="1393560" y="461556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12" name="CustomShape 1268"/>
          <p:cNvSpPr/>
          <p:nvPr/>
        </p:nvSpPr>
        <p:spPr>
          <a:xfrm flipH="1" rot="3453000">
            <a:off x="1351080" y="4602240"/>
            <a:ext cx="23040" cy="76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13" name="CustomShape 1269"/>
          <p:cNvSpPr/>
          <p:nvPr/>
        </p:nvSpPr>
        <p:spPr>
          <a:xfrm flipH="1" rot="3453000">
            <a:off x="1362600" y="46695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4" name="CustomShape 1270"/>
          <p:cNvSpPr/>
          <p:nvPr/>
        </p:nvSpPr>
        <p:spPr>
          <a:xfrm flipH="1" rot="14253600">
            <a:off x="1244520" y="47577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5" name="CustomShape 1271"/>
          <p:cNvSpPr/>
          <p:nvPr/>
        </p:nvSpPr>
        <p:spPr>
          <a:xfrm flipH="1" rot="3453000">
            <a:off x="1328040" y="471816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16" name="CustomShape 1272"/>
          <p:cNvSpPr/>
          <p:nvPr/>
        </p:nvSpPr>
        <p:spPr>
          <a:xfrm flipH="1" rot="3453000">
            <a:off x="1285920" y="4705200"/>
            <a:ext cx="23040" cy="76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17" name="CustomShape 1273"/>
          <p:cNvSpPr/>
          <p:nvPr/>
        </p:nvSpPr>
        <p:spPr>
          <a:xfrm flipH="1" rot="3453000">
            <a:off x="1297440" y="47721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8" name="CustomShape 1274"/>
          <p:cNvSpPr/>
          <p:nvPr/>
        </p:nvSpPr>
        <p:spPr>
          <a:xfrm flipH="1" rot="14157000">
            <a:off x="1440000" y="44467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9" name="CustomShape 1275"/>
          <p:cNvSpPr/>
          <p:nvPr/>
        </p:nvSpPr>
        <p:spPr>
          <a:xfrm flipH="1" rot="3357000">
            <a:off x="1523880" y="440928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20" name="CustomShape 1276"/>
          <p:cNvSpPr/>
          <p:nvPr/>
        </p:nvSpPr>
        <p:spPr>
          <a:xfrm flipH="1" rot="3357000">
            <a:off x="1482840" y="43948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21" name="CustomShape 1277"/>
          <p:cNvSpPr/>
          <p:nvPr/>
        </p:nvSpPr>
        <p:spPr>
          <a:xfrm flipH="1" rot="3357000">
            <a:off x="1491480" y="446220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22" name="CustomShape 1278"/>
          <p:cNvSpPr/>
          <p:nvPr/>
        </p:nvSpPr>
        <p:spPr>
          <a:xfrm flipH="1" rot="14157000">
            <a:off x="1371240" y="45478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23" name="CustomShape 1279"/>
          <p:cNvSpPr/>
          <p:nvPr/>
        </p:nvSpPr>
        <p:spPr>
          <a:xfrm flipH="1" rot="3357000">
            <a:off x="1455480" y="451008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24" name="CustomShape 1280"/>
          <p:cNvSpPr/>
          <p:nvPr/>
        </p:nvSpPr>
        <p:spPr>
          <a:xfrm flipH="1" rot="3357000">
            <a:off x="1414440" y="44960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25" name="CustomShape 1281"/>
          <p:cNvSpPr/>
          <p:nvPr/>
        </p:nvSpPr>
        <p:spPr>
          <a:xfrm flipH="1" rot="3357000">
            <a:off x="1422720" y="45633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26" name="CustomShape 1282"/>
          <p:cNvSpPr/>
          <p:nvPr/>
        </p:nvSpPr>
        <p:spPr>
          <a:xfrm flipH="1" rot="14695200">
            <a:off x="1542240" y="42271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27" name="CustomShape 1283"/>
          <p:cNvSpPr/>
          <p:nvPr/>
        </p:nvSpPr>
        <p:spPr>
          <a:xfrm flipH="1" rot="3895200">
            <a:off x="1620360" y="41774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28" name="CustomShape 1284"/>
          <p:cNvSpPr/>
          <p:nvPr/>
        </p:nvSpPr>
        <p:spPr>
          <a:xfrm flipH="1" rot="3895200">
            <a:off x="1578240" y="41709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29" name="CustomShape 1285"/>
          <p:cNvSpPr/>
          <p:nvPr/>
        </p:nvSpPr>
        <p:spPr>
          <a:xfrm flipH="1" rot="3895200">
            <a:off x="1596600" y="42346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0" name="CustomShape 1286"/>
          <p:cNvSpPr/>
          <p:nvPr/>
        </p:nvSpPr>
        <p:spPr>
          <a:xfrm flipH="1" rot="14695200">
            <a:off x="1490400" y="43372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1" name="CustomShape 1287"/>
          <p:cNvSpPr/>
          <p:nvPr/>
        </p:nvSpPr>
        <p:spPr>
          <a:xfrm flipH="1" rot="3895200">
            <a:off x="1568880" y="428832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32" name="CustomShape 1288"/>
          <p:cNvSpPr/>
          <p:nvPr/>
        </p:nvSpPr>
        <p:spPr>
          <a:xfrm flipH="1" rot="3895200">
            <a:off x="1526400" y="42818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33" name="CustomShape 1289"/>
          <p:cNvSpPr/>
          <p:nvPr/>
        </p:nvSpPr>
        <p:spPr>
          <a:xfrm flipH="1" rot="3895200">
            <a:off x="1544400" y="43455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4" name="CustomShape 1290"/>
          <p:cNvSpPr/>
          <p:nvPr/>
        </p:nvSpPr>
        <p:spPr>
          <a:xfrm flipH="1" rot="14695200">
            <a:off x="1645560" y="400572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5" name="CustomShape 1291"/>
          <p:cNvSpPr/>
          <p:nvPr/>
        </p:nvSpPr>
        <p:spPr>
          <a:xfrm flipH="1" rot="3895200">
            <a:off x="1723320" y="395568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36" name="CustomShape 1292"/>
          <p:cNvSpPr/>
          <p:nvPr/>
        </p:nvSpPr>
        <p:spPr>
          <a:xfrm flipH="1" rot="3895200">
            <a:off x="1680840" y="394992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37" name="CustomShape 1293"/>
          <p:cNvSpPr/>
          <p:nvPr/>
        </p:nvSpPr>
        <p:spPr>
          <a:xfrm flipH="1" rot="3895200">
            <a:off x="1699200" y="401292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8" name="CustomShape 1294"/>
          <p:cNvSpPr/>
          <p:nvPr/>
        </p:nvSpPr>
        <p:spPr>
          <a:xfrm flipH="1" rot="14695200">
            <a:off x="1594080" y="411552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9" name="CustomShape 1295"/>
          <p:cNvSpPr/>
          <p:nvPr/>
        </p:nvSpPr>
        <p:spPr>
          <a:xfrm flipH="1" rot="3895200">
            <a:off x="1671840" y="406548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40" name="CustomShape 1296"/>
          <p:cNvSpPr/>
          <p:nvPr/>
        </p:nvSpPr>
        <p:spPr>
          <a:xfrm flipH="1" rot="3895200">
            <a:off x="1629360" y="405972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41" name="CustomShape 1297"/>
          <p:cNvSpPr/>
          <p:nvPr/>
        </p:nvSpPr>
        <p:spPr>
          <a:xfrm flipH="1" rot="3895200">
            <a:off x="1647720" y="412308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2" name="CustomShape 1298"/>
          <p:cNvSpPr/>
          <p:nvPr/>
        </p:nvSpPr>
        <p:spPr>
          <a:xfrm flipH="1" rot="14695200">
            <a:off x="1747080" y="37810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3" name="CustomShape 1299"/>
          <p:cNvSpPr/>
          <p:nvPr/>
        </p:nvSpPr>
        <p:spPr>
          <a:xfrm flipH="1" rot="3895200">
            <a:off x="1825560" y="37317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44" name="CustomShape 1300"/>
          <p:cNvSpPr/>
          <p:nvPr/>
        </p:nvSpPr>
        <p:spPr>
          <a:xfrm flipH="1" rot="3895200">
            <a:off x="1783080" y="37249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45" name="CustomShape 1301"/>
          <p:cNvSpPr/>
          <p:nvPr/>
        </p:nvSpPr>
        <p:spPr>
          <a:xfrm flipH="1" rot="3895200">
            <a:off x="1800720" y="378864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6" name="CustomShape 1302"/>
          <p:cNvSpPr/>
          <p:nvPr/>
        </p:nvSpPr>
        <p:spPr>
          <a:xfrm flipH="1" rot="14695200">
            <a:off x="1695240" y="389160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7" name="CustomShape 1303"/>
          <p:cNvSpPr/>
          <p:nvPr/>
        </p:nvSpPr>
        <p:spPr>
          <a:xfrm flipH="1" rot="3895200">
            <a:off x="1773720" y="38426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48" name="CustomShape 1304"/>
          <p:cNvSpPr/>
          <p:nvPr/>
        </p:nvSpPr>
        <p:spPr>
          <a:xfrm flipH="1" rot="3895200">
            <a:off x="1731240" y="38354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49" name="CustomShape 1305"/>
          <p:cNvSpPr/>
          <p:nvPr/>
        </p:nvSpPr>
        <p:spPr>
          <a:xfrm flipH="1" rot="3895200">
            <a:off x="1749240" y="38991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0" name="CustomShape 1306"/>
          <p:cNvSpPr/>
          <p:nvPr/>
        </p:nvSpPr>
        <p:spPr>
          <a:xfrm flipH="1" rot="14695200">
            <a:off x="1842480" y="35553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1" name="CustomShape 1307"/>
          <p:cNvSpPr/>
          <p:nvPr/>
        </p:nvSpPr>
        <p:spPr>
          <a:xfrm flipH="1" rot="3895200">
            <a:off x="1920600" y="35060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52" name="CustomShape 1308"/>
          <p:cNvSpPr/>
          <p:nvPr/>
        </p:nvSpPr>
        <p:spPr>
          <a:xfrm flipH="1" rot="3895200">
            <a:off x="1878480" y="34992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53" name="CustomShape 1309"/>
          <p:cNvSpPr/>
          <p:nvPr/>
        </p:nvSpPr>
        <p:spPr>
          <a:xfrm flipH="1" rot="3895200">
            <a:off x="1896120" y="35625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4" name="CustomShape 1310"/>
          <p:cNvSpPr/>
          <p:nvPr/>
        </p:nvSpPr>
        <p:spPr>
          <a:xfrm flipH="1" rot="14695200">
            <a:off x="1790640" y="36655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5" name="CustomShape 1311"/>
          <p:cNvSpPr/>
          <p:nvPr/>
        </p:nvSpPr>
        <p:spPr>
          <a:xfrm flipH="1" rot="3895200">
            <a:off x="1869120" y="36165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56" name="CustomShape 1312"/>
          <p:cNvSpPr/>
          <p:nvPr/>
        </p:nvSpPr>
        <p:spPr>
          <a:xfrm flipH="1" rot="3895200">
            <a:off x="1826640" y="36093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57" name="CustomShape 1313"/>
          <p:cNvSpPr/>
          <p:nvPr/>
        </p:nvSpPr>
        <p:spPr>
          <a:xfrm flipH="1" rot="3895200">
            <a:off x="1844280" y="367344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8" name="CustomShape 1314"/>
          <p:cNvSpPr/>
          <p:nvPr/>
        </p:nvSpPr>
        <p:spPr>
          <a:xfrm flipH="1" rot="14695200">
            <a:off x="1943280" y="332676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9" name="CustomShape 1315"/>
          <p:cNvSpPr/>
          <p:nvPr/>
        </p:nvSpPr>
        <p:spPr>
          <a:xfrm flipH="1" rot="3895200">
            <a:off x="2021400" y="327672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60" name="CustomShape 1316"/>
          <p:cNvSpPr/>
          <p:nvPr/>
        </p:nvSpPr>
        <p:spPr>
          <a:xfrm flipH="1" rot="3895200">
            <a:off x="1979280" y="32706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61" name="CustomShape 1317"/>
          <p:cNvSpPr/>
          <p:nvPr/>
        </p:nvSpPr>
        <p:spPr>
          <a:xfrm flipH="1" rot="3895200">
            <a:off x="1996560" y="333432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62" name="CustomShape 1318"/>
          <p:cNvSpPr/>
          <p:nvPr/>
        </p:nvSpPr>
        <p:spPr>
          <a:xfrm flipH="1" rot="14695200">
            <a:off x="1891800" y="343692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63" name="CustomShape 1319"/>
          <p:cNvSpPr/>
          <p:nvPr/>
        </p:nvSpPr>
        <p:spPr>
          <a:xfrm flipH="1" rot="3895200">
            <a:off x="1969560" y="33876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64" name="CustomShape 1320"/>
          <p:cNvSpPr/>
          <p:nvPr/>
        </p:nvSpPr>
        <p:spPr>
          <a:xfrm flipH="1" rot="3895200">
            <a:off x="1927800" y="33807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65" name="CustomShape 1321"/>
          <p:cNvSpPr/>
          <p:nvPr/>
        </p:nvSpPr>
        <p:spPr>
          <a:xfrm flipH="1" rot="3895200">
            <a:off x="1945080" y="344484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66" name="CustomShape 1322"/>
          <p:cNvSpPr/>
          <p:nvPr/>
        </p:nvSpPr>
        <p:spPr>
          <a:xfrm flipH="1" rot="14695200">
            <a:off x="2040120" y="309564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67" name="CustomShape 1323"/>
          <p:cNvSpPr/>
          <p:nvPr/>
        </p:nvSpPr>
        <p:spPr>
          <a:xfrm flipH="1" rot="3895200">
            <a:off x="2118240" y="304632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68" name="CustomShape 1324"/>
          <p:cNvSpPr/>
          <p:nvPr/>
        </p:nvSpPr>
        <p:spPr>
          <a:xfrm flipH="1" rot="3895200">
            <a:off x="2076120" y="30398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69" name="CustomShape 1325"/>
          <p:cNvSpPr/>
          <p:nvPr/>
        </p:nvSpPr>
        <p:spPr>
          <a:xfrm flipH="1" rot="3895200">
            <a:off x="2094480" y="310284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0" name="CustomShape 1326"/>
          <p:cNvSpPr/>
          <p:nvPr/>
        </p:nvSpPr>
        <p:spPr>
          <a:xfrm flipH="1" rot="14695200">
            <a:off x="1989000" y="320580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1" name="CustomShape 1327"/>
          <p:cNvSpPr/>
          <p:nvPr/>
        </p:nvSpPr>
        <p:spPr>
          <a:xfrm flipH="1" rot="3895200">
            <a:off x="2067120" y="315612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72" name="CustomShape 1328"/>
          <p:cNvSpPr/>
          <p:nvPr/>
        </p:nvSpPr>
        <p:spPr>
          <a:xfrm flipH="1" rot="3895200">
            <a:off x="2025000" y="31496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73" name="CustomShape 1329"/>
          <p:cNvSpPr/>
          <p:nvPr/>
        </p:nvSpPr>
        <p:spPr>
          <a:xfrm flipH="1" rot="3895200">
            <a:off x="2043000" y="321264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4" name="CustomShape 1330"/>
          <p:cNvSpPr/>
          <p:nvPr/>
        </p:nvSpPr>
        <p:spPr>
          <a:xfrm flipH="1" rot="14695200">
            <a:off x="2141280" y="286596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5" name="CustomShape 1331"/>
          <p:cNvSpPr/>
          <p:nvPr/>
        </p:nvSpPr>
        <p:spPr>
          <a:xfrm flipH="1" rot="3895200">
            <a:off x="2219040" y="281628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76" name="CustomShape 1332"/>
          <p:cNvSpPr/>
          <p:nvPr/>
        </p:nvSpPr>
        <p:spPr>
          <a:xfrm flipH="1" rot="3895200">
            <a:off x="2176560" y="281016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77" name="CustomShape 1333"/>
          <p:cNvSpPr/>
          <p:nvPr/>
        </p:nvSpPr>
        <p:spPr>
          <a:xfrm flipH="1" rot="3895200">
            <a:off x="2194200" y="287388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8" name="CustomShape 1334"/>
          <p:cNvSpPr/>
          <p:nvPr/>
        </p:nvSpPr>
        <p:spPr>
          <a:xfrm flipH="1" rot="14695200">
            <a:off x="2089440" y="297684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9" name="CustomShape 1335"/>
          <p:cNvSpPr/>
          <p:nvPr/>
        </p:nvSpPr>
        <p:spPr>
          <a:xfrm flipH="1" rot="3895200">
            <a:off x="2166840" y="292716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80" name="CustomShape 1336"/>
          <p:cNvSpPr/>
          <p:nvPr/>
        </p:nvSpPr>
        <p:spPr>
          <a:xfrm flipH="1" rot="3895200">
            <a:off x="2125080" y="292068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81" name="CustomShape 1337"/>
          <p:cNvSpPr/>
          <p:nvPr/>
        </p:nvSpPr>
        <p:spPr>
          <a:xfrm flipH="1" rot="3895200">
            <a:off x="2142720" y="298404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2" name="CustomShape 1338"/>
          <p:cNvSpPr/>
          <p:nvPr/>
        </p:nvSpPr>
        <p:spPr>
          <a:xfrm flipH="1" rot="14695200">
            <a:off x="2242080" y="26359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3" name="CustomShape 1339"/>
          <p:cNvSpPr/>
          <p:nvPr/>
        </p:nvSpPr>
        <p:spPr>
          <a:xfrm flipH="1" rot="3895200">
            <a:off x="2319840" y="25862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84" name="CustomShape 1340"/>
          <p:cNvSpPr/>
          <p:nvPr/>
        </p:nvSpPr>
        <p:spPr>
          <a:xfrm flipH="1" rot="3895200">
            <a:off x="2277360" y="25797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85" name="CustomShape 1341"/>
          <p:cNvSpPr/>
          <p:nvPr/>
        </p:nvSpPr>
        <p:spPr>
          <a:xfrm flipH="1" rot="3895200">
            <a:off x="2295720" y="26427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6" name="CustomShape 1342"/>
          <p:cNvSpPr/>
          <p:nvPr/>
        </p:nvSpPr>
        <p:spPr>
          <a:xfrm flipH="1" rot="14695200">
            <a:off x="2190600" y="27453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7" name="CustomShape 1343"/>
          <p:cNvSpPr/>
          <p:nvPr/>
        </p:nvSpPr>
        <p:spPr>
          <a:xfrm flipH="1" rot="3895200">
            <a:off x="2268360" y="26960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88" name="CustomShape 1344"/>
          <p:cNvSpPr/>
          <p:nvPr/>
        </p:nvSpPr>
        <p:spPr>
          <a:xfrm flipH="1" rot="3895200">
            <a:off x="2226240" y="26895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89" name="CustomShape 1345"/>
          <p:cNvSpPr/>
          <p:nvPr/>
        </p:nvSpPr>
        <p:spPr>
          <a:xfrm flipH="1" rot="3895200">
            <a:off x="2244240" y="27529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0" name="CustomShape 1346"/>
          <p:cNvSpPr/>
          <p:nvPr/>
        </p:nvSpPr>
        <p:spPr>
          <a:xfrm flipH="1" rot="14695200">
            <a:off x="2331000" y="23983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1" name="CustomShape 1347"/>
          <p:cNvSpPr/>
          <p:nvPr/>
        </p:nvSpPr>
        <p:spPr>
          <a:xfrm flipH="1" rot="3895200">
            <a:off x="2409120" y="23490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92" name="CustomShape 1348"/>
          <p:cNvSpPr/>
          <p:nvPr/>
        </p:nvSpPr>
        <p:spPr>
          <a:xfrm flipH="1" rot="3895200">
            <a:off x="2366640" y="23421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93" name="CustomShape 1349"/>
          <p:cNvSpPr/>
          <p:nvPr/>
        </p:nvSpPr>
        <p:spPr>
          <a:xfrm flipH="1" rot="3895200">
            <a:off x="2385000" y="24058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4" name="CustomShape 1350"/>
          <p:cNvSpPr/>
          <p:nvPr/>
        </p:nvSpPr>
        <p:spPr>
          <a:xfrm flipH="1" rot="14695200">
            <a:off x="2279880" y="25084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5" name="CustomShape 1351"/>
          <p:cNvSpPr/>
          <p:nvPr/>
        </p:nvSpPr>
        <p:spPr>
          <a:xfrm flipH="1" rot="3895200">
            <a:off x="2357640" y="24591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96" name="CustomShape 1352"/>
          <p:cNvSpPr/>
          <p:nvPr/>
        </p:nvSpPr>
        <p:spPr>
          <a:xfrm flipH="1" rot="3895200">
            <a:off x="2315160" y="24523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97" name="CustomShape 1353"/>
          <p:cNvSpPr/>
          <p:nvPr/>
        </p:nvSpPr>
        <p:spPr>
          <a:xfrm flipH="1" rot="3895200">
            <a:off x="2333520" y="251640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8" name="CustomShape 1354"/>
          <p:cNvSpPr/>
          <p:nvPr/>
        </p:nvSpPr>
        <p:spPr>
          <a:xfrm flipH="1" rot="14879400">
            <a:off x="2420280" y="216864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9" name="CustomShape 1355"/>
          <p:cNvSpPr/>
          <p:nvPr/>
        </p:nvSpPr>
        <p:spPr>
          <a:xfrm flipH="1" rot="4079400">
            <a:off x="2495520" y="2114280"/>
            <a:ext cx="5292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00" name="CustomShape 1356"/>
          <p:cNvSpPr/>
          <p:nvPr/>
        </p:nvSpPr>
        <p:spPr>
          <a:xfrm flipH="1" rot="4079400">
            <a:off x="2453400" y="211176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01" name="CustomShape 1357"/>
          <p:cNvSpPr/>
          <p:nvPr/>
        </p:nvSpPr>
        <p:spPr>
          <a:xfrm flipH="1" rot="4079400">
            <a:off x="2474640" y="217224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02" name="CustomShape 1358"/>
          <p:cNvSpPr/>
          <p:nvPr/>
        </p:nvSpPr>
        <p:spPr>
          <a:xfrm flipH="1" rot="14879400">
            <a:off x="2374920" y="228096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03" name="CustomShape 1359"/>
          <p:cNvSpPr/>
          <p:nvPr/>
        </p:nvSpPr>
        <p:spPr>
          <a:xfrm flipH="1" rot="4079400">
            <a:off x="2449800" y="2227320"/>
            <a:ext cx="5292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04" name="CustomShape 1360"/>
          <p:cNvSpPr/>
          <p:nvPr/>
        </p:nvSpPr>
        <p:spPr>
          <a:xfrm flipH="1" rot="4079400">
            <a:off x="2407680" y="222444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05" name="CustomShape 1361"/>
          <p:cNvSpPr/>
          <p:nvPr/>
        </p:nvSpPr>
        <p:spPr>
          <a:xfrm flipH="1" rot="4079400">
            <a:off x="2428920" y="228492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06" name="CustomShape 1362"/>
          <p:cNvSpPr/>
          <p:nvPr/>
        </p:nvSpPr>
        <p:spPr>
          <a:xfrm flipH="1" rot="14879400">
            <a:off x="2506680" y="19346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07" name="CustomShape 1363"/>
          <p:cNvSpPr/>
          <p:nvPr/>
        </p:nvSpPr>
        <p:spPr>
          <a:xfrm flipH="1" rot="4079400">
            <a:off x="2582280" y="18810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08" name="CustomShape 1364"/>
          <p:cNvSpPr/>
          <p:nvPr/>
        </p:nvSpPr>
        <p:spPr>
          <a:xfrm flipH="1" rot="4079400">
            <a:off x="2540520" y="18777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09" name="CustomShape 1365"/>
          <p:cNvSpPr/>
          <p:nvPr/>
        </p:nvSpPr>
        <p:spPr>
          <a:xfrm flipH="1" rot="4079400">
            <a:off x="2561400" y="19396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0" name="CustomShape 1366"/>
          <p:cNvSpPr/>
          <p:nvPr/>
        </p:nvSpPr>
        <p:spPr>
          <a:xfrm flipH="1" rot="14879400">
            <a:off x="2461320" y="20476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1" name="CustomShape 1367"/>
          <p:cNvSpPr/>
          <p:nvPr/>
        </p:nvSpPr>
        <p:spPr>
          <a:xfrm flipH="1" rot="4079400">
            <a:off x="2536560" y="19944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12" name="CustomShape 1368"/>
          <p:cNvSpPr/>
          <p:nvPr/>
        </p:nvSpPr>
        <p:spPr>
          <a:xfrm flipH="1" rot="4079400">
            <a:off x="2494440" y="19908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13" name="CustomShape 1369"/>
          <p:cNvSpPr/>
          <p:nvPr/>
        </p:nvSpPr>
        <p:spPr>
          <a:xfrm flipH="1" rot="4079400">
            <a:off x="2516040" y="205308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4" name="CustomShape 1370"/>
          <p:cNvSpPr/>
          <p:nvPr/>
        </p:nvSpPr>
        <p:spPr>
          <a:xfrm flipH="1" rot="15248400">
            <a:off x="2576520" y="170028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5" name="CustomShape 1371"/>
          <p:cNvSpPr/>
          <p:nvPr/>
        </p:nvSpPr>
        <p:spPr>
          <a:xfrm flipH="1" rot="4448400">
            <a:off x="2646360" y="1639080"/>
            <a:ext cx="53280" cy="741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16" name="CustomShape 1372"/>
          <p:cNvSpPr/>
          <p:nvPr/>
        </p:nvSpPr>
        <p:spPr>
          <a:xfrm flipH="1" rot="4448400">
            <a:off x="2603160" y="16416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17" name="CustomShape 1373"/>
          <p:cNvSpPr/>
          <p:nvPr/>
        </p:nvSpPr>
        <p:spPr>
          <a:xfrm flipH="1" rot="4448400">
            <a:off x="2630880" y="169956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8" name="CustomShape 1374"/>
          <p:cNvSpPr/>
          <p:nvPr/>
        </p:nvSpPr>
        <p:spPr>
          <a:xfrm flipH="1" rot="15248400">
            <a:off x="2543400" y="181692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9" name="CustomShape 1375"/>
          <p:cNvSpPr/>
          <p:nvPr/>
        </p:nvSpPr>
        <p:spPr>
          <a:xfrm flipH="1" rot="4448400">
            <a:off x="2612880" y="1756440"/>
            <a:ext cx="53280" cy="741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20" name="CustomShape 1376"/>
          <p:cNvSpPr/>
          <p:nvPr/>
        </p:nvSpPr>
        <p:spPr>
          <a:xfrm flipH="1" rot="4448400">
            <a:off x="2569680" y="17586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21" name="CustomShape 1377"/>
          <p:cNvSpPr/>
          <p:nvPr/>
        </p:nvSpPr>
        <p:spPr>
          <a:xfrm flipH="1" rot="4448400">
            <a:off x="2597400" y="181656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2" name="CustomShape 1378"/>
          <p:cNvSpPr/>
          <p:nvPr/>
        </p:nvSpPr>
        <p:spPr>
          <a:xfrm flipH="1" rot="15248400">
            <a:off x="2640240" y="1462320"/>
            <a:ext cx="52920" cy="66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3" name="CustomShape 1379"/>
          <p:cNvSpPr/>
          <p:nvPr/>
        </p:nvSpPr>
        <p:spPr>
          <a:xfrm flipH="1" rot="4448400">
            <a:off x="2709360" y="1401480"/>
            <a:ext cx="53280" cy="73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24" name="CustomShape 1380"/>
          <p:cNvSpPr/>
          <p:nvPr/>
        </p:nvSpPr>
        <p:spPr>
          <a:xfrm flipH="1" rot="4448400">
            <a:off x="2666880" y="140364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25" name="CustomShape 1381"/>
          <p:cNvSpPr/>
          <p:nvPr/>
        </p:nvSpPr>
        <p:spPr>
          <a:xfrm flipH="1" rot="4448400">
            <a:off x="2693520" y="1461600"/>
            <a:ext cx="53280" cy="66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6" name="CustomShape 1382"/>
          <p:cNvSpPr/>
          <p:nvPr/>
        </p:nvSpPr>
        <p:spPr>
          <a:xfrm flipH="1" rot="15248400">
            <a:off x="2607120" y="1579320"/>
            <a:ext cx="52920" cy="66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7" name="CustomShape 1383"/>
          <p:cNvSpPr/>
          <p:nvPr/>
        </p:nvSpPr>
        <p:spPr>
          <a:xfrm flipH="1" rot="4448400">
            <a:off x="2675880" y="1518480"/>
            <a:ext cx="53280" cy="73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28" name="CustomShape 1384"/>
          <p:cNvSpPr/>
          <p:nvPr/>
        </p:nvSpPr>
        <p:spPr>
          <a:xfrm flipH="1" rot="4448400">
            <a:off x="2633400" y="152100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29" name="CustomShape 1385"/>
          <p:cNvSpPr/>
          <p:nvPr/>
        </p:nvSpPr>
        <p:spPr>
          <a:xfrm flipH="1" rot="4448400">
            <a:off x="2660040" y="1578600"/>
            <a:ext cx="53280" cy="66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0" name="CustomShape 1386"/>
          <p:cNvSpPr/>
          <p:nvPr/>
        </p:nvSpPr>
        <p:spPr>
          <a:xfrm flipH="1" rot="15888000">
            <a:off x="2670840" y="12153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1" name="CustomShape 1387"/>
          <p:cNvSpPr/>
          <p:nvPr/>
        </p:nvSpPr>
        <p:spPr>
          <a:xfrm flipH="1" rot="5088000">
            <a:off x="2728800" y="114264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32" name="CustomShape 1388"/>
          <p:cNvSpPr/>
          <p:nvPr/>
        </p:nvSpPr>
        <p:spPr>
          <a:xfrm flipH="1" rot="5088000">
            <a:off x="2687760" y="11556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33" name="CustomShape 1389"/>
          <p:cNvSpPr/>
          <p:nvPr/>
        </p:nvSpPr>
        <p:spPr>
          <a:xfrm flipH="1" rot="5088000">
            <a:off x="2724480" y="12042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4" name="CustomShape 1390"/>
          <p:cNvSpPr/>
          <p:nvPr/>
        </p:nvSpPr>
        <p:spPr>
          <a:xfrm flipH="1" rot="15888000">
            <a:off x="2659680" y="13363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5" name="CustomShape 1391"/>
          <p:cNvSpPr/>
          <p:nvPr/>
        </p:nvSpPr>
        <p:spPr>
          <a:xfrm flipH="1" rot="5088000">
            <a:off x="2718000" y="126360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36" name="CustomShape 1392"/>
          <p:cNvSpPr/>
          <p:nvPr/>
        </p:nvSpPr>
        <p:spPr>
          <a:xfrm flipH="1" rot="5088000">
            <a:off x="2676960" y="12762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37" name="CustomShape 1393"/>
          <p:cNvSpPr/>
          <p:nvPr/>
        </p:nvSpPr>
        <p:spPr>
          <a:xfrm flipH="1" rot="5088000">
            <a:off x="2714040" y="13251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8" name="CustomShape 1394"/>
          <p:cNvSpPr/>
          <p:nvPr/>
        </p:nvSpPr>
        <p:spPr>
          <a:xfrm flipH="1" rot="17223600">
            <a:off x="2636280" y="97416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9" name="CustomShape 1395"/>
          <p:cNvSpPr/>
          <p:nvPr/>
        </p:nvSpPr>
        <p:spPr>
          <a:xfrm flipH="1" rot="6423000">
            <a:off x="2663640" y="88380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40" name="CustomShape 1396"/>
          <p:cNvSpPr/>
          <p:nvPr/>
        </p:nvSpPr>
        <p:spPr>
          <a:xfrm flipH="1" rot="6423000">
            <a:off x="2632320" y="9180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41" name="CustomShape 1397"/>
          <p:cNvSpPr/>
          <p:nvPr/>
        </p:nvSpPr>
        <p:spPr>
          <a:xfrm flipH="1" rot="6423000">
            <a:off x="2682000" y="94320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42" name="CustomShape 1398"/>
          <p:cNvSpPr/>
          <p:nvPr/>
        </p:nvSpPr>
        <p:spPr>
          <a:xfrm flipH="1" rot="17223600">
            <a:off x="2672280" y="109008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43" name="CustomShape 1399"/>
          <p:cNvSpPr/>
          <p:nvPr/>
        </p:nvSpPr>
        <p:spPr>
          <a:xfrm flipH="1" rot="6423000">
            <a:off x="2699280" y="99972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44" name="CustomShape 1400"/>
          <p:cNvSpPr/>
          <p:nvPr/>
        </p:nvSpPr>
        <p:spPr>
          <a:xfrm flipH="1" rot="6423000">
            <a:off x="2667960" y="10342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45" name="CustomShape 1401"/>
          <p:cNvSpPr/>
          <p:nvPr/>
        </p:nvSpPr>
        <p:spPr>
          <a:xfrm flipH="1" rot="6423000">
            <a:off x="2718000" y="1059120"/>
            <a:ext cx="5292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46" name="CustomShape 1402"/>
          <p:cNvSpPr/>
          <p:nvPr/>
        </p:nvSpPr>
        <p:spPr>
          <a:xfrm flipH="1" rot="18724200">
            <a:off x="2511360" y="7668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47" name="CustomShape 1403"/>
          <p:cNvSpPr/>
          <p:nvPr/>
        </p:nvSpPr>
        <p:spPr>
          <a:xfrm flipH="1" rot="7923600">
            <a:off x="2499840" y="67356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48" name="CustomShape 1404"/>
          <p:cNvSpPr/>
          <p:nvPr/>
        </p:nvSpPr>
        <p:spPr>
          <a:xfrm flipH="1" rot="7923600">
            <a:off x="2487240" y="7239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49" name="CustomShape 1405"/>
          <p:cNvSpPr/>
          <p:nvPr/>
        </p:nvSpPr>
        <p:spPr>
          <a:xfrm flipH="1" rot="7923600">
            <a:off x="2539800" y="7200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0" name="CustomShape 1406"/>
          <p:cNvSpPr/>
          <p:nvPr/>
        </p:nvSpPr>
        <p:spPr>
          <a:xfrm flipH="1" rot="18724200">
            <a:off x="2592720" y="8568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1" name="CustomShape 1407"/>
          <p:cNvSpPr/>
          <p:nvPr/>
        </p:nvSpPr>
        <p:spPr>
          <a:xfrm flipH="1" rot="7923600">
            <a:off x="2581200" y="76356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52" name="CustomShape 1408"/>
          <p:cNvSpPr/>
          <p:nvPr/>
        </p:nvSpPr>
        <p:spPr>
          <a:xfrm flipH="1" rot="7923600">
            <a:off x="2568240" y="8143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53" name="CustomShape 1409"/>
          <p:cNvSpPr/>
          <p:nvPr/>
        </p:nvSpPr>
        <p:spPr>
          <a:xfrm flipH="1" rot="7923600">
            <a:off x="2621160" y="8100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4" name="CustomShape 1410"/>
          <p:cNvSpPr/>
          <p:nvPr/>
        </p:nvSpPr>
        <p:spPr>
          <a:xfrm flipH="1" rot="20659200">
            <a:off x="2310840" y="6969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5" name="CustomShape 1411"/>
          <p:cNvSpPr/>
          <p:nvPr/>
        </p:nvSpPr>
        <p:spPr>
          <a:xfrm flipH="1" rot="9858600">
            <a:off x="2252160" y="62352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56" name="CustomShape 1412"/>
          <p:cNvSpPr/>
          <p:nvPr/>
        </p:nvSpPr>
        <p:spPr>
          <a:xfrm flipH="1" rot="9858600">
            <a:off x="2270880" y="681480"/>
            <a:ext cx="23040" cy="75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57" name="CustomShape 1413"/>
          <p:cNvSpPr/>
          <p:nvPr/>
        </p:nvSpPr>
        <p:spPr>
          <a:xfrm flipH="1" rot="9858600">
            <a:off x="2309400" y="64260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8" name="CustomShape 1414"/>
          <p:cNvSpPr/>
          <p:nvPr/>
        </p:nvSpPr>
        <p:spPr>
          <a:xfrm flipH="1" rot="20659200">
            <a:off x="2427840" y="7300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9" name="CustomShape 1415"/>
          <p:cNvSpPr/>
          <p:nvPr/>
        </p:nvSpPr>
        <p:spPr>
          <a:xfrm flipH="1" rot="9858600">
            <a:off x="2369880" y="65664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60" name="CustomShape 1416"/>
          <p:cNvSpPr/>
          <p:nvPr/>
        </p:nvSpPr>
        <p:spPr>
          <a:xfrm flipH="1" rot="9858600">
            <a:off x="2388240" y="714240"/>
            <a:ext cx="23040" cy="75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61" name="CustomShape 1417"/>
          <p:cNvSpPr/>
          <p:nvPr/>
        </p:nvSpPr>
        <p:spPr>
          <a:xfrm flipH="1" rot="9858600">
            <a:off x="2426760" y="6753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2" name="CustomShape 1418"/>
          <p:cNvSpPr/>
          <p:nvPr/>
        </p:nvSpPr>
        <p:spPr>
          <a:xfrm flipH="1" rot="12057000">
            <a:off x="2135520" y="680040"/>
            <a:ext cx="5256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3" name="CustomShape 1419"/>
          <p:cNvSpPr/>
          <p:nvPr/>
        </p:nvSpPr>
        <p:spPr>
          <a:xfrm flipH="1" rot="1257000">
            <a:off x="2224440" y="698040"/>
            <a:ext cx="53280" cy="741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64" name="CustomShape 1420"/>
          <p:cNvSpPr/>
          <p:nvPr/>
        </p:nvSpPr>
        <p:spPr>
          <a:xfrm flipH="1" rot="1257000">
            <a:off x="2201400" y="6526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65" name="CustomShape 1421"/>
          <p:cNvSpPr/>
          <p:nvPr/>
        </p:nvSpPr>
        <p:spPr>
          <a:xfrm flipH="1" rot="1257000">
            <a:off x="2168640" y="72324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6" name="CustomShape 1422"/>
          <p:cNvSpPr/>
          <p:nvPr/>
        </p:nvSpPr>
        <p:spPr>
          <a:xfrm flipH="1" rot="12057000">
            <a:off x="2021760" y="723960"/>
            <a:ext cx="5256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7" name="CustomShape 1423"/>
          <p:cNvSpPr/>
          <p:nvPr/>
        </p:nvSpPr>
        <p:spPr>
          <a:xfrm flipH="1" rot="1257000">
            <a:off x="2110320" y="741600"/>
            <a:ext cx="53280" cy="741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68" name="CustomShape 1424"/>
          <p:cNvSpPr/>
          <p:nvPr/>
        </p:nvSpPr>
        <p:spPr>
          <a:xfrm flipH="1" rot="1257000">
            <a:off x="2087280" y="6966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69" name="CustomShape 1425"/>
          <p:cNvSpPr/>
          <p:nvPr/>
        </p:nvSpPr>
        <p:spPr>
          <a:xfrm flipH="1" rot="1257000">
            <a:off x="2055240" y="76716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0" name="CustomShape 1426"/>
          <p:cNvSpPr/>
          <p:nvPr/>
        </p:nvSpPr>
        <p:spPr>
          <a:xfrm flipH="1" rot="12787800">
            <a:off x="1923120" y="8049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1" name="CustomShape 1427"/>
          <p:cNvSpPr/>
          <p:nvPr/>
        </p:nvSpPr>
        <p:spPr>
          <a:xfrm flipH="1" rot="1987800">
            <a:off x="2013840" y="80352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72" name="CustomShape 1428"/>
          <p:cNvSpPr/>
          <p:nvPr/>
        </p:nvSpPr>
        <p:spPr>
          <a:xfrm flipH="1" rot="1987800">
            <a:off x="1981800" y="7675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73" name="CustomShape 1429"/>
          <p:cNvSpPr/>
          <p:nvPr/>
        </p:nvSpPr>
        <p:spPr>
          <a:xfrm flipH="1" rot="1987800">
            <a:off x="1964880" y="8391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4" name="CustomShape 1430"/>
          <p:cNvSpPr/>
          <p:nvPr/>
        </p:nvSpPr>
        <p:spPr>
          <a:xfrm flipH="1" rot="12787800">
            <a:off x="1821240" y="8712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5" name="CustomShape 1431"/>
          <p:cNvSpPr/>
          <p:nvPr/>
        </p:nvSpPr>
        <p:spPr>
          <a:xfrm flipH="1" rot="1987800">
            <a:off x="1911960" y="86976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76" name="CustomShape 1432"/>
          <p:cNvSpPr/>
          <p:nvPr/>
        </p:nvSpPr>
        <p:spPr>
          <a:xfrm flipH="1" rot="1987800">
            <a:off x="1880280" y="83412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77" name="CustomShape 1433"/>
          <p:cNvSpPr/>
          <p:nvPr/>
        </p:nvSpPr>
        <p:spPr>
          <a:xfrm flipH="1" rot="1987800">
            <a:off x="1863360" y="9057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8" name="CustomShape 1434"/>
          <p:cNvSpPr/>
          <p:nvPr/>
        </p:nvSpPr>
        <p:spPr>
          <a:xfrm flipH="1" rot="13639800">
            <a:off x="1743480" y="9583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9" name="CustomShape 1435"/>
          <p:cNvSpPr/>
          <p:nvPr/>
        </p:nvSpPr>
        <p:spPr>
          <a:xfrm flipH="1" rot="2839800">
            <a:off x="1831680" y="93456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80" name="CustomShape 1436"/>
          <p:cNvSpPr/>
          <p:nvPr/>
        </p:nvSpPr>
        <p:spPr>
          <a:xfrm flipH="1" rot="2839800">
            <a:off x="1793520" y="9108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81" name="CustomShape 1437"/>
          <p:cNvSpPr/>
          <p:nvPr/>
        </p:nvSpPr>
        <p:spPr>
          <a:xfrm flipH="1" rot="2839800">
            <a:off x="1792440" y="98172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82" name="CustomShape 1438"/>
          <p:cNvSpPr/>
          <p:nvPr/>
        </p:nvSpPr>
        <p:spPr>
          <a:xfrm flipH="1" rot="13639800">
            <a:off x="1660680" y="104796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83" name="CustomShape 1439"/>
          <p:cNvSpPr/>
          <p:nvPr/>
        </p:nvSpPr>
        <p:spPr>
          <a:xfrm flipH="1" rot="2839800">
            <a:off x="1749240" y="1024200"/>
            <a:ext cx="5328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84" name="CustomShape 1440"/>
          <p:cNvSpPr/>
          <p:nvPr/>
        </p:nvSpPr>
        <p:spPr>
          <a:xfrm flipH="1" rot="2839800">
            <a:off x="1710720" y="100044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85" name="CustomShape 1441"/>
          <p:cNvSpPr/>
          <p:nvPr/>
        </p:nvSpPr>
        <p:spPr>
          <a:xfrm flipH="1" rot="2839800">
            <a:off x="1709640" y="1071360"/>
            <a:ext cx="5328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86" name="CustomShape 1442"/>
          <p:cNvSpPr/>
          <p:nvPr/>
        </p:nvSpPr>
        <p:spPr>
          <a:xfrm flipH="1" rot="13639800">
            <a:off x="1579680" y="11264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87" name="CustomShape 1443"/>
          <p:cNvSpPr/>
          <p:nvPr/>
        </p:nvSpPr>
        <p:spPr>
          <a:xfrm flipH="1" rot="2839800">
            <a:off x="1667520" y="110232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88" name="CustomShape 1444"/>
          <p:cNvSpPr/>
          <p:nvPr/>
        </p:nvSpPr>
        <p:spPr>
          <a:xfrm flipH="1" rot="2839800">
            <a:off x="1629720" y="10792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89" name="CustomShape 1445"/>
          <p:cNvSpPr/>
          <p:nvPr/>
        </p:nvSpPr>
        <p:spPr>
          <a:xfrm flipH="1" rot="2839800">
            <a:off x="1629000" y="11498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0" name="CustomShape 1446"/>
          <p:cNvSpPr/>
          <p:nvPr/>
        </p:nvSpPr>
        <p:spPr>
          <a:xfrm flipH="1" rot="13639800">
            <a:off x="1497600" y="121572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1" name="CustomShape 1447"/>
          <p:cNvSpPr/>
          <p:nvPr/>
        </p:nvSpPr>
        <p:spPr>
          <a:xfrm flipH="1" rot="2839800">
            <a:off x="1585800" y="1191600"/>
            <a:ext cx="52920" cy="74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92" name="CustomShape 1448"/>
          <p:cNvSpPr/>
          <p:nvPr/>
        </p:nvSpPr>
        <p:spPr>
          <a:xfrm flipH="1" rot="2839800">
            <a:off x="1547280" y="116820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93" name="CustomShape 1449"/>
          <p:cNvSpPr/>
          <p:nvPr/>
        </p:nvSpPr>
        <p:spPr>
          <a:xfrm flipH="1" rot="2839800">
            <a:off x="1546560" y="123840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4" name="CustomShape 1450"/>
          <p:cNvSpPr/>
          <p:nvPr/>
        </p:nvSpPr>
        <p:spPr>
          <a:xfrm flipH="1" rot="13639800">
            <a:off x="1406520" y="129564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5" name="CustomShape 1451"/>
          <p:cNvSpPr/>
          <p:nvPr/>
        </p:nvSpPr>
        <p:spPr>
          <a:xfrm flipH="1" rot="2839800">
            <a:off x="1493280" y="127080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96" name="CustomShape 1452"/>
          <p:cNvSpPr/>
          <p:nvPr/>
        </p:nvSpPr>
        <p:spPr>
          <a:xfrm flipH="1" rot="2839800">
            <a:off x="1455840" y="124776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97" name="CustomShape 1453"/>
          <p:cNvSpPr/>
          <p:nvPr/>
        </p:nvSpPr>
        <p:spPr>
          <a:xfrm flipH="1" rot="2839800">
            <a:off x="1454400" y="131868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8" name="CustomShape 1454"/>
          <p:cNvSpPr/>
          <p:nvPr/>
        </p:nvSpPr>
        <p:spPr>
          <a:xfrm flipH="1" rot="13639800">
            <a:off x="1324080" y="138492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9" name="CustomShape 1455"/>
          <p:cNvSpPr/>
          <p:nvPr/>
        </p:nvSpPr>
        <p:spPr>
          <a:xfrm flipH="1" rot="2839800">
            <a:off x="1410840" y="136044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00" name="CustomShape 1456"/>
          <p:cNvSpPr/>
          <p:nvPr/>
        </p:nvSpPr>
        <p:spPr>
          <a:xfrm flipH="1" rot="2839800">
            <a:off x="1373040" y="133740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01" name="CustomShape 1457"/>
          <p:cNvSpPr/>
          <p:nvPr/>
        </p:nvSpPr>
        <p:spPr>
          <a:xfrm flipH="1" rot="2839800">
            <a:off x="1371600" y="1407960"/>
            <a:ext cx="5328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2" name="CustomShape 1458"/>
          <p:cNvSpPr/>
          <p:nvPr/>
        </p:nvSpPr>
        <p:spPr>
          <a:xfrm flipH="1" rot="12904200">
            <a:off x="1234440" y="14558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3" name="CustomShape 1459"/>
          <p:cNvSpPr/>
          <p:nvPr/>
        </p:nvSpPr>
        <p:spPr>
          <a:xfrm flipH="1" rot="2104200">
            <a:off x="1324800" y="145224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04" name="CustomShape 1460"/>
          <p:cNvSpPr/>
          <p:nvPr/>
        </p:nvSpPr>
        <p:spPr>
          <a:xfrm flipH="1" rot="2104200">
            <a:off x="1293120" y="14176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05" name="CustomShape 1461"/>
          <p:cNvSpPr/>
          <p:nvPr/>
        </p:nvSpPr>
        <p:spPr>
          <a:xfrm flipH="1" rot="2104200">
            <a:off x="1277640" y="149004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6" name="CustomShape 1462"/>
          <p:cNvSpPr/>
          <p:nvPr/>
        </p:nvSpPr>
        <p:spPr>
          <a:xfrm flipH="1" rot="12904200">
            <a:off x="1135440" y="15256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7" name="CustomShape 1463"/>
          <p:cNvSpPr/>
          <p:nvPr/>
        </p:nvSpPr>
        <p:spPr>
          <a:xfrm flipH="1" rot="2104200">
            <a:off x="1225800" y="152172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08" name="CustomShape 1464"/>
          <p:cNvSpPr/>
          <p:nvPr/>
        </p:nvSpPr>
        <p:spPr>
          <a:xfrm flipH="1" rot="2104200">
            <a:off x="1193760" y="148716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09" name="CustomShape 1465"/>
          <p:cNvSpPr/>
          <p:nvPr/>
        </p:nvSpPr>
        <p:spPr>
          <a:xfrm flipH="1" rot="2104200">
            <a:off x="1178640" y="1559880"/>
            <a:ext cx="52920" cy="67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0" name="CustomShape 1466"/>
          <p:cNvSpPr/>
          <p:nvPr/>
        </p:nvSpPr>
        <p:spPr>
          <a:xfrm flipH="1" rot="12904200">
            <a:off x="1041840" y="160740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1" name="CustomShape 1467"/>
          <p:cNvSpPr/>
          <p:nvPr/>
        </p:nvSpPr>
        <p:spPr>
          <a:xfrm flipH="1" rot="2104200">
            <a:off x="1132560" y="160200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12" name="CustomShape 1468"/>
          <p:cNvSpPr/>
          <p:nvPr/>
        </p:nvSpPr>
        <p:spPr>
          <a:xfrm flipH="1" rot="2104200">
            <a:off x="1101240" y="156852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13" name="CustomShape 1469"/>
          <p:cNvSpPr/>
          <p:nvPr/>
        </p:nvSpPr>
        <p:spPr>
          <a:xfrm flipH="1" rot="2104200">
            <a:off x="1084320" y="164052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4" name="CustomShape 1470"/>
          <p:cNvSpPr/>
          <p:nvPr/>
        </p:nvSpPr>
        <p:spPr>
          <a:xfrm flipH="1" rot="12904200">
            <a:off x="942480" y="1677240"/>
            <a:ext cx="52920" cy="66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5" name="CustomShape 1471"/>
          <p:cNvSpPr/>
          <p:nvPr/>
        </p:nvSpPr>
        <p:spPr>
          <a:xfrm flipH="1" rot="2104200">
            <a:off x="1032480" y="1672200"/>
            <a:ext cx="53280" cy="73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16" name="CustomShape 1472"/>
          <p:cNvSpPr/>
          <p:nvPr/>
        </p:nvSpPr>
        <p:spPr>
          <a:xfrm flipH="1" rot="2104200">
            <a:off x="1000800" y="1638720"/>
            <a:ext cx="23040" cy="75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17" name="CustomShape 1473"/>
          <p:cNvSpPr/>
          <p:nvPr/>
        </p:nvSpPr>
        <p:spPr>
          <a:xfrm flipH="1" rot="2104200">
            <a:off x="984960" y="1710720"/>
            <a:ext cx="53280" cy="67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8" name="CustomShape 1474"/>
          <p:cNvSpPr/>
          <p:nvPr/>
        </p:nvSpPr>
        <p:spPr>
          <a:xfrm flipH="1" rot="12441000">
            <a:off x="848880" y="173268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9" name="CustomShape 1475"/>
          <p:cNvSpPr/>
          <p:nvPr/>
        </p:nvSpPr>
        <p:spPr>
          <a:xfrm flipH="1" rot="1641000">
            <a:off x="939240" y="174024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20" name="CustomShape 1476"/>
          <p:cNvSpPr/>
          <p:nvPr/>
        </p:nvSpPr>
        <p:spPr>
          <a:xfrm flipH="1" rot="1641000">
            <a:off x="911520" y="17002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21" name="CustomShape 1477"/>
          <p:cNvSpPr/>
          <p:nvPr/>
        </p:nvSpPr>
        <p:spPr>
          <a:xfrm flipH="1" rot="1641000">
            <a:off x="887040" y="177156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22" name="CustomShape 1478"/>
          <p:cNvSpPr/>
          <p:nvPr/>
        </p:nvSpPr>
        <p:spPr>
          <a:xfrm flipH="1" rot="12441000">
            <a:off x="741240" y="178848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23" name="CustomShape 1479"/>
          <p:cNvSpPr/>
          <p:nvPr/>
        </p:nvSpPr>
        <p:spPr>
          <a:xfrm flipH="1" rot="1641000">
            <a:off x="831600" y="1796040"/>
            <a:ext cx="52920" cy="74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24" name="CustomShape 1480"/>
          <p:cNvSpPr/>
          <p:nvPr/>
        </p:nvSpPr>
        <p:spPr>
          <a:xfrm flipH="1" rot="1641000">
            <a:off x="803520" y="1756080"/>
            <a:ext cx="23040" cy="759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25" name="CustomShape 1481"/>
          <p:cNvSpPr/>
          <p:nvPr/>
        </p:nvSpPr>
        <p:spPr>
          <a:xfrm flipH="1" rot="1641000">
            <a:off x="779040" y="1827360"/>
            <a:ext cx="52920" cy="68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26" name="CustomShape 1482"/>
          <p:cNvSpPr/>
          <p:nvPr/>
        </p:nvSpPr>
        <p:spPr>
          <a:xfrm rot="17575200">
            <a:off x="186480" y="3857760"/>
            <a:ext cx="864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27" name="CustomShape 1483"/>
          <p:cNvSpPr/>
          <p:nvPr/>
        </p:nvSpPr>
        <p:spPr>
          <a:xfrm rot="17575200">
            <a:off x="187560" y="395280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28" name="CustomShape 1484"/>
          <p:cNvSpPr/>
          <p:nvPr/>
        </p:nvSpPr>
        <p:spPr>
          <a:xfrm rot="17575200">
            <a:off x="191880" y="40464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29" name="CustomShape 1485"/>
          <p:cNvSpPr/>
          <p:nvPr/>
        </p:nvSpPr>
        <p:spPr>
          <a:xfrm rot="17575200">
            <a:off x="189720" y="413640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0" name="CustomShape 1486"/>
          <p:cNvSpPr/>
          <p:nvPr/>
        </p:nvSpPr>
        <p:spPr>
          <a:xfrm rot="17575200">
            <a:off x="190080" y="42289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1" name="CustomShape 1487"/>
          <p:cNvSpPr/>
          <p:nvPr/>
        </p:nvSpPr>
        <p:spPr>
          <a:xfrm rot="17575200">
            <a:off x="188640" y="432036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2" name="CustomShape 1488"/>
          <p:cNvSpPr/>
          <p:nvPr/>
        </p:nvSpPr>
        <p:spPr>
          <a:xfrm rot="17575200">
            <a:off x="184680" y="441288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3" name="CustomShape 1489"/>
          <p:cNvSpPr/>
          <p:nvPr/>
        </p:nvSpPr>
        <p:spPr>
          <a:xfrm rot="17575200">
            <a:off x="187920" y="450504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4" name="CustomShape 1490"/>
          <p:cNvSpPr/>
          <p:nvPr/>
        </p:nvSpPr>
        <p:spPr>
          <a:xfrm rot="17575200">
            <a:off x="192600" y="459144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5" name="CustomShape 1491"/>
          <p:cNvSpPr/>
          <p:nvPr/>
        </p:nvSpPr>
        <p:spPr>
          <a:xfrm rot="17575200">
            <a:off x="196560" y="468000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6" name="CustomShape 1492"/>
          <p:cNvSpPr/>
          <p:nvPr/>
        </p:nvSpPr>
        <p:spPr>
          <a:xfrm rot="17575200">
            <a:off x="211680" y="4771080"/>
            <a:ext cx="864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7" name="CustomShape 1493"/>
          <p:cNvSpPr/>
          <p:nvPr/>
        </p:nvSpPr>
        <p:spPr>
          <a:xfrm rot="17575200">
            <a:off x="232560" y="48592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8" name="CustomShape 1494"/>
          <p:cNvSpPr/>
          <p:nvPr/>
        </p:nvSpPr>
        <p:spPr>
          <a:xfrm rot="17575200">
            <a:off x="263160" y="494568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39" name="CustomShape 1495"/>
          <p:cNvSpPr/>
          <p:nvPr/>
        </p:nvSpPr>
        <p:spPr>
          <a:xfrm rot="17575200">
            <a:off x="312120" y="50212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0" name="CustomShape 1496"/>
          <p:cNvSpPr/>
          <p:nvPr/>
        </p:nvSpPr>
        <p:spPr>
          <a:xfrm rot="17575200">
            <a:off x="365040" y="50954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1" name="CustomShape 1497"/>
          <p:cNvSpPr/>
          <p:nvPr/>
        </p:nvSpPr>
        <p:spPr>
          <a:xfrm rot="17575200">
            <a:off x="432000" y="515628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2" name="CustomShape 1498"/>
          <p:cNvSpPr/>
          <p:nvPr/>
        </p:nvSpPr>
        <p:spPr>
          <a:xfrm rot="17575200">
            <a:off x="512640" y="520308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3" name="CustomShape 1499"/>
          <p:cNvSpPr/>
          <p:nvPr/>
        </p:nvSpPr>
        <p:spPr>
          <a:xfrm rot="17575200">
            <a:off x="597240" y="52383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4" name="CustomShape 1500"/>
          <p:cNvSpPr/>
          <p:nvPr/>
        </p:nvSpPr>
        <p:spPr>
          <a:xfrm rot="17575200">
            <a:off x="688320" y="52462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5" name="CustomShape 1501"/>
          <p:cNvSpPr/>
          <p:nvPr/>
        </p:nvSpPr>
        <p:spPr>
          <a:xfrm rot="17575200">
            <a:off x="775080" y="523692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6" name="CustomShape 1502"/>
          <p:cNvSpPr/>
          <p:nvPr/>
        </p:nvSpPr>
        <p:spPr>
          <a:xfrm rot="17575200">
            <a:off x="864360" y="52189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7" name="CustomShape 1503"/>
          <p:cNvSpPr/>
          <p:nvPr/>
        </p:nvSpPr>
        <p:spPr>
          <a:xfrm rot="17575200">
            <a:off x="953280" y="51789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8" name="CustomShape 1504"/>
          <p:cNvSpPr/>
          <p:nvPr/>
        </p:nvSpPr>
        <p:spPr>
          <a:xfrm rot="17575200">
            <a:off x="1033920" y="513108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49" name="CustomShape 1505"/>
          <p:cNvSpPr/>
          <p:nvPr/>
        </p:nvSpPr>
        <p:spPr>
          <a:xfrm rot="17575200">
            <a:off x="1111680" y="507564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0" name="CustomShape 1506"/>
          <p:cNvSpPr/>
          <p:nvPr/>
        </p:nvSpPr>
        <p:spPr>
          <a:xfrm rot="17575200">
            <a:off x="1176480" y="50090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1" name="CustomShape 1507"/>
          <p:cNvSpPr/>
          <p:nvPr/>
        </p:nvSpPr>
        <p:spPr>
          <a:xfrm rot="17575200">
            <a:off x="1240920" y="49395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2" name="CustomShape 1508"/>
          <p:cNvSpPr/>
          <p:nvPr/>
        </p:nvSpPr>
        <p:spPr>
          <a:xfrm rot="17575200">
            <a:off x="1295640" y="486288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3" name="CustomShape 1509"/>
          <p:cNvSpPr/>
          <p:nvPr/>
        </p:nvSpPr>
        <p:spPr>
          <a:xfrm rot="17575200">
            <a:off x="1347840" y="478728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4" name="CustomShape 1510"/>
          <p:cNvSpPr/>
          <p:nvPr/>
        </p:nvSpPr>
        <p:spPr>
          <a:xfrm rot="17575200">
            <a:off x="1392480" y="470556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5" name="CustomShape 1511"/>
          <p:cNvSpPr/>
          <p:nvPr/>
        </p:nvSpPr>
        <p:spPr>
          <a:xfrm rot="17575200">
            <a:off x="1442160" y="462492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6" name="CustomShape 1512"/>
          <p:cNvSpPr/>
          <p:nvPr/>
        </p:nvSpPr>
        <p:spPr>
          <a:xfrm rot="17575200">
            <a:off x="1488600" y="45417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7" name="CustomShape 1513"/>
          <p:cNvSpPr/>
          <p:nvPr/>
        </p:nvSpPr>
        <p:spPr>
          <a:xfrm rot="17575200">
            <a:off x="1534680" y="44625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8" name="CustomShape 1514"/>
          <p:cNvSpPr/>
          <p:nvPr/>
        </p:nvSpPr>
        <p:spPr>
          <a:xfrm rot="17575200">
            <a:off x="1578960" y="43819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59" name="CustomShape 1515"/>
          <p:cNvSpPr/>
          <p:nvPr/>
        </p:nvSpPr>
        <p:spPr>
          <a:xfrm rot="17575200">
            <a:off x="1618920" y="42966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0" name="CustomShape 1516"/>
          <p:cNvSpPr/>
          <p:nvPr/>
        </p:nvSpPr>
        <p:spPr>
          <a:xfrm rot="17575200">
            <a:off x="1657440" y="421272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1" name="CustomShape 1517"/>
          <p:cNvSpPr/>
          <p:nvPr/>
        </p:nvSpPr>
        <p:spPr>
          <a:xfrm rot="17575200">
            <a:off x="1693080" y="412920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2" name="CustomShape 1518"/>
          <p:cNvSpPr/>
          <p:nvPr/>
        </p:nvSpPr>
        <p:spPr>
          <a:xfrm rot="17575200">
            <a:off x="1730160" y="405252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3" name="CustomShape 1519"/>
          <p:cNvSpPr/>
          <p:nvPr/>
        </p:nvSpPr>
        <p:spPr>
          <a:xfrm rot="17575200">
            <a:off x="1764000" y="397332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4" name="CustomShape 1520"/>
          <p:cNvSpPr/>
          <p:nvPr/>
        </p:nvSpPr>
        <p:spPr>
          <a:xfrm rot="17575200">
            <a:off x="1799640" y="38890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5" name="CustomShape 1521"/>
          <p:cNvSpPr/>
          <p:nvPr/>
        </p:nvSpPr>
        <p:spPr>
          <a:xfrm rot="17575200">
            <a:off x="1834920" y="380448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6" name="CustomShape 1522"/>
          <p:cNvSpPr/>
          <p:nvPr/>
        </p:nvSpPr>
        <p:spPr>
          <a:xfrm rot="17575200">
            <a:off x="1872720" y="37234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7" name="CustomShape 1523"/>
          <p:cNvSpPr/>
          <p:nvPr/>
        </p:nvSpPr>
        <p:spPr>
          <a:xfrm rot="17575200">
            <a:off x="1908720" y="36396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8" name="CustomShape 1524"/>
          <p:cNvSpPr/>
          <p:nvPr/>
        </p:nvSpPr>
        <p:spPr>
          <a:xfrm rot="17575200">
            <a:off x="1944360" y="35550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69" name="CustomShape 1525"/>
          <p:cNvSpPr/>
          <p:nvPr/>
        </p:nvSpPr>
        <p:spPr>
          <a:xfrm rot="17575200">
            <a:off x="1981080" y="34675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0" name="CustomShape 1526"/>
          <p:cNvSpPr/>
          <p:nvPr/>
        </p:nvSpPr>
        <p:spPr>
          <a:xfrm rot="17575200">
            <a:off x="2016720" y="33836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1" name="CustomShape 1527"/>
          <p:cNvSpPr/>
          <p:nvPr/>
        </p:nvSpPr>
        <p:spPr>
          <a:xfrm rot="17575200">
            <a:off x="2054520" y="329580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2" name="CustomShape 1528"/>
          <p:cNvSpPr/>
          <p:nvPr/>
        </p:nvSpPr>
        <p:spPr>
          <a:xfrm rot="17575200">
            <a:off x="2090880" y="320976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3" name="CustomShape 1529"/>
          <p:cNvSpPr/>
          <p:nvPr/>
        </p:nvSpPr>
        <p:spPr>
          <a:xfrm rot="17575200">
            <a:off x="2129760" y="31266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4" name="CustomShape 1530"/>
          <p:cNvSpPr/>
          <p:nvPr/>
        </p:nvSpPr>
        <p:spPr>
          <a:xfrm rot="17575200">
            <a:off x="2162520" y="304128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5" name="CustomShape 1531"/>
          <p:cNvSpPr/>
          <p:nvPr/>
        </p:nvSpPr>
        <p:spPr>
          <a:xfrm rot="17575200">
            <a:off x="2192760" y="295380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6" name="CustomShape 1532"/>
          <p:cNvSpPr/>
          <p:nvPr/>
        </p:nvSpPr>
        <p:spPr>
          <a:xfrm rot="17575200">
            <a:off x="2230560" y="286776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7" name="CustomShape 1533"/>
          <p:cNvSpPr/>
          <p:nvPr/>
        </p:nvSpPr>
        <p:spPr>
          <a:xfrm rot="17575200">
            <a:off x="2265120" y="278460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8" name="CustomShape 1534"/>
          <p:cNvSpPr/>
          <p:nvPr/>
        </p:nvSpPr>
        <p:spPr>
          <a:xfrm rot="17575200">
            <a:off x="2301120" y="269964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79" name="CustomShape 1535"/>
          <p:cNvSpPr/>
          <p:nvPr/>
        </p:nvSpPr>
        <p:spPr>
          <a:xfrm rot="17575200">
            <a:off x="2336760" y="26161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0" name="CustomShape 1536"/>
          <p:cNvSpPr/>
          <p:nvPr/>
        </p:nvSpPr>
        <p:spPr>
          <a:xfrm rot="17575200">
            <a:off x="2373120" y="252864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1" name="CustomShape 1537"/>
          <p:cNvSpPr/>
          <p:nvPr/>
        </p:nvSpPr>
        <p:spPr>
          <a:xfrm rot="17575200">
            <a:off x="2406960" y="243972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2" name="CustomShape 1538"/>
          <p:cNvSpPr/>
          <p:nvPr/>
        </p:nvSpPr>
        <p:spPr>
          <a:xfrm rot="17575200">
            <a:off x="2441880" y="235548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3" name="CustomShape 1539"/>
          <p:cNvSpPr/>
          <p:nvPr/>
        </p:nvSpPr>
        <p:spPr>
          <a:xfrm rot="17575200">
            <a:off x="2472840" y="226656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4" name="CustomShape 1540"/>
          <p:cNvSpPr/>
          <p:nvPr/>
        </p:nvSpPr>
        <p:spPr>
          <a:xfrm rot="17575200">
            <a:off x="2505600" y="21808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5" name="CustomShape 1541"/>
          <p:cNvSpPr/>
          <p:nvPr/>
        </p:nvSpPr>
        <p:spPr>
          <a:xfrm rot="17575200">
            <a:off x="2540520" y="209592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6" name="CustomShape 1542"/>
          <p:cNvSpPr/>
          <p:nvPr/>
        </p:nvSpPr>
        <p:spPr>
          <a:xfrm rot="17575200">
            <a:off x="2572920" y="201168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7" name="CustomShape 1543"/>
          <p:cNvSpPr/>
          <p:nvPr/>
        </p:nvSpPr>
        <p:spPr>
          <a:xfrm rot="17575200">
            <a:off x="2602800" y="1926000"/>
            <a:ext cx="8676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8" name="CustomShape 1544"/>
          <p:cNvSpPr/>
          <p:nvPr/>
        </p:nvSpPr>
        <p:spPr>
          <a:xfrm rot="17575200">
            <a:off x="2634840" y="18403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89" name="CustomShape 1545"/>
          <p:cNvSpPr/>
          <p:nvPr/>
        </p:nvSpPr>
        <p:spPr>
          <a:xfrm rot="17575200">
            <a:off x="2658600" y="17550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0" name="CustomShape 1546"/>
          <p:cNvSpPr/>
          <p:nvPr/>
        </p:nvSpPr>
        <p:spPr>
          <a:xfrm rot="17575200">
            <a:off x="2681280" y="16668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1" name="CustomShape 1547"/>
          <p:cNvSpPr/>
          <p:nvPr/>
        </p:nvSpPr>
        <p:spPr>
          <a:xfrm rot="17575200">
            <a:off x="2707920" y="158112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2" name="CustomShape 1548"/>
          <p:cNvSpPr/>
          <p:nvPr/>
        </p:nvSpPr>
        <p:spPr>
          <a:xfrm rot="17575200">
            <a:off x="2728440" y="1494720"/>
            <a:ext cx="8676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3" name="CustomShape 1549"/>
          <p:cNvSpPr/>
          <p:nvPr/>
        </p:nvSpPr>
        <p:spPr>
          <a:xfrm rot="17575200">
            <a:off x="2746800" y="14040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4" name="CustomShape 1550"/>
          <p:cNvSpPr/>
          <p:nvPr/>
        </p:nvSpPr>
        <p:spPr>
          <a:xfrm rot="17575200">
            <a:off x="2761200" y="131400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5" name="CustomShape 1551"/>
          <p:cNvSpPr/>
          <p:nvPr/>
        </p:nvSpPr>
        <p:spPr>
          <a:xfrm rot="17575200">
            <a:off x="2769120" y="12218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6" name="CustomShape 1552"/>
          <p:cNvSpPr/>
          <p:nvPr/>
        </p:nvSpPr>
        <p:spPr>
          <a:xfrm rot="17575200">
            <a:off x="2770920" y="112968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7" name="CustomShape 1553"/>
          <p:cNvSpPr/>
          <p:nvPr/>
        </p:nvSpPr>
        <p:spPr>
          <a:xfrm rot="17575200">
            <a:off x="2766600" y="10396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8" name="CustomShape 1554"/>
          <p:cNvSpPr/>
          <p:nvPr/>
        </p:nvSpPr>
        <p:spPr>
          <a:xfrm rot="17575200">
            <a:off x="2752560" y="9453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599" name="CustomShape 1555"/>
          <p:cNvSpPr/>
          <p:nvPr/>
        </p:nvSpPr>
        <p:spPr>
          <a:xfrm rot="17575200">
            <a:off x="2719440" y="8553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0" name="CustomShape 1556"/>
          <p:cNvSpPr/>
          <p:nvPr/>
        </p:nvSpPr>
        <p:spPr>
          <a:xfrm rot="17575200">
            <a:off x="2673720" y="7707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1" name="CustomShape 1557"/>
          <p:cNvSpPr/>
          <p:nvPr/>
        </p:nvSpPr>
        <p:spPr>
          <a:xfrm rot="17575200">
            <a:off x="2617920" y="69876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2" name="CustomShape 1558"/>
          <p:cNvSpPr/>
          <p:nvPr/>
        </p:nvSpPr>
        <p:spPr>
          <a:xfrm rot="17575200">
            <a:off x="2543760" y="6404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3" name="CustomShape 1559"/>
          <p:cNvSpPr/>
          <p:nvPr/>
        </p:nvSpPr>
        <p:spPr>
          <a:xfrm rot="17575200">
            <a:off x="2461320" y="5972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4" name="CustomShape 1560"/>
          <p:cNvSpPr/>
          <p:nvPr/>
        </p:nvSpPr>
        <p:spPr>
          <a:xfrm rot="17575200">
            <a:off x="2373840" y="5734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5" name="CustomShape 1561"/>
          <p:cNvSpPr/>
          <p:nvPr/>
        </p:nvSpPr>
        <p:spPr>
          <a:xfrm rot="17575200">
            <a:off x="2282400" y="5641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6" name="CustomShape 1562"/>
          <p:cNvSpPr/>
          <p:nvPr/>
        </p:nvSpPr>
        <p:spPr>
          <a:xfrm rot="17575200">
            <a:off x="2187000" y="57276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7" name="CustomShape 1563"/>
          <p:cNvSpPr/>
          <p:nvPr/>
        </p:nvSpPr>
        <p:spPr>
          <a:xfrm rot="17575200">
            <a:off x="2100240" y="60192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8" name="CustomShape 1564"/>
          <p:cNvSpPr/>
          <p:nvPr/>
        </p:nvSpPr>
        <p:spPr>
          <a:xfrm rot="17575200">
            <a:off x="2014560" y="64044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09" name="CustomShape 1565"/>
          <p:cNvSpPr/>
          <p:nvPr/>
        </p:nvSpPr>
        <p:spPr>
          <a:xfrm rot="17575200">
            <a:off x="1934280" y="68616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0" name="CustomShape 1566"/>
          <p:cNvSpPr/>
          <p:nvPr/>
        </p:nvSpPr>
        <p:spPr>
          <a:xfrm rot="17575200">
            <a:off x="1861560" y="739440"/>
            <a:ext cx="864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1" name="CustomShape 1567"/>
          <p:cNvSpPr/>
          <p:nvPr/>
        </p:nvSpPr>
        <p:spPr>
          <a:xfrm rot="17575200">
            <a:off x="1793880" y="80280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2" name="CustomShape 1568"/>
          <p:cNvSpPr/>
          <p:nvPr/>
        </p:nvSpPr>
        <p:spPr>
          <a:xfrm rot="17575200">
            <a:off x="1726560" y="86220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3" name="CustomShape 1569"/>
          <p:cNvSpPr/>
          <p:nvPr/>
        </p:nvSpPr>
        <p:spPr>
          <a:xfrm rot="17575200">
            <a:off x="1662840" y="92628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4" name="CustomShape 1570"/>
          <p:cNvSpPr/>
          <p:nvPr/>
        </p:nvSpPr>
        <p:spPr>
          <a:xfrm rot="17575200">
            <a:off x="1600560" y="99252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5" name="CustomShape 1571"/>
          <p:cNvSpPr/>
          <p:nvPr/>
        </p:nvSpPr>
        <p:spPr>
          <a:xfrm rot="17575200">
            <a:off x="1533960" y="105480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6" name="CustomShape 1572"/>
          <p:cNvSpPr/>
          <p:nvPr/>
        </p:nvSpPr>
        <p:spPr>
          <a:xfrm rot="17575200">
            <a:off x="1466640" y="11167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7" name="CustomShape 1573"/>
          <p:cNvSpPr/>
          <p:nvPr/>
        </p:nvSpPr>
        <p:spPr>
          <a:xfrm rot="17575200">
            <a:off x="1401480" y="11826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8" name="CustomShape 1574"/>
          <p:cNvSpPr/>
          <p:nvPr/>
        </p:nvSpPr>
        <p:spPr>
          <a:xfrm rot="17575200">
            <a:off x="1335600" y="12441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19" name="CustomShape 1575"/>
          <p:cNvSpPr/>
          <p:nvPr/>
        </p:nvSpPr>
        <p:spPr>
          <a:xfrm rot="17575200">
            <a:off x="1267560" y="13086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0" name="CustomShape 1576"/>
          <p:cNvSpPr/>
          <p:nvPr/>
        </p:nvSpPr>
        <p:spPr>
          <a:xfrm rot="17575200">
            <a:off x="1199160" y="137160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1" name="CustomShape 1577"/>
          <p:cNvSpPr/>
          <p:nvPr/>
        </p:nvSpPr>
        <p:spPr>
          <a:xfrm rot="17575200">
            <a:off x="1132200" y="143352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2" name="CustomShape 1578"/>
          <p:cNvSpPr/>
          <p:nvPr/>
        </p:nvSpPr>
        <p:spPr>
          <a:xfrm rot="17575200">
            <a:off x="1058040" y="14904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3" name="CustomShape 1579"/>
          <p:cNvSpPr/>
          <p:nvPr/>
        </p:nvSpPr>
        <p:spPr>
          <a:xfrm rot="17575200">
            <a:off x="984600" y="15451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4" name="CustomShape 1580"/>
          <p:cNvSpPr/>
          <p:nvPr/>
        </p:nvSpPr>
        <p:spPr>
          <a:xfrm rot="17575200">
            <a:off x="910440" y="160200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5" name="CustomShape 1581"/>
          <p:cNvSpPr/>
          <p:nvPr/>
        </p:nvSpPr>
        <p:spPr>
          <a:xfrm rot="17575200">
            <a:off x="831960" y="165384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6" name="CustomShape 1582"/>
          <p:cNvSpPr/>
          <p:nvPr/>
        </p:nvSpPr>
        <p:spPr>
          <a:xfrm rot="17575200">
            <a:off x="748800" y="169056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7" name="CustomShape 1583"/>
          <p:cNvSpPr/>
          <p:nvPr/>
        </p:nvSpPr>
        <p:spPr>
          <a:xfrm rot="12394200">
            <a:off x="185760" y="37573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8" name="CustomShape 1584"/>
          <p:cNvSpPr/>
          <p:nvPr/>
        </p:nvSpPr>
        <p:spPr>
          <a:xfrm rot="12394200">
            <a:off x="187200" y="36604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29" name="CustomShape 1585"/>
          <p:cNvSpPr/>
          <p:nvPr/>
        </p:nvSpPr>
        <p:spPr>
          <a:xfrm rot="12394200">
            <a:off x="186480" y="35679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0" name="CustomShape 1586"/>
          <p:cNvSpPr/>
          <p:nvPr/>
        </p:nvSpPr>
        <p:spPr>
          <a:xfrm rot="12394200">
            <a:off x="181440" y="347580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1" name="CustomShape 1587"/>
          <p:cNvSpPr/>
          <p:nvPr/>
        </p:nvSpPr>
        <p:spPr>
          <a:xfrm rot="12394200">
            <a:off x="168480" y="338364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2" name="CustomShape 1588"/>
          <p:cNvSpPr/>
          <p:nvPr/>
        </p:nvSpPr>
        <p:spPr>
          <a:xfrm rot="12394200">
            <a:off x="145080" y="32947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3" name="CustomShape 1589"/>
          <p:cNvSpPr/>
          <p:nvPr/>
        </p:nvSpPr>
        <p:spPr>
          <a:xfrm rot="12394200">
            <a:off x="123120" y="320220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4" name="CustomShape 1590"/>
          <p:cNvSpPr/>
          <p:nvPr/>
        </p:nvSpPr>
        <p:spPr>
          <a:xfrm rot="12394200">
            <a:off x="97920" y="31165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5" name="CustomShape 1591"/>
          <p:cNvSpPr/>
          <p:nvPr/>
        </p:nvSpPr>
        <p:spPr>
          <a:xfrm rot="12394200">
            <a:off x="54360" y="30337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6" name="CustomShape 1592"/>
          <p:cNvSpPr/>
          <p:nvPr/>
        </p:nvSpPr>
        <p:spPr>
          <a:xfrm rot="12394200">
            <a:off x="13680" y="29516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7" name="CustomShape 1593"/>
          <p:cNvSpPr/>
          <p:nvPr/>
        </p:nvSpPr>
        <p:spPr>
          <a:xfrm rot="12394200">
            <a:off x="-36360" y="28738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8" name="CustomShape 1594"/>
          <p:cNvSpPr/>
          <p:nvPr/>
        </p:nvSpPr>
        <p:spPr>
          <a:xfrm rot="12394200">
            <a:off x="-97200" y="28065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39" name="CustomShape 1595"/>
          <p:cNvSpPr/>
          <p:nvPr/>
        </p:nvSpPr>
        <p:spPr>
          <a:xfrm flipH="1" rot="19535400">
            <a:off x="317520" y="177264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0" name="CustomShape 1596"/>
          <p:cNvSpPr/>
          <p:nvPr/>
        </p:nvSpPr>
        <p:spPr>
          <a:xfrm flipH="1" rot="19535400">
            <a:off x="401040" y="17668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1" name="CustomShape 1597"/>
          <p:cNvSpPr/>
          <p:nvPr/>
        </p:nvSpPr>
        <p:spPr>
          <a:xfrm flipH="1" rot="19535400">
            <a:off x="587880" y="175032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2" name="CustomShape 1598"/>
          <p:cNvSpPr/>
          <p:nvPr/>
        </p:nvSpPr>
        <p:spPr>
          <a:xfrm flipH="1" rot="19535400">
            <a:off x="669600" y="1726560"/>
            <a:ext cx="864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3" name="CustomShape 1599"/>
          <p:cNvSpPr/>
          <p:nvPr/>
        </p:nvSpPr>
        <p:spPr>
          <a:xfrm flipH="1" rot="19535400">
            <a:off x="495720" y="176364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4" name="CustomShape 1600"/>
          <p:cNvSpPr/>
          <p:nvPr/>
        </p:nvSpPr>
        <p:spPr>
          <a:xfrm rot="17575200">
            <a:off x="367200" y="3486600"/>
            <a:ext cx="864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5" name="CustomShape 1601"/>
          <p:cNvSpPr/>
          <p:nvPr/>
        </p:nvSpPr>
        <p:spPr>
          <a:xfrm rot="17575200">
            <a:off x="374400" y="357660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6" name="CustomShape 1602"/>
          <p:cNvSpPr/>
          <p:nvPr/>
        </p:nvSpPr>
        <p:spPr>
          <a:xfrm rot="17575200">
            <a:off x="374760" y="366552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7" name="CustomShape 1603"/>
          <p:cNvSpPr/>
          <p:nvPr/>
        </p:nvSpPr>
        <p:spPr>
          <a:xfrm rot="17575200">
            <a:off x="380520" y="37602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8" name="CustomShape 1604"/>
          <p:cNvSpPr/>
          <p:nvPr/>
        </p:nvSpPr>
        <p:spPr>
          <a:xfrm rot="17575200">
            <a:off x="386640" y="38541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49" name="CustomShape 1605"/>
          <p:cNvSpPr/>
          <p:nvPr/>
        </p:nvSpPr>
        <p:spPr>
          <a:xfrm rot="17575200">
            <a:off x="390600" y="394524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0" name="CustomShape 1606"/>
          <p:cNvSpPr/>
          <p:nvPr/>
        </p:nvSpPr>
        <p:spPr>
          <a:xfrm rot="17575200">
            <a:off x="387000" y="40348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1" name="CustomShape 1607"/>
          <p:cNvSpPr/>
          <p:nvPr/>
        </p:nvSpPr>
        <p:spPr>
          <a:xfrm rot="17575200">
            <a:off x="385200" y="412704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2" name="CustomShape 1608"/>
          <p:cNvSpPr/>
          <p:nvPr/>
        </p:nvSpPr>
        <p:spPr>
          <a:xfrm rot="17575200">
            <a:off x="388440" y="421848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3" name="CustomShape 1609"/>
          <p:cNvSpPr/>
          <p:nvPr/>
        </p:nvSpPr>
        <p:spPr>
          <a:xfrm rot="17575200">
            <a:off x="387720" y="43102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4" name="CustomShape 1610"/>
          <p:cNvSpPr/>
          <p:nvPr/>
        </p:nvSpPr>
        <p:spPr>
          <a:xfrm rot="17575200">
            <a:off x="386640" y="440172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5" name="CustomShape 1611"/>
          <p:cNvSpPr/>
          <p:nvPr/>
        </p:nvSpPr>
        <p:spPr>
          <a:xfrm rot="17575200">
            <a:off x="381960" y="44949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6" name="CustomShape 1612"/>
          <p:cNvSpPr/>
          <p:nvPr/>
        </p:nvSpPr>
        <p:spPr>
          <a:xfrm rot="17575200">
            <a:off x="381240" y="458568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7" name="CustomShape 1613"/>
          <p:cNvSpPr/>
          <p:nvPr/>
        </p:nvSpPr>
        <p:spPr>
          <a:xfrm rot="17575200">
            <a:off x="395280" y="46796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8" name="CustomShape 1614"/>
          <p:cNvSpPr/>
          <p:nvPr/>
        </p:nvSpPr>
        <p:spPr>
          <a:xfrm rot="17575200">
            <a:off x="405360" y="477000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59" name="CustomShape 1615"/>
          <p:cNvSpPr/>
          <p:nvPr/>
        </p:nvSpPr>
        <p:spPr>
          <a:xfrm rot="17575200">
            <a:off x="447120" y="48524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0" name="CustomShape 1616"/>
          <p:cNvSpPr/>
          <p:nvPr/>
        </p:nvSpPr>
        <p:spPr>
          <a:xfrm rot="17575200">
            <a:off x="499680" y="49280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1" name="CustomShape 1617"/>
          <p:cNvSpPr/>
          <p:nvPr/>
        </p:nvSpPr>
        <p:spPr>
          <a:xfrm rot="17575200">
            <a:off x="565920" y="499428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2" name="CustomShape 1618"/>
          <p:cNvSpPr/>
          <p:nvPr/>
        </p:nvSpPr>
        <p:spPr>
          <a:xfrm rot="17575200">
            <a:off x="644400" y="50353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3" name="CustomShape 1619"/>
          <p:cNvSpPr/>
          <p:nvPr/>
        </p:nvSpPr>
        <p:spPr>
          <a:xfrm rot="17575200">
            <a:off x="733320" y="505116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4" name="CustomShape 1620"/>
          <p:cNvSpPr/>
          <p:nvPr/>
        </p:nvSpPr>
        <p:spPr>
          <a:xfrm rot="17575200">
            <a:off x="820080" y="50331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5" name="CustomShape 1621"/>
          <p:cNvSpPr/>
          <p:nvPr/>
        </p:nvSpPr>
        <p:spPr>
          <a:xfrm rot="17575200">
            <a:off x="903600" y="499608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6" name="CustomShape 1622"/>
          <p:cNvSpPr/>
          <p:nvPr/>
        </p:nvSpPr>
        <p:spPr>
          <a:xfrm rot="17575200">
            <a:off x="979920" y="494352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7" name="CustomShape 1623"/>
          <p:cNvSpPr/>
          <p:nvPr/>
        </p:nvSpPr>
        <p:spPr>
          <a:xfrm rot="17575200">
            <a:off x="1040760" y="488016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8" name="CustomShape 1624"/>
          <p:cNvSpPr/>
          <p:nvPr/>
        </p:nvSpPr>
        <p:spPr>
          <a:xfrm rot="17575200">
            <a:off x="1095480" y="48027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69" name="CustomShape 1625"/>
          <p:cNvSpPr/>
          <p:nvPr/>
        </p:nvSpPr>
        <p:spPr>
          <a:xfrm rot="17575200">
            <a:off x="1150200" y="473148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0" name="CustomShape 1626"/>
          <p:cNvSpPr/>
          <p:nvPr/>
        </p:nvSpPr>
        <p:spPr>
          <a:xfrm rot="17575200">
            <a:off x="1198080" y="46530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1" name="CustomShape 1627"/>
          <p:cNvSpPr/>
          <p:nvPr/>
        </p:nvSpPr>
        <p:spPr>
          <a:xfrm rot="17575200">
            <a:off x="1251000" y="45770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2" name="CustomShape 1628"/>
          <p:cNvSpPr/>
          <p:nvPr/>
        </p:nvSpPr>
        <p:spPr>
          <a:xfrm rot="17575200">
            <a:off x="1293840" y="44989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3" name="CustomShape 1629"/>
          <p:cNvSpPr/>
          <p:nvPr/>
        </p:nvSpPr>
        <p:spPr>
          <a:xfrm rot="17575200">
            <a:off x="1334880" y="441684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4" name="CustomShape 1630"/>
          <p:cNvSpPr/>
          <p:nvPr/>
        </p:nvSpPr>
        <p:spPr>
          <a:xfrm rot="17575200">
            <a:off x="1378440" y="4336560"/>
            <a:ext cx="864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5" name="CustomShape 1631"/>
          <p:cNvSpPr/>
          <p:nvPr/>
        </p:nvSpPr>
        <p:spPr>
          <a:xfrm rot="17575200">
            <a:off x="1418040" y="42577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6" name="CustomShape 1632"/>
          <p:cNvSpPr/>
          <p:nvPr/>
        </p:nvSpPr>
        <p:spPr>
          <a:xfrm rot="17575200">
            <a:off x="1459080" y="4171680"/>
            <a:ext cx="864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7" name="CustomShape 1633"/>
          <p:cNvSpPr/>
          <p:nvPr/>
        </p:nvSpPr>
        <p:spPr>
          <a:xfrm rot="17575200">
            <a:off x="1498320" y="408780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8" name="CustomShape 1634"/>
          <p:cNvSpPr/>
          <p:nvPr/>
        </p:nvSpPr>
        <p:spPr>
          <a:xfrm rot="17575200">
            <a:off x="1536480" y="400536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79" name="CustomShape 1635"/>
          <p:cNvSpPr/>
          <p:nvPr/>
        </p:nvSpPr>
        <p:spPr>
          <a:xfrm rot="17575200">
            <a:off x="1576080" y="392112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0" name="CustomShape 1636"/>
          <p:cNvSpPr/>
          <p:nvPr/>
        </p:nvSpPr>
        <p:spPr>
          <a:xfrm rot="17575200">
            <a:off x="1614600" y="38386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1" name="CustomShape 1637"/>
          <p:cNvSpPr/>
          <p:nvPr/>
        </p:nvSpPr>
        <p:spPr>
          <a:xfrm rot="17575200">
            <a:off x="1654920" y="375300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2" name="CustomShape 1638"/>
          <p:cNvSpPr/>
          <p:nvPr/>
        </p:nvSpPr>
        <p:spPr>
          <a:xfrm rot="17575200">
            <a:off x="1690920" y="367056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3" name="CustomShape 1639"/>
          <p:cNvSpPr/>
          <p:nvPr/>
        </p:nvSpPr>
        <p:spPr>
          <a:xfrm rot="17575200">
            <a:off x="1731240" y="358380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4" name="CustomShape 1640"/>
          <p:cNvSpPr/>
          <p:nvPr/>
        </p:nvSpPr>
        <p:spPr>
          <a:xfrm rot="17575200">
            <a:off x="1769040" y="350028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5" name="CustomShape 1641"/>
          <p:cNvSpPr/>
          <p:nvPr/>
        </p:nvSpPr>
        <p:spPr>
          <a:xfrm rot="17575200">
            <a:off x="1809000" y="341532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6" name="CustomShape 1642"/>
          <p:cNvSpPr/>
          <p:nvPr/>
        </p:nvSpPr>
        <p:spPr>
          <a:xfrm rot="17575200">
            <a:off x="1842120" y="332604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7" name="CustomShape 1643"/>
          <p:cNvSpPr/>
          <p:nvPr/>
        </p:nvSpPr>
        <p:spPr>
          <a:xfrm rot="17575200">
            <a:off x="1883160" y="324036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8" name="CustomShape 1644"/>
          <p:cNvSpPr/>
          <p:nvPr/>
        </p:nvSpPr>
        <p:spPr>
          <a:xfrm rot="17575200">
            <a:off x="1922760" y="315540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89" name="CustomShape 1645"/>
          <p:cNvSpPr/>
          <p:nvPr/>
        </p:nvSpPr>
        <p:spPr>
          <a:xfrm rot="17575200">
            <a:off x="1959480" y="30679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0" name="CustomShape 1646"/>
          <p:cNvSpPr/>
          <p:nvPr/>
        </p:nvSpPr>
        <p:spPr>
          <a:xfrm rot="17575200">
            <a:off x="1994760" y="298404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1" name="CustomShape 1647"/>
          <p:cNvSpPr/>
          <p:nvPr/>
        </p:nvSpPr>
        <p:spPr>
          <a:xfrm rot="17575200">
            <a:off x="2034000" y="2901960"/>
            <a:ext cx="8676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2" name="CustomShape 1648"/>
          <p:cNvSpPr/>
          <p:nvPr/>
        </p:nvSpPr>
        <p:spPr>
          <a:xfrm rot="17575200">
            <a:off x="2071440" y="28144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3" name="CustomShape 1649"/>
          <p:cNvSpPr/>
          <p:nvPr/>
        </p:nvSpPr>
        <p:spPr>
          <a:xfrm rot="17575200">
            <a:off x="2107800" y="272700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4" name="CustomShape 1650"/>
          <p:cNvSpPr/>
          <p:nvPr/>
        </p:nvSpPr>
        <p:spPr>
          <a:xfrm rot="17575200">
            <a:off x="2137680" y="263628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5" name="CustomShape 1651"/>
          <p:cNvSpPr/>
          <p:nvPr/>
        </p:nvSpPr>
        <p:spPr>
          <a:xfrm rot="17575200">
            <a:off x="2174760" y="25491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6" name="CustomShape 1652"/>
          <p:cNvSpPr/>
          <p:nvPr/>
        </p:nvSpPr>
        <p:spPr>
          <a:xfrm rot="17575200">
            <a:off x="2207160" y="246384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7" name="CustomShape 1653"/>
          <p:cNvSpPr/>
          <p:nvPr/>
        </p:nvSpPr>
        <p:spPr>
          <a:xfrm rot="17575200">
            <a:off x="2239560" y="23799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8" name="CustomShape 1654"/>
          <p:cNvSpPr/>
          <p:nvPr/>
        </p:nvSpPr>
        <p:spPr>
          <a:xfrm rot="17575200">
            <a:off x="2272680" y="229392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699" name="CustomShape 1655"/>
          <p:cNvSpPr/>
          <p:nvPr/>
        </p:nvSpPr>
        <p:spPr>
          <a:xfrm rot="17575200">
            <a:off x="2305800" y="220464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0" name="CustomShape 1656"/>
          <p:cNvSpPr/>
          <p:nvPr/>
        </p:nvSpPr>
        <p:spPr>
          <a:xfrm rot="17575200">
            <a:off x="2338200" y="21160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1" name="CustomShape 1657"/>
          <p:cNvSpPr/>
          <p:nvPr/>
        </p:nvSpPr>
        <p:spPr>
          <a:xfrm rot="17575200">
            <a:off x="2370960" y="20325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2" name="CustomShape 1658"/>
          <p:cNvSpPr/>
          <p:nvPr/>
        </p:nvSpPr>
        <p:spPr>
          <a:xfrm rot="17575200">
            <a:off x="2400840" y="19450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3" name="CustomShape 1659"/>
          <p:cNvSpPr/>
          <p:nvPr/>
        </p:nvSpPr>
        <p:spPr>
          <a:xfrm rot="17575200">
            <a:off x="2428920" y="185832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4" name="CustomShape 1660"/>
          <p:cNvSpPr/>
          <p:nvPr/>
        </p:nvSpPr>
        <p:spPr>
          <a:xfrm rot="17575200">
            <a:off x="2458440" y="1771200"/>
            <a:ext cx="8820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5" name="CustomShape 1661"/>
          <p:cNvSpPr/>
          <p:nvPr/>
        </p:nvSpPr>
        <p:spPr>
          <a:xfrm rot="17575200">
            <a:off x="2487600" y="16848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6" name="CustomShape 1662"/>
          <p:cNvSpPr/>
          <p:nvPr/>
        </p:nvSpPr>
        <p:spPr>
          <a:xfrm rot="17575200">
            <a:off x="2508840" y="159516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7" name="CustomShape 1663"/>
          <p:cNvSpPr/>
          <p:nvPr/>
        </p:nvSpPr>
        <p:spPr>
          <a:xfrm rot="17575200">
            <a:off x="2535480" y="150660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8" name="CustomShape 1664"/>
          <p:cNvSpPr/>
          <p:nvPr/>
        </p:nvSpPr>
        <p:spPr>
          <a:xfrm rot="17575200">
            <a:off x="2561040" y="141876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09" name="CustomShape 1665"/>
          <p:cNvSpPr/>
          <p:nvPr/>
        </p:nvSpPr>
        <p:spPr>
          <a:xfrm rot="17575200">
            <a:off x="2584440" y="132876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0" name="CustomShape 1666"/>
          <p:cNvSpPr/>
          <p:nvPr/>
        </p:nvSpPr>
        <p:spPr>
          <a:xfrm rot="17575200">
            <a:off x="2593440" y="124236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1" name="CustomShape 1667"/>
          <p:cNvSpPr/>
          <p:nvPr/>
        </p:nvSpPr>
        <p:spPr>
          <a:xfrm rot="17575200">
            <a:off x="2599200" y="114876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2" name="CustomShape 1668"/>
          <p:cNvSpPr/>
          <p:nvPr/>
        </p:nvSpPr>
        <p:spPr>
          <a:xfrm rot="17575200">
            <a:off x="2592720" y="105408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3" name="CustomShape 1669"/>
          <p:cNvSpPr/>
          <p:nvPr/>
        </p:nvSpPr>
        <p:spPr>
          <a:xfrm rot="17575200">
            <a:off x="2566440" y="9684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4" name="CustomShape 1670"/>
          <p:cNvSpPr/>
          <p:nvPr/>
        </p:nvSpPr>
        <p:spPr>
          <a:xfrm rot="17575200">
            <a:off x="2516760" y="88560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5" name="CustomShape 1671"/>
          <p:cNvSpPr/>
          <p:nvPr/>
        </p:nvSpPr>
        <p:spPr>
          <a:xfrm rot="17575200">
            <a:off x="2450160" y="82080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6" name="CustomShape 1672"/>
          <p:cNvSpPr/>
          <p:nvPr/>
        </p:nvSpPr>
        <p:spPr>
          <a:xfrm rot="17575200">
            <a:off x="2361960" y="783000"/>
            <a:ext cx="882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7" name="CustomShape 1673"/>
          <p:cNvSpPr/>
          <p:nvPr/>
        </p:nvSpPr>
        <p:spPr>
          <a:xfrm rot="17575200">
            <a:off x="2269800" y="7671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8" name="CustomShape 1674"/>
          <p:cNvSpPr/>
          <p:nvPr/>
        </p:nvSpPr>
        <p:spPr>
          <a:xfrm rot="17575200">
            <a:off x="2180160" y="785520"/>
            <a:ext cx="8676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19" name="CustomShape 1675"/>
          <p:cNvSpPr/>
          <p:nvPr/>
        </p:nvSpPr>
        <p:spPr>
          <a:xfrm rot="17575200">
            <a:off x="2093760" y="8222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0" name="CustomShape 1676"/>
          <p:cNvSpPr/>
          <p:nvPr/>
        </p:nvSpPr>
        <p:spPr>
          <a:xfrm rot="17575200">
            <a:off x="2012400" y="8708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1" name="CustomShape 1677"/>
          <p:cNvSpPr/>
          <p:nvPr/>
        </p:nvSpPr>
        <p:spPr>
          <a:xfrm rot="17575200">
            <a:off x="1935720" y="9262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2" name="CustomShape 1678"/>
          <p:cNvSpPr/>
          <p:nvPr/>
        </p:nvSpPr>
        <p:spPr>
          <a:xfrm rot="17575200">
            <a:off x="1868040" y="988200"/>
            <a:ext cx="8820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3" name="CustomShape 1679"/>
          <p:cNvSpPr/>
          <p:nvPr/>
        </p:nvSpPr>
        <p:spPr>
          <a:xfrm rot="17575200">
            <a:off x="1802520" y="1052280"/>
            <a:ext cx="87840" cy="907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4" name="CustomShape 1680"/>
          <p:cNvSpPr/>
          <p:nvPr/>
        </p:nvSpPr>
        <p:spPr>
          <a:xfrm rot="17575200">
            <a:off x="1733040" y="1115640"/>
            <a:ext cx="882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5" name="CustomShape 1681"/>
          <p:cNvSpPr/>
          <p:nvPr/>
        </p:nvSpPr>
        <p:spPr>
          <a:xfrm rot="17575200">
            <a:off x="1670400" y="1182240"/>
            <a:ext cx="8784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6" name="CustomShape 1682"/>
          <p:cNvSpPr/>
          <p:nvPr/>
        </p:nvSpPr>
        <p:spPr>
          <a:xfrm rot="17575200">
            <a:off x="1609560" y="124848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7" name="CustomShape 1683"/>
          <p:cNvSpPr/>
          <p:nvPr/>
        </p:nvSpPr>
        <p:spPr>
          <a:xfrm rot="17575200">
            <a:off x="1542240" y="131004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8" name="CustomShape 1684"/>
          <p:cNvSpPr/>
          <p:nvPr/>
        </p:nvSpPr>
        <p:spPr>
          <a:xfrm rot="17575200">
            <a:off x="1479240" y="137592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29" name="CustomShape 1685"/>
          <p:cNvSpPr/>
          <p:nvPr/>
        </p:nvSpPr>
        <p:spPr>
          <a:xfrm rot="17575200">
            <a:off x="1408680" y="1437840"/>
            <a:ext cx="864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0" name="CustomShape 1686"/>
          <p:cNvSpPr/>
          <p:nvPr/>
        </p:nvSpPr>
        <p:spPr>
          <a:xfrm rot="17575200">
            <a:off x="1339560" y="150012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1" name="CustomShape 1687"/>
          <p:cNvSpPr/>
          <p:nvPr/>
        </p:nvSpPr>
        <p:spPr>
          <a:xfrm rot="17575200">
            <a:off x="1269720" y="15580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2" name="CustomShape 1688"/>
          <p:cNvSpPr/>
          <p:nvPr/>
        </p:nvSpPr>
        <p:spPr>
          <a:xfrm rot="17575200">
            <a:off x="1201680" y="162000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3" name="CustomShape 1689"/>
          <p:cNvSpPr/>
          <p:nvPr/>
        </p:nvSpPr>
        <p:spPr>
          <a:xfrm rot="17575200">
            <a:off x="1127520" y="167616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4" name="CustomShape 1690"/>
          <p:cNvSpPr/>
          <p:nvPr/>
        </p:nvSpPr>
        <p:spPr>
          <a:xfrm rot="17575200">
            <a:off x="1053720" y="173484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5" name="CustomShape 1691"/>
          <p:cNvSpPr/>
          <p:nvPr/>
        </p:nvSpPr>
        <p:spPr>
          <a:xfrm rot="17575200">
            <a:off x="977400" y="178956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6" name="CustomShape 1692"/>
          <p:cNvSpPr/>
          <p:nvPr/>
        </p:nvSpPr>
        <p:spPr>
          <a:xfrm rot="17575200">
            <a:off x="892080" y="182952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7" name="CustomShape 1693"/>
          <p:cNvSpPr/>
          <p:nvPr/>
        </p:nvSpPr>
        <p:spPr>
          <a:xfrm rot="17575200">
            <a:off x="808920" y="187344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8" name="CustomShape 1694"/>
          <p:cNvSpPr/>
          <p:nvPr/>
        </p:nvSpPr>
        <p:spPr>
          <a:xfrm rot="17575200">
            <a:off x="719280" y="18964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39" name="CustomShape 1695"/>
          <p:cNvSpPr/>
          <p:nvPr/>
        </p:nvSpPr>
        <p:spPr>
          <a:xfrm rot="13472400">
            <a:off x="17640" y="2651400"/>
            <a:ext cx="86400" cy="9252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0" name="CustomShape 1696"/>
          <p:cNvSpPr/>
          <p:nvPr/>
        </p:nvSpPr>
        <p:spPr>
          <a:xfrm rot="13500000">
            <a:off x="77040" y="2719080"/>
            <a:ext cx="8640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1" name="CustomShape 1697"/>
          <p:cNvSpPr/>
          <p:nvPr/>
        </p:nvSpPr>
        <p:spPr>
          <a:xfrm rot="13524000">
            <a:off x="130320" y="27892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2" name="CustomShape 1698"/>
          <p:cNvSpPr/>
          <p:nvPr/>
        </p:nvSpPr>
        <p:spPr>
          <a:xfrm rot="13472400">
            <a:off x="178920" y="2864880"/>
            <a:ext cx="86760" cy="9288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3" name="CustomShape 1699"/>
          <p:cNvSpPr/>
          <p:nvPr/>
        </p:nvSpPr>
        <p:spPr>
          <a:xfrm rot="13500000">
            <a:off x="222480" y="294336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4" name="CustomShape 1700"/>
          <p:cNvSpPr/>
          <p:nvPr/>
        </p:nvSpPr>
        <p:spPr>
          <a:xfrm rot="13524000">
            <a:off x="259560" y="302508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5" name="CustomShape 1701"/>
          <p:cNvSpPr/>
          <p:nvPr/>
        </p:nvSpPr>
        <p:spPr>
          <a:xfrm rot="13524000">
            <a:off x="291240" y="3111480"/>
            <a:ext cx="8784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6" name="CustomShape 1702"/>
          <p:cNvSpPr/>
          <p:nvPr/>
        </p:nvSpPr>
        <p:spPr>
          <a:xfrm rot="13524000">
            <a:off x="316800" y="3202560"/>
            <a:ext cx="87840" cy="9036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7" name="CustomShape 1703"/>
          <p:cNvSpPr/>
          <p:nvPr/>
        </p:nvSpPr>
        <p:spPr>
          <a:xfrm rot="12394200">
            <a:off x="336960" y="329616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8" name="CustomShape 1704"/>
          <p:cNvSpPr/>
          <p:nvPr/>
        </p:nvSpPr>
        <p:spPr>
          <a:xfrm rot="12394200">
            <a:off x="355680" y="3392280"/>
            <a:ext cx="8640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49" name="CustomShape 1705"/>
          <p:cNvSpPr/>
          <p:nvPr/>
        </p:nvSpPr>
        <p:spPr>
          <a:xfrm flipH="1" rot="19535400">
            <a:off x="630000" y="192132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50" name="CustomShape 1706"/>
          <p:cNvSpPr/>
          <p:nvPr/>
        </p:nvSpPr>
        <p:spPr>
          <a:xfrm flipH="1" rot="19535400">
            <a:off x="538200" y="1935720"/>
            <a:ext cx="86400" cy="9108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51" name="CustomShape 1707"/>
          <p:cNvSpPr/>
          <p:nvPr/>
        </p:nvSpPr>
        <p:spPr>
          <a:xfrm flipH="1" rot="19535400">
            <a:off x="448920" y="194976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52" name="CustomShape 1708"/>
          <p:cNvSpPr/>
          <p:nvPr/>
        </p:nvSpPr>
        <p:spPr>
          <a:xfrm flipH="1" rot="19535400">
            <a:off x="354600" y="1945080"/>
            <a:ext cx="86760" cy="9144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53" name="CustomShape 1709"/>
          <p:cNvSpPr/>
          <p:nvPr/>
        </p:nvSpPr>
        <p:spPr>
          <a:xfrm flipH="1" rot="19535400">
            <a:off x="261360" y="1945440"/>
            <a:ext cx="86760" cy="91800"/>
          </a:xfrm>
          <a:prstGeom prst="ellipse">
            <a:avLst/>
          </a:prstGeom>
          <a:gradFill>
            <a:gsLst>
              <a:gs pos="0">
                <a:srgbClr val="9494dc"/>
              </a:gs>
              <a:gs pos="100000">
                <a:srgbClr val="242435"/>
              </a:gs>
            </a:gsLst>
            <a:path path="rect"/>
          </a:gradFill>
          <a:ln w="9360">
            <a:solidFill>
              <a:srgbClr val="000000"/>
            </a:solidFill>
            <a:miter/>
          </a:ln>
        </p:spPr>
        <p:style>
          <a:lnRef idx="0"/>
          <a:fillRef idx="0"/>
          <a:effectRef idx="0"/>
          <a:fontRef idx="minor"/>
        </p:style>
      </p:sp>
      <p:sp>
        <p:nvSpPr>
          <p:cNvPr id="1754" name="TextShape 1710"/>
          <p:cNvSpPr txBox="1"/>
          <p:nvPr/>
        </p:nvSpPr>
        <p:spPr>
          <a:xfrm>
            <a:off x="144000" y="87480"/>
            <a:ext cx="2521080" cy="444240"/>
          </a:xfrm>
          <a:prstGeom prst="rect">
            <a:avLst/>
          </a:prstGeom>
          <a:noFill/>
          <a:ln>
            <a:noFill/>
          </a:ln>
        </p:spPr>
        <p:txBody>
          <a:bodyPr lIns="125640" rIns="125640" tIns="62640" bIns="62640" anchor="ctr"/>
          <a:p>
            <a:pPr algn="ctr"/>
            <a:r>
              <a:rPr b="1" lang="en-US" sz="2100" spc="-1" strike="noStrike">
                <a:solidFill>
                  <a:srgbClr val="ffff00"/>
                </a:solidFill>
                <a:uFill>
                  <a:solidFill>
                    <a:srgbClr val="ffffff"/>
                  </a:solidFill>
                </a:uFill>
                <a:latin typeface="Arial"/>
              </a:rPr>
              <a:t>eNOS Signaling</a:t>
            </a:r>
            <a:endParaRPr b="0" lang="pt-BR" sz="6000" spc="-1" strike="noStrike">
              <a:solidFill>
                <a:srgbClr val="000000"/>
              </a:solidFill>
              <a:uFill>
                <a:solidFill>
                  <a:srgbClr val="ffffff"/>
                </a:solidFill>
              </a:uFill>
              <a:latin typeface="Arial"/>
            </a:endParaRPr>
          </a:p>
        </p:txBody>
      </p:sp>
      <p:sp>
        <p:nvSpPr>
          <p:cNvPr id="1755" name="CustomShape 1711"/>
          <p:cNvSpPr/>
          <p:nvPr/>
        </p:nvSpPr>
        <p:spPr>
          <a:xfrm>
            <a:off x="-217440" y="7896240"/>
            <a:ext cx="5549760" cy="4395600"/>
          </a:xfrm>
          <a:custGeom>
            <a:avLst/>
            <a:gdLst/>
            <a:ahLst/>
            <a:rect l="l" t="t" r="r" b="b"/>
            <a:pathLst>
              <a:path w="3496" h="2769">
                <a:moveTo>
                  <a:pt x="88" y="121"/>
                </a:moveTo>
                <a:cubicBezTo>
                  <a:pt x="0" y="529"/>
                  <a:pt x="46" y="1984"/>
                  <a:pt x="88" y="2713"/>
                </a:cubicBezTo>
                <a:cubicBezTo>
                  <a:pt x="676" y="2752"/>
                  <a:pt x="2976" y="2769"/>
                  <a:pt x="3496" y="2713"/>
                </a:cubicBezTo>
                <a:cubicBezTo>
                  <a:pt x="3483" y="2715"/>
                  <a:pt x="3339" y="2501"/>
                  <a:pt x="3227" y="2349"/>
                </a:cubicBezTo>
                <a:cubicBezTo>
                  <a:pt x="3115" y="2197"/>
                  <a:pt x="2963" y="1964"/>
                  <a:pt x="2824" y="1801"/>
                </a:cubicBezTo>
                <a:cubicBezTo>
                  <a:pt x="2685" y="1638"/>
                  <a:pt x="2537" y="1500"/>
                  <a:pt x="2392" y="1369"/>
                </a:cubicBezTo>
                <a:cubicBezTo>
                  <a:pt x="2247" y="1238"/>
                  <a:pt x="2080" y="1108"/>
                  <a:pt x="1956" y="1015"/>
                </a:cubicBezTo>
                <a:cubicBezTo>
                  <a:pt x="1832" y="922"/>
                  <a:pt x="1785" y="898"/>
                  <a:pt x="1646" y="813"/>
                </a:cubicBezTo>
                <a:cubicBezTo>
                  <a:pt x="1507" y="728"/>
                  <a:pt x="1296" y="594"/>
                  <a:pt x="1124" y="503"/>
                </a:cubicBezTo>
                <a:cubicBezTo>
                  <a:pt x="952" y="412"/>
                  <a:pt x="789" y="329"/>
                  <a:pt x="616" y="265"/>
                </a:cubicBezTo>
                <a:cubicBezTo>
                  <a:pt x="443" y="201"/>
                  <a:pt x="64" y="0"/>
                  <a:pt x="88" y="121"/>
                </a:cubicBezTo>
                <a:close/>
              </a:path>
            </a:pathLst>
          </a:custGeom>
          <a:blipFill>
            <a:blip r:embed="rId2"/>
            <a:stretch>
              <a:fillRect/>
            </a:stretch>
          </a:blipFill>
          <a:ln w="9360">
            <a:solidFill>
              <a:srgbClr val="000000"/>
            </a:solidFill>
            <a:round/>
          </a:ln>
        </p:spPr>
        <p:style>
          <a:lnRef idx="0"/>
          <a:fillRef idx="0"/>
          <a:effectRef idx="0"/>
          <a:fontRef idx="minor"/>
        </p:style>
      </p:sp>
      <p:sp>
        <p:nvSpPr>
          <p:cNvPr id="1756" name="CustomShape 1712"/>
          <p:cNvSpPr/>
          <p:nvPr/>
        </p:nvSpPr>
        <p:spPr>
          <a:xfrm rot="2069400">
            <a:off x="-438840" y="72651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57" name="CustomShape 1713"/>
          <p:cNvSpPr/>
          <p:nvPr/>
        </p:nvSpPr>
        <p:spPr>
          <a:xfrm rot="2069400">
            <a:off x="-303840" y="7300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58" name="CustomShape 1714"/>
          <p:cNvSpPr/>
          <p:nvPr/>
        </p:nvSpPr>
        <p:spPr>
          <a:xfrm rot="2069400">
            <a:off x="-168840" y="7336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59" name="CustomShape 1715"/>
          <p:cNvSpPr/>
          <p:nvPr/>
        </p:nvSpPr>
        <p:spPr>
          <a:xfrm rot="2069400">
            <a:off x="-33120" y="73760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0" name="CustomShape 1716"/>
          <p:cNvSpPr/>
          <p:nvPr/>
        </p:nvSpPr>
        <p:spPr>
          <a:xfrm rot="2069400">
            <a:off x="100440" y="74174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1" name="CustomShape 1717"/>
          <p:cNvSpPr/>
          <p:nvPr/>
        </p:nvSpPr>
        <p:spPr>
          <a:xfrm rot="2069400">
            <a:off x="234000" y="74584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2" name="CustomShape 1718"/>
          <p:cNvSpPr/>
          <p:nvPr/>
        </p:nvSpPr>
        <p:spPr>
          <a:xfrm rot="2069400">
            <a:off x="367920" y="74998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3" name="CustomShape 1719"/>
          <p:cNvSpPr/>
          <p:nvPr/>
        </p:nvSpPr>
        <p:spPr>
          <a:xfrm rot="2069400">
            <a:off x="500400" y="75430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4" name="CustomShape 1720"/>
          <p:cNvSpPr/>
          <p:nvPr/>
        </p:nvSpPr>
        <p:spPr>
          <a:xfrm rot="2069400">
            <a:off x="629280" y="75902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5" name="CustomShape 1721"/>
          <p:cNvSpPr/>
          <p:nvPr/>
        </p:nvSpPr>
        <p:spPr>
          <a:xfrm rot="2069400">
            <a:off x="756720" y="76392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6" name="CustomShape 1722"/>
          <p:cNvSpPr/>
          <p:nvPr/>
        </p:nvSpPr>
        <p:spPr>
          <a:xfrm rot="2069400">
            <a:off x="885600" y="76867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67" name="CustomShape 1723"/>
          <p:cNvSpPr/>
          <p:nvPr/>
        </p:nvSpPr>
        <p:spPr>
          <a:xfrm rot="2069400">
            <a:off x="1013040" y="773568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68" name="CustomShape 1724"/>
          <p:cNvSpPr/>
          <p:nvPr/>
        </p:nvSpPr>
        <p:spPr>
          <a:xfrm rot="2069400">
            <a:off x="1138680" y="77868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69" name="CustomShape 1725"/>
          <p:cNvSpPr/>
          <p:nvPr/>
        </p:nvSpPr>
        <p:spPr>
          <a:xfrm rot="2069400">
            <a:off x="1262880" y="78397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70" name="CustomShape 1726"/>
          <p:cNvSpPr/>
          <p:nvPr/>
        </p:nvSpPr>
        <p:spPr>
          <a:xfrm rot="2069400">
            <a:off x="1385640" y="78948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71" name="CustomShape 1727"/>
          <p:cNvSpPr/>
          <p:nvPr/>
        </p:nvSpPr>
        <p:spPr>
          <a:xfrm rot="2069400">
            <a:off x="1504800" y="795348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72" name="CustomShape 1728"/>
          <p:cNvSpPr/>
          <p:nvPr/>
        </p:nvSpPr>
        <p:spPr>
          <a:xfrm rot="2069400">
            <a:off x="1621080" y="80164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3" name="CustomShape 1729"/>
          <p:cNvSpPr/>
          <p:nvPr/>
        </p:nvSpPr>
        <p:spPr>
          <a:xfrm rot="2069400">
            <a:off x="1735560" y="8080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4" name="CustomShape 1730"/>
          <p:cNvSpPr/>
          <p:nvPr/>
        </p:nvSpPr>
        <p:spPr>
          <a:xfrm rot="2069400">
            <a:off x="1851480" y="8143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5" name="CustomShape 1731"/>
          <p:cNvSpPr/>
          <p:nvPr/>
        </p:nvSpPr>
        <p:spPr>
          <a:xfrm rot="2069400">
            <a:off x="1969920" y="82083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6" name="CustomShape 1732"/>
          <p:cNvSpPr/>
          <p:nvPr/>
        </p:nvSpPr>
        <p:spPr>
          <a:xfrm rot="2069400">
            <a:off x="2090880" y="82692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7" name="CustomShape 1733"/>
          <p:cNvSpPr/>
          <p:nvPr/>
        </p:nvSpPr>
        <p:spPr>
          <a:xfrm rot="2069400">
            <a:off x="2210760" y="83314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8" name="CustomShape 1734"/>
          <p:cNvSpPr/>
          <p:nvPr/>
        </p:nvSpPr>
        <p:spPr>
          <a:xfrm rot="2069400">
            <a:off x="2326680" y="83977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79" name="CustomShape 1735"/>
          <p:cNvSpPr/>
          <p:nvPr/>
        </p:nvSpPr>
        <p:spPr>
          <a:xfrm rot="2069400">
            <a:off x="2440440" y="84682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80" name="CustomShape 1736"/>
          <p:cNvSpPr/>
          <p:nvPr/>
        </p:nvSpPr>
        <p:spPr>
          <a:xfrm rot="2069400">
            <a:off x="2551680" y="85402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81" name="CustomShape 1737"/>
          <p:cNvSpPr/>
          <p:nvPr/>
        </p:nvSpPr>
        <p:spPr>
          <a:xfrm rot="2069400">
            <a:off x="2660040" y="86166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82" name="CustomShape 1738"/>
          <p:cNvSpPr/>
          <p:nvPr/>
        </p:nvSpPr>
        <p:spPr>
          <a:xfrm rot="2069400">
            <a:off x="2773800" y="86871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83" name="CustomShape 1739"/>
          <p:cNvSpPr/>
          <p:nvPr/>
        </p:nvSpPr>
        <p:spPr>
          <a:xfrm rot="2069400">
            <a:off x="2890440" y="87606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84" name="CustomShape 1740"/>
          <p:cNvSpPr/>
          <p:nvPr/>
        </p:nvSpPr>
        <p:spPr>
          <a:xfrm rot="2069400">
            <a:off x="3002760" y="88398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85" name="CustomShape 1741"/>
          <p:cNvSpPr/>
          <p:nvPr/>
        </p:nvSpPr>
        <p:spPr>
          <a:xfrm rot="2069400">
            <a:off x="3115080" y="89193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86" name="CustomShape 1742"/>
          <p:cNvSpPr/>
          <p:nvPr/>
        </p:nvSpPr>
        <p:spPr>
          <a:xfrm rot="2069400">
            <a:off x="3225960" y="90007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87" name="CustomShape 1743"/>
          <p:cNvSpPr/>
          <p:nvPr/>
        </p:nvSpPr>
        <p:spPr>
          <a:xfrm rot="2069400">
            <a:off x="3335040" y="90846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88" name="CustomShape 1744"/>
          <p:cNvSpPr/>
          <p:nvPr/>
        </p:nvSpPr>
        <p:spPr>
          <a:xfrm rot="2069400">
            <a:off x="3441960" y="91695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89" name="CustomShape 1745"/>
          <p:cNvSpPr/>
          <p:nvPr/>
        </p:nvSpPr>
        <p:spPr>
          <a:xfrm rot="2069400">
            <a:off x="3544560" y="926064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790" name="CustomShape 1746"/>
          <p:cNvSpPr/>
          <p:nvPr/>
        </p:nvSpPr>
        <p:spPr>
          <a:xfrm rot="2069400">
            <a:off x="3647880" y="93517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1" name="CustomShape 1747"/>
          <p:cNvSpPr/>
          <p:nvPr/>
        </p:nvSpPr>
        <p:spPr>
          <a:xfrm rot="2069400">
            <a:off x="3745440" y="9448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2" name="CustomShape 1748"/>
          <p:cNvSpPr/>
          <p:nvPr/>
        </p:nvSpPr>
        <p:spPr>
          <a:xfrm rot="2069400">
            <a:off x="3843000" y="95457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3" name="CustomShape 1749"/>
          <p:cNvSpPr/>
          <p:nvPr/>
        </p:nvSpPr>
        <p:spPr>
          <a:xfrm rot="2069400">
            <a:off x="3942000" y="96411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4" name="CustomShape 1750"/>
          <p:cNvSpPr/>
          <p:nvPr/>
        </p:nvSpPr>
        <p:spPr>
          <a:xfrm rot="2069400">
            <a:off x="4051800" y="97243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5" name="CustomShape 1751"/>
          <p:cNvSpPr/>
          <p:nvPr/>
        </p:nvSpPr>
        <p:spPr>
          <a:xfrm rot="2069400">
            <a:off x="4154040" y="98157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6" name="CustomShape 1752"/>
          <p:cNvSpPr/>
          <p:nvPr/>
        </p:nvSpPr>
        <p:spPr>
          <a:xfrm rot="2069400">
            <a:off x="4250160" y="99147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7" name="CustomShape 1753"/>
          <p:cNvSpPr/>
          <p:nvPr/>
        </p:nvSpPr>
        <p:spPr>
          <a:xfrm rot="2069400">
            <a:off x="4339800" y="100213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8" name="CustomShape 1754"/>
          <p:cNvSpPr/>
          <p:nvPr/>
        </p:nvSpPr>
        <p:spPr>
          <a:xfrm rot="2069400">
            <a:off x="4435920" y="101206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799" name="CustomShape 1755"/>
          <p:cNvSpPr/>
          <p:nvPr/>
        </p:nvSpPr>
        <p:spPr>
          <a:xfrm rot="2069400">
            <a:off x="4530600" y="102214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00" name="CustomShape 1756"/>
          <p:cNvSpPr/>
          <p:nvPr/>
        </p:nvSpPr>
        <p:spPr>
          <a:xfrm rot="2069400">
            <a:off x="4620240" y="1032876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01" name="CustomShape 1757"/>
          <p:cNvSpPr/>
          <p:nvPr/>
        </p:nvSpPr>
        <p:spPr>
          <a:xfrm rot="2069400">
            <a:off x="4706280" y="104389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02" name="CustomShape 1758"/>
          <p:cNvSpPr/>
          <p:nvPr/>
        </p:nvSpPr>
        <p:spPr>
          <a:xfrm rot="2069400">
            <a:off x="4796280" y="105462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03" name="CustomShape 1759"/>
          <p:cNvSpPr/>
          <p:nvPr/>
        </p:nvSpPr>
        <p:spPr>
          <a:xfrm rot="2069400">
            <a:off x="4879800" y="1066068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04" name="CustomShape 1760"/>
          <p:cNvSpPr/>
          <p:nvPr/>
        </p:nvSpPr>
        <p:spPr>
          <a:xfrm rot="2069400">
            <a:off x="4961160" y="107773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05" name="CustomShape 1761"/>
          <p:cNvSpPr/>
          <p:nvPr/>
        </p:nvSpPr>
        <p:spPr>
          <a:xfrm rot="2069400">
            <a:off x="5041080" y="1089612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06" name="CustomShape 1762"/>
          <p:cNvSpPr/>
          <p:nvPr/>
        </p:nvSpPr>
        <p:spPr>
          <a:xfrm rot="2069400">
            <a:off x="5119560" y="110163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07" name="CustomShape 1763"/>
          <p:cNvSpPr/>
          <p:nvPr/>
        </p:nvSpPr>
        <p:spPr>
          <a:xfrm rot="2069400">
            <a:off x="5198040" y="111369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08" name="CustomShape 1764"/>
          <p:cNvSpPr/>
          <p:nvPr/>
        </p:nvSpPr>
        <p:spPr>
          <a:xfrm rot="2069400">
            <a:off x="5277960" y="112554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09" name="CustomShape 1765"/>
          <p:cNvSpPr/>
          <p:nvPr/>
        </p:nvSpPr>
        <p:spPr>
          <a:xfrm rot="2069400">
            <a:off x="5359320" y="113724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0" name="CustomShape 1766"/>
          <p:cNvSpPr/>
          <p:nvPr/>
        </p:nvSpPr>
        <p:spPr>
          <a:xfrm rot="2069400">
            <a:off x="5441040" y="114890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1" name="CustomShape 1767"/>
          <p:cNvSpPr/>
          <p:nvPr/>
        </p:nvSpPr>
        <p:spPr>
          <a:xfrm rot="2069400">
            <a:off x="5519520" y="116096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2" name="CustomShape 1768"/>
          <p:cNvSpPr/>
          <p:nvPr/>
        </p:nvSpPr>
        <p:spPr>
          <a:xfrm rot="2069400">
            <a:off x="5592960" y="117360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3" name="CustomShape 1769"/>
          <p:cNvSpPr/>
          <p:nvPr/>
        </p:nvSpPr>
        <p:spPr>
          <a:xfrm rot="2069400">
            <a:off x="5664960" y="118645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4" name="CustomShape 1770"/>
          <p:cNvSpPr/>
          <p:nvPr/>
        </p:nvSpPr>
        <p:spPr>
          <a:xfrm rot="2069400">
            <a:off x="5733720" y="119966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5" name="CustomShape 1771"/>
          <p:cNvSpPr/>
          <p:nvPr/>
        </p:nvSpPr>
        <p:spPr>
          <a:xfrm rot="2069400">
            <a:off x="5791320" y="121302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6" name="CustomShape 1772"/>
          <p:cNvSpPr/>
          <p:nvPr/>
        </p:nvSpPr>
        <p:spPr>
          <a:xfrm rot="2069400">
            <a:off x="-442440" y="73828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7" name="CustomShape 1773"/>
          <p:cNvSpPr/>
          <p:nvPr/>
        </p:nvSpPr>
        <p:spPr>
          <a:xfrm rot="2069400">
            <a:off x="-307080" y="74188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8" name="CustomShape 1774"/>
          <p:cNvSpPr/>
          <p:nvPr/>
        </p:nvSpPr>
        <p:spPr>
          <a:xfrm rot="2069400">
            <a:off x="-172080" y="74545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19" name="CustomShape 1775"/>
          <p:cNvSpPr/>
          <p:nvPr/>
        </p:nvSpPr>
        <p:spPr>
          <a:xfrm rot="2069400">
            <a:off x="-36720" y="74941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0" name="CustomShape 1776"/>
          <p:cNvSpPr/>
          <p:nvPr/>
        </p:nvSpPr>
        <p:spPr>
          <a:xfrm rot="2069400">
            <a:off x="96840" y="75355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1" name="CustomShape 1777"/>
          <p:cNvSpPr/>
          <p:nvPr/>
        </p:nvSpPr>
        <p:spPr>
          <a:xfrm rot="2069400">
            <a:off x="230400" y="757656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2" name="CustomShape 1778"/>
          <p:cNvSpPr/>
          <p:nvPr/>
        </p:nvSpPr>
        <p:spPr>
          <a:xfrm rot="2069400">
            <a:off x="364680" y="76176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3" name="CustomShape 1779"/>
          <p:cNvSpPr/>
          <p:nvPr/>
        </p:nvSpPr>
        <p:spPr>
          <a:xfrm rot="2069400">
            <a:off x="496800" y="76611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4" name="CustomShape 1780"/>
          <p:cNvSpPr/>
          <p:nvPr/>
        </p:nvSpPr>
        <p:spPr>
          <a:xfrm rot="2069400">
            <a:off x="625320" y="77079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5" name="CustomShape 1781"/>
          <p:cNvSpPr/>
          <p:nvPr/>
        </p:nvSpPr>
        <p:spPr>
          <a:xfrm rot="2069400">
            <a:off x="753120" y="77572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6" name="CustomShape 1782"/>
          <p:cNvSpPr/>
          <p:nvPr/>
        </p:nvSpPr>
        <p:spPr>
          <a:xfrm rot="2069400">
            <a:off x="881640" y="78040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27" name="CustomShape 1783"/>
          <p:cNvSpPr/>
          <p:nvPr/>
        </p:nvSpPr>
        <p:spPr>
          <a:xfrm rot="2069400">
            <a:off x="1009080" y="785340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28" name="CustomShape 1784"/>
          <p:cNvSpPr/>
          <p:nvPr/>
        </p:nvSpPr>
        <p:spPr>
          <a:xfrm rot="2069400">
            <a:off x="1134720" y="790452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29" name="CustomShape 1785"/>
          <p:cNvSpPr/>
          <p:nvPr/>
        </p:nvSpPr>
        <p:spPr>
          <a:xfrm rot="2069400">
            <a:off x="1259280" y="795744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30" name="CustomShape 1786"/>
          <p:cNvSpPr/>
          <p:nvPr/>
        </p:nvSpPr>
        <p:spPr>
          <a:xfrm rot="2069400">
            <a:off x="1381680" y="801252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31" name="CustomShape 1787"/>
          <p:cNvSpPr/>
          <p:nvPr/>
        </p:nvSpPr>
        <p:spPr>
          <a:xfrm rot="2069400">
            <a:off x="1500840" y="807120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32" name="CustomShape 1788"/>
          <p:cNvSpPr/>
          <p:nvPr/>
        </p:nvSpPr>
        <p:spPr>
          <a:xfrm rot="2069400">
            <a:off x="1617120" y="81342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3" name="CustomShape 1789"/>
          <p:cNvSpPr/>
          <p:nvPr/>
        </p:nvSpPr>
        <p:spPr>
          <a:xfrm rot="2069400">
            <a:off x="1731600" y="8199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4" name="CustomShape 1790"/>
          <p:cNvSpPr/>
          <p:nvPr/>
        </p:nvSpPr>
        <p:spPr>
          <a:xfrm rot="2069400">
            <a:off x="1847520" y="8262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5" name="CustomShape 1791"/>
          <p:cNvSpPr/>
          <p:nvPr/>
        </p:nvSpPr>
        <p:spPr>
          <a:xfrm rot="2069400">
            <a:off x="1965600" y="83260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6" name="CustomShape 1792"/>
          <p:cNvSpPr/>
          <p:nvPr/>
        </p:nvSpPr>
        <p:spPr>
          <a:xfrm rot="2069400">
            <a:off x="2086920" y="83869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7" name="CustomShape 1793"/>
          <p:cNvSpPr/>
          <p:nvPr/>
        </p:nvSpPr>
        <p:spPr>
          <a:xfrm rot="2069400">
            <a:off x="2206800" y="84492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8" name="CustomShape 1794"/>
          <p:cNvSpPr/>
          <p:nvPr/>
        </p:nvSpPr>
        <p:spPr>
          <a:xfrm rot="2069400">
            <a:off x="2323080" y="85158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39" name="CustomShape 1795"/>
          <p:cNvSpPr/>
          <p:nvPr/>
        </p:nvSpPr>
        <p:spPr>
          <a:xfrm rot="2069400">
            <a:off x="2436120" y="8586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40" name="CustomShape 1796"/>
          <p:cNvSpPr/>
          <p:nvPr/>
        </p:nvSpPr>
        <p:spPr>
          <a:xfrm rot="2069400">
            <a:off x="2547720" y="86583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41" name="CustomShape 1797"/>
          <p:cNvSpPr/>
          <p:nvPr/>
        </p:nvSpPr>
        <p:spPr>
          <a:xfrm rot="2069400">
            <a:off x="2656080" y="87346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42" name="CustomShape 1798"/>
          <p:cNvSpPr/>
          <p:nvPr/>
        </p:nvSpPr>
        <p:spPr>
          <a:xfrm rot="2069400">
            <a:off x="2769480" y="88045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43" name="CustomShape 1799"/>
          <p:cNvSpPr/>
          <p:nvPr/>
        </p:nvSpPr>
        <p:spPr>
          <a:xfrm rot="2069400">
            <a:off x="2886480" y="8878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44" name="CustomShape 1800"/>
          <p:cNvSpPr/>
          <p:nvPr/>
        </p:nvSpPr>
        <p:spPr>
          <a:xfrm rot="2069400">
            <a:off x="2998440" y="895752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45" name="CustomShape 1801"/>
          <p:cNvSpPr/>
          <p:nvPr/>
        </p:nvSpPr>
        <p:spPr>
          <a:xfrm rot="2069400">
            <a:off x="3110760" y="903708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46" name="CustomShape 1802"/>
          <p:cNvSpPr/>
          <p:nvPr/>
        </p:nvSpPr>
        <p:spPr>
          <a:xfrm rot="2069400">
            <a:off x="3222000" y="911844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47" name="CustomShape 1803"/>
          <p:cNvSpPr/>
          <p:nvPr/>
        </p:nvSpPr>
        <p:spPr>
          <a:xfrm rot="2069400">
            <a:off x="3330360" y="920196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48" name="CustomShape 1804"/>
          <p:cNvSpPr/>
          <p:nvPr/>
        </p:nvSpPr>
        <p:spPr>
          <a:xfrm rot="2069400">
            <a:off x="3438000" y="928728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49" name="CustomShape 1805"/>
          <p:cNvSpPr/>
          <p:nvPr/>
        </p:nvSpPr>
        <p:spPr>
          <a:xfrm rot="2069400">
            <a:off x="3540600" y="937836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50" name="CustomShape 1806"/>
          <p:cNvSpPr/>
          <p:nvPr/>
        </p:nvSpPr>
        <p:spPr>
          <a:xfrm rot="2069400">
            <a:off x="3643560" y="94694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1" name="CustomShape 1807"/>
          <p:cNvSpPr/>
          <p:nvPr/>
        </p:nvSpPr>
        <p:spPr>
          <a:xfrm rot="2069400">
            <a:off x="3740760" y="95666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2" name="CustomShape 1808"/>
          <p:cNvSpPr/>
          <p:nvPr/>
        </p:nvSpPr>
        <p:spPr>
          <a:xfrm rot="2069400">
            <a:off x="3838680" y="96634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3" name="CustomShape 1809"/>
          <p:cNvSpPr/>
          <p:nvPr/>
        </p:nvSpPr>
        <p:spPr>
          <a:xfrm rot="2069400">
            <a:off x="3938040" y="97588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4" name="CustomShape 1810"/>
          <p:cNvSpPr/>
          <p:nvPr/>
        </p:nvSpPr>
        <p:spPr>
          <a:xfrm rot="2069400">
            <a:off x="4047120" y="98420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5" name="CustomShape 1811"/>
          <p:cNvSpPr/>
          <p:nvPr/>
        </p:nvSpPr>
        <p:spPr>
          <a:xfrm rot="2069400">
            <a:off x="4149720" y="99334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6" name="CustomShape 1812"/>
          <p:cNvSpPr/>
          <p:nvPr/>
        </p:nvSpPr>
        <p:spPr>
          <a:xfrm rot="2069400">
            <a:off x="4245840" y="1003212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7" name="CustomShape 1813"/>
          <p:cNvSpPr/>
          <p:nvPr/>
        </p:nvSpPr>
        <p:spPr>
          <a:xfrm rot="2069400">
            <a:off x="4335480" y="1013904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8" name="CustomShape 1814"/>
          <p:cNvSpPr/>
          <p:nvPr/>
        </p:nvSpPr>
        <p:spPr>
          <a:xfrm rot="2069400">
            <a:off x="4431600" y="1023804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59" name="CustomShape 1815"/>
          <p:cNvSpPr/>
          <p:nvPr/>
        </p:nvSpPr>
        <p:spPr>
          <a:xfrm rot="2069400">
            <a:off x="4526280" y="103388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60" name="CustomShape 1816"/>
          <p:cNvSpPr/>
          <p:nvPr/>
        </p:nvSpPr>
        <p:spPr>
          <a:xfrm rot="2069400">
            <a:off x="4615560" y="1044612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61" name="CustomShape 1817"/>
          <p:cNvSpPr/>
          <p:nvPr/>
        </p:nvSpPr>
        <p:spPr>
          <a:xfrm rot="2069400">
            <a:off x="4702320" y="1055664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62" name="CustomShape 1818"/>
          <p:cNvSpPr/>
          <p:nvPr/>
        </p:nvSpPr>
        <p:spPr>
          <a:xfrm rot="2069400">
            <a:off x="4791960" y="1066356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63" name="CustomShape 1819"/>
          <p:cNvSpPr/>
          <p:nvPr/>
        </p:nvSpPr>
        <p:spPr>
          <a:xfrm rot="2069400">
            <a:off x="4875120" y="1077804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64" name="CustomShape 1820"/>
          <p:cNvSpPr/>
          <p:nvPr/>
        </p:nvSpPr>
        <p:spPr>
          <a:xfrm rot="2069400">
            <a:off x="4956840" y="1089468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65" name="CustomShape 1821"/>
          <p:cNvSpPr/>
          <p:nvPr/>
        </p:nvSpPr>
        <p:spPr>
          <a:xfrm rot="2069400">
            <a:off x="5036400" y="1101312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66" name="CustomShape 1822"/>
          <p:cNvSpPr/>
          <p:nvPr/>
        </p:nvSpPr>
        <p:spPr>
          <a:xfrm rot="2069400">
            <a:off x="5115240" y="111337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67" name="CustomShape 1823"/>
          <p:cNvSpPr/>
          <p:nvPr/>
        </p:nvSpPr>
        <p:spPr>
          <a:xfrm rot="2069400">
            <a:off x="5193720" y="11254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68" name="CustomShape 1824"/>
          <p:cNvSpPr/>
          <p:nvPr/>
        </p:nvSpPr>
        <p:spPr>
          <a:xfrm rot="2069400">
            <a:off x="5273280" y="113727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69" name="CustomShape 1825"/>
          <p:cNvSpPr/>
          <p:nvPr/>
        </p:nvSpPr>
        <p:spPr>
          <a:xfrm rot="2069400">
            <a:off x="5354640" y="114894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0" name="CustomShape 1826"/>
          <p:cNvSpPr/>
          <p:nvPr/>
        </p:nvSpPr>
        <p:spPr>
          <a:xfrm rot="2069400">
            <a:off x="5436720" y="116064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1" name="CustomShape 1827"/>
          <p:cNvSpPr/>
          <p:nvPr/>
        </p:nvSpPr>
        <p:spPr>
          <a:xfrm rot="2069400">
            <a:off x="5514840" y="11727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2" name="CustomShape 1828"/>
          <p:cNvSpPr/>
          <p:nvPr/>
        </p:nvSpPr>
        <p:spPr>
          <a:xfrm rot="2069400">
            <a:off x="5588280" y="11853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3" name="CustomShape 1829"/>
          <p:cNvSpPr/>
          <p:nvPr/>
        </p:nvSpPr>
        <p:spPr>
          <a:xfrm rot="2069400">
            <a:off x="5660280" y="1198152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4" name="CustomShape 1830"/>
          <p:cNvSpPr/>
          <p:nvPr/>
        </p:nvSpPr>
        <p:spPr>
          <a:xfrm rot="2069400">
            <a:off x="5729400" y="121136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5" name="CustomShape 1831"/>
          <p:cNvSpPr/>
          <p:nvPr/>
        </p:nvSpPr>
        <p:spPr>
          <a:xfrm rot="2069400">
            <a:off x="5787000" y="122472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6" name="CustomShape 1832"/>
          <p:cNvSpPr/>
          <p:nvPr/>
        </p:nvSpPr>
        <p:spPr>
          <a:xfrm rot="2069400">
            <a:off x="-543600" y="74268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7" name="CustomShape 1833"/>
          <p:cNvSpPr/>
          <p:nvPr/>
        </p:nvSpPr>
        <p:spPr>
          <a:xfrm rot="2069400">
            <a:off x="-408600" y="74624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8" name="CustomShape 1834"/>
          <p:cNvSpPr/>
          <p:nvPr/>
        </p:nvSpPr>
        <p:spPr>
          <a:xfrm rot="2069400">
            <a:off x="-273600" y="74984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79" name="CustomShape 1835"/>
          <p:cNvSpPr/>
          <p:nvPr/>
        </p:nvSpPr>
        <p:spPr>
          <a:xfrm rot="2069400">
            <a:off x="-137880" y="75376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0" name="CustomShape 1836"/>
          <p:cNvSpPr/>
          <p:nvPr/>
        </p:nvSpPr>
        <p:spPr>
          <a:xfrm rot="2069400">
            <a:off x="-3960" y="75790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1" name="CustomShape 1837"/>
          <p:cNvSpPr/>
          <p:nvPr/>
        </p:nvSpPr>
        <p:spPr>
          <a:xfrm rot="2069400">
            <a:off x="129240" y="76201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2" name="CustomShape 1838"/>
          <p:cNvSpPr/>
          <p:nvPr/>
        </p:nvSpPr>
        <p:spPr>
          <a:xfrm rot="2069400">
            <a:off x="263160" y="76615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3" name="CustomShape 1839"/>
          <p:cNvSpPr/>
          <p:nvPr/>
        </p:nvSpPr>
        <p:spPr>
          <a:xfrm rot="2069400">
            <a:off x="395280" y="77050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4" name="CustomShape 1840"/>
          <p:cNvSpPr/>
          <p:nvPr/>
        </p:nvSpPr>
        <p:spPr>
          <a:xfrm rot="2069400">
            <a:off x="524520" y="77522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5" name="CustomShape 1841"/>
          <p:cNvSpPr/>
          <p:nvPr/>
        </p:nvSpPr>
        <p:spPr>
          <a:xfrm rot="2069400">
            <a:off x="651960" y="78012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6" name="CustomShape 1842"/>
          <p:cNvSpPr/>
          <p:nvPr/>
        </p:nvSpPr>
        <p:spPr>
          <a:xfrm rot="2069400">
            <a:off x="780840" y="78483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87" name="CustomShape 1843"/>
          <p:cNvSpPr/>
          <p:nvPr/>
        </p:nvSpPr>
        <p:spPr>
          <a:xfrm rot="2069400">
            <a:off x="908280" y="789732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88" name="CustomShape 1844"/>
          <p:cNvSpPr/>
          <p:nvPr/>
        </p:nvSpPr>
        <p:spPr>
          <a:xfrm rot="2069400">
            <a:off x="1033920" y="79488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89" name="CustomShape 1845"/>
          <p:cNvSpPr/>
          <p:nvPr/>
        </p:nvSpPr>
        <p:spPr>
          <a:xfrm rot="2069400">
            <a:off x="1158120" y="80013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90" name="CustomShape 1846"/>
          <p:cNvSpPr/>
          <p:nvPr/>
        </p:nvSpPr>
        <p:spPr>
          <a:xfrm rot="2069400">
            <a:off x="1280880" y="80568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91" name="CustomShape 1847"/>
          <p:cNvSpPr/>
          <p:nvPr/>
        </p:nvSpPr>
        <p:spPr>
          <a:xfrm rot="2069400">
            <a:off x="1400040" y="81151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892" name="CustomShape 1848"/>
          <p:cNvSpPr/>
          <p:nvPr/>
        </p:nvSpPr>
        <p:spPr>
          <a:xfrm rot="2069400">
            <a:off x="1515960" y="81781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3" name="CustomShape 1849"/>
          <p:cNvSpPr/>
          <p:nvPr/>
        </p:nvSpPr>
        <p:spPr>
          <a:xfrm rot="2069400">
            <a:off x="1630440" y="8242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4" name="CustomShape 1850"/>
          <p:cNvSpPr/>
          <p:nvPr/>
        </p:nvSpPr>
        <p:spPr>
          <a:xfrm rot="2069400">
            <a:off x="1746720" y="8305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5" name="CustomShape 1851"/>
          <p:cNvSpPr/>
          <p:nvPr/>
        </p:nvSpPr>
        <p:spPr>
          <a:xfrm rot="2069400">
            <a:off x="1864800" y="83703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6" name="CustomShape 1852"/>
          <p:cNvSpPr/>
          <p:nvPr/>
        </p:nvSpPr>
        <p:spPr>
          <a:xfrm rot="2069400">
            <a:off x="1986120" y="84308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7" name="CustomShape 1853"/>
          <p:cNvSpPr/>
          <p:nvPr/>
        </p:nvSpPr>
        <p:spPr>
          <a:xfrm rot="2069400">
            <a:off x="2105640" y="84934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8" name="CustomShape 1854"/>
          <p:cNvSpPr/>
          <p:nvPr/>
        </p:nvSpPr>
        <p:spPr>
          <a:xfrm rot="2069400">
            <a:off x="2221920" y="85597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899" name="CustomShape 1855"/>
          <p:cNvSpPr/>
          <p:nvPr/>
        </p:nvSpPr>
        <p:spPr>
          <a:xfrm rot="2069400">
            <a:off x="2335320" y="86302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00" name="CustomShape 1856"/>
          <p:cNvSpPr/>
          <p:nvPr/>
        </p:nvSpPr>
        <p:spPr>
          <a:xfrm rot="2069400">
            <a:off x="2446920" y="87022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01" name="CustomShape 1857"/>
          <p:cNvSpPr/>
          <p:nvPr/>
        </p:nvSpPr>
        <p:spPr>
          <a:xfrm rot="2069400">
            <a:off x="2555280" y="87786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02" name="CustomShape 1858"/>
          <p:cNvSpPr/>
          <p:nvPr/>
        </p:nvSpPr>
        <p:spPr>
          <a:xfrm rot="2069400">
            <a:off x="2668680" y="8848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03" name="CustomShape 1859"/>
          <p:cNvSpPr/>
          <p:nvPr/>
        </p:nvSpPr>
        <p:spPr>
          <a:xfrm rot="2069400">
            <a:off x="2785680" y="89222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04" name="CustomShape 1860"/>
          <p:cNvSpPr/>
          <p:nvPr/>
        </p:nvSpPr>
        <p:spPr>
          <a:xfrm rot="2069400">
            <a:off x="2897640" y="90018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05" name="CustomShape 1861"/>
          <p:cNvSpPr/>
          <p:nvPr/>
        </p:nvSpPr>
        <p:spPr>
          <a:xfrm rot="2069400">
            <a:off x="3009960" y="90813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06" name="CustomShape 1862"/>
          <p:cNvSpPr/>
          <p:nvPr/>
        </p:nvSpPr>
        <p:spPr>
          <a:xfrm rot="2069400">
            <a:off x="3121200" y="91627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07" name="CustomShape 1863"/>
          <p:cNvSpPr/>
          <p:nvPr/>
        </p:nvSpPr>
        <p:spPr>
          <a:xfrm rot="2069400">
            <a:off x="3229920" y="924624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08" name="CustomShape 1864"/>
          <p:cNvSpPr/>
          <p:nvPr/>
        </p:nvSpPr>
        <p:spPr>
          <a:xfrm rot="2069400">
            <a:off x="3337200" y="93315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09" name="CustomShape 1865"/>
          <p:cNvSpPr/>
          <p:nvPr/>
        </p:nvSpPr>
        <p:spPr>
          <a:xfrm rot="2069400">
            <a:off x="3439800" y="942264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10" name="CustomShape 1866"/>
          <p:cNvSpPr/>
          <p:nvPr/>
        </p:nvSpPr>
        <p:spPr>
          <a:xfrm rot="2069400">
            <a:off x="3542760" y="95137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1" name="CustomShape 1867"/>
          <p:cNvSpPr/>
          <p:nvPr/>
        </p:nvSpPr>
        <p:spPr>
          <a:xfrm rot="2069400">
            <a:off x="3640320" y="9610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2" name="CustomShape 1868"/>
          <p:cNvSpPr/>
          <p:nvPr/>
        </p:nvSpPr>
        <p:spPr>
          <a:xfrm rot="2069400">
            <a:off x="3737880" y="97077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3" name="CustomShape 1869"/>
          <p:cNvSpPr/>
          <p:nvPr/>
        </p:nvSpPr>
        <p:spPr>
          <a:xfrm rot="2069400">
            <a:off x="3837240" y="98031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4" name="CustomShape 1870"/>
          <p:cNvSpPr/>
          <p:nvPr/>
        </p:nvSpPr>
        <p:spPr>
          <a:xfrm rot="2069400">
            <a:off x="3946680" y="98863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5" name="CustomShape 1871"/>
          <p:cNvSpPr/>
          <p:nvPr/>
        </p:nvSpPr>
        <p:spPr>
          <a:xfrm rot="2069400">
            <a:off x="4048920" y="99777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6" name="CustomShape 1872"/>
          <p:cNvSpPr/>
          <p:nvPr/>
        </p:nvSpPr>
        <p:spPr>
          <a:xfrm rot="2069400">
            <a:off x="4145400" y="100767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7" name="CustomShape 1873"/>
          <p:cNvSpPr/>
          <p:nvPr/>
        </p:nvSpPr>
        <p:spPr>
          <a:xfrm rot="2069400">
            <a:off x="4234680" y="1018332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8" name="CustomShape 1874"/>
          <p:cNvSpPr/>
          <p:nvPr/>
        </p:nvSpPr>
        <p:spPr>
          <a:xfrm rot="2069400">
            <a:off x="4331160" y="102826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19" name="CustomShape 1875"/>
          <p:cNvSpPr/>
          <p:nvPr/>
        </p:nvSpPr>
        <p:spPr>
          <a:xfrm rot="2069400">
            <a:off x="4425840" y="103831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20" name="CustomShape 1876"/>
          <p:cNvSpPr/>
          <p:nvPr/>
        </p:nvSpPr>
        <p:spPr>
          <a:xfrm rot="2069400">
            <a:off x="4515120" y="104904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21" name="CustomShape 1877"/>
          <p:cNvSpPr/>
          <p:nvPr/>
        </p:nvSpPr>
        <p:spPr>
          <a:xfrm rot="2069400">
            <a:off x="4601520" y="106009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22" name="CustomShape 1878"/>
          <p:cNvSpPr/>
          <p:nvPr/>
        </p:nvSpPr>
        <p:spPr>
          <a:xfrm rot="2069400">
            <a:off x="4691160" y="107082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23" name="CustomShape 1879"/>
          <p:cNvSpPr/>
          <p:nvPr/>
        </p:nvSpPr>
        <p:spPr>
          <a:xfrm rot="2069400">
            <a:off x="4774680" y="1082268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24" name="CustomShape 1880"/>
          <p:cNvSpPr/>
          <p:nvPr/>
        </p:nvSpPr>
        <p:spPr>
          <a:xfrm rot="2069400">
            <a:off x="4856040" y="109393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25" name="CustomShape 1881"/>
          <p:cNvSpPr/>
          <p:nvPr/>
        </p:nvSpPr>
        <p:spPr>
          <a:xfrm rot="2069400">
            <a:off x="4936320" y="1105776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1926" name="CustomShape 1882"/>
          <p:cNvSpPr/>
          <p:nvPr/>
        </p:nvSpPr>
        <p:spPr>
          <a:xfrm rot="2069400">
            <a:off x="5014800" y="111783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27" name="CustomShape 1883"/>
          <p:cNvSpPr/>
          <p:nvPr/>
        </p:nvSpPr>
        <p:spPr>
          <a:xfrm rot="2069400">
            <a:off x="5092920" y="112989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28" name="CustomShape 1884"/>
          <p:cNvSpPr/>
          <p:nvPr/>
        </p:nvSpPr>
        <p:spPr>
          <a:xfrm rot="2069400">
            <a:off x="5172840" y="114174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29" name="CustomShape 1885"/>
          <p:cNvSpPr/>
          <p:nvPr/>
        </p:nvSpPr>
        <p:spPr>
          <a:xfrm rot="2069400">
            <a:off x="5254560" y="1153404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0" name="CustomShape 1886"/>
          <p:cNvSpPr/>
          <p:nvPr/>
        </p:nvSpPr>
        <p:spPr>
          <a:xfrm rot="2069400">
            <a:off x="5335920" y="116510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1" name="CustomShape 1887"/>
          <p:cNvSpPr/>
          <p:nvPr/>
        </p:nvSpPr>
        <p:spPr>
          <a:xfrm rot="2069400">
            <a:off x="5414400" y="117716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2" name="CustomShape 1888"/>
          <p:cNvSpPr/>
          <p:nvPr/>
        </p:nvSpPr>
        <p:spPr>
          <a:xfrm rot="2069400">
            <a:off x="5488200" y="118976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3" name="CustomShape 1889"/>
          <p:cNvSpPr/>
          <p:nvPr/>
        </p:nvSpPr>
        <p:spPr>
          <a:xfrm rot="2069400">
            <a:off x="5559840" y="120261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4" name="CustomShape 1890"/>
          <p:cNvSpPr/>
          <p:nvPr/>
        </p:nvSpPr>
        <p:spPr>
          <a:xfrm rot="2069400">
            <a:off x="5628960" y="121582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5" name="CustomShape 1891"/>
          <p:cNvSpPr/>
          <p:nvPr/>
        </p:nvSpPr>
        <p:spPr>
          <a:xfrm rot="2069400">
            <a:off x="5686560" y="1229184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1936" name="CustomShape 1892"/>
          <p:cNvSpPr/>
          <p:nvPr/>
        </p:nvSpPr>
        <p:spPr>
          <a:xfrm flipH="1" rot="8848800">
            <a:off x="-601920" y="759888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37" name="CustomShape 1893"/>
          <p:cNvSpPr/>
          <p:nvPr/>
        </p:nvSpPr>
        <p:spPr>
          <a:xfrm flipH="1" rot="19648800">
            <a:off x="-597240" y="773676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38" name="CustomShape 1894"/>
          <p:cNvSpPr/>
          <p:nvPr/>
        </p:nvSpPr>
        <p:spPr>
          <a:xfrm flipH="1" rot="19648800">
            <a:off x="-530280" y="761580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39" name="CustomShape 1895"/>
          <p:cNvSpPr/>
          <p:nvPr/>
        </p:nvSpPr>
        <p:spPr>
          <a:xfrm flipH="1" rot="19648800">
            <a:off x="-653760" y="77115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40" name="CustomShape 1896"/>
          <p:cNvSpPr/>
          <p:nvPr/>
        </p:nvSpPr>
        <p:spPr>
          <a:xfrm flipH="1" rot="9268200">
            <a:off x="-493920" y="76518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41" name="CustomShape 1897"/>
          <p:cNvSpPr/>
          <p:nvPr/>
        </p:nvSpPr>
        <p:spPr>
          <a:xfrm flipH="1" rot="20068200">
            <a:off x="-470160" y="778752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42" name="CustomShape 1898"/>
          <p:cNvSpPr/>
          <p:nvPr/>
        </p:nvSpPr>
        <p:spPr>
          <a:xfrm flipH="1" rot="20068200">
            <a:off x="-417600" y="76608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43" name="CustomShape 1899"/>
          <p:cNvSpPr/>
          <p:nvPr/>
        </p:nvSpPr>
        <p:spPr>
          <a:xfrm flipH="1" rot="20068200">
            <a:off x="-530640" y="77698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44" name="CustomShape 1900"/>
          <p:cNvSpPr/>
          <p:nvPr/>
        </p:nvSpPr>
        <p:spPr>
          <a:xfrm flipH="1" rot="9268200">
            <a:off x="-369000" y="767196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45" name="CustomShape 1901"/>
          <p:cNvSpPr/>
          <p:nvPr/>
        </p:nvSpPr>
        <p:spPr>
          <a:xfrm flipH="1" rot="20068200">
            <a:off x="-345600" y="7808040"/>
            <a:ext cx="59040" cy="174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46" name="CustomShape 1902"/>
          <p:cNvSpPr/>
          <p:nvPr/>
        </p:nvSpPr>
        <p:spPr>
          <a:xfrm flipH="1" rot="20068200">
            <a:off x="-293040" y="768132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47" name="CustomShape 1903"/>
          <p:cNvSpPr/>
          <p:nvPr/>
        </p:nvSpPr>
        <p:spPr>
          <a:xfrm flipH="1" rot="20068200">
            <a:off x="-406080" y="77900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48" name="CustomShape 1904"/>
          <p:cNvSpPr/>
          <p:nvPr/>
        </p:nvSpPr>
        <p:spPr>
          <a:xfrm flipH="1" rot="9268200">
            <a:off x="-248040" y="76968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49" name="CustomShape 1905"/>
          <p:cNvSpPr/>
          <p:nvPr/>
        </p:nvSpPr>
        <p:spPr>
          <a:xfrm flipH="1" rot="20068200">
            <a:off x="-224280" y="783252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50" name="CustomShape 1906"/>
          <p:cNvSpPr/>
          <p:nvPr/>
        </p:nvSpPr>
        <p:spPr>
          <a:xfrm flipH="1" rot="20068200">
            <a:off x="-171720" y="77058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51" name="CustomShape 1907"/>
          <p:cNvSpPr/>
          <p:nvPr/>
        </p:nvSpPr>
        <p:spPr>
          <a:xfrm flipH="1" rot="20068200">
            <a:off x="-284760" y="78148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52" name="CustomShape 1908"/>
          <p:cNvSpPr/>
          <p:nvPr/>
        </p:nvSpPr>
        <p:spPr>
          <a:xfrm flipH="1" rot="9268200">
            <a:off x="-129600" y="772488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53" name="CustomShape 1909"/>
          <p:cNvSpPr/>
          <p:nvPr/>
        </p:nvSpPr>
        <p:spPr>
          <a:xfrm flipH="1" rot="20068200">
            <a:off x="-106200" y="7860600"/>
            <a:ext cx="59040" cy="174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54" name="CustomShape 1910"/>
          <p:cNvSpPr/>
          <p:nvPr/>
        </p:nvSpPr>
        <p:spPr>
          <a:xfrm flipH="1" rot="20068200">
            <a:off x="-53640" y="773388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55" name="CustomShape 1911"/>
          <p:cNvSpPr/>
          <p:nvPr/>
        </p:nvSpPr>
        <p:spPr>
          <a:xfrm flipH="1" rot="20068200">
            <a:off x="-166680" y="78426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56" name="CustomShape 1912"/>
          <p:cNvSpPr/>
          <p:nvPr/>
        </p:nvSpPr>
        <p:spPr>
          <a:xfrm flipH="1" rot="9268200">
            <a:off x="-14760" y="77572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57" name="CustomShape 1913"/>
          <p:cNvSpPr/>
          <p:nvPr/>
        </p:nvSpPr>
        <p:spPr>
          <a:xfrm flipH="1" rot="20068200">
            <a:off x="8640" y="789300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58" name="CustomShape 1914"/>
          <p:cNvSpPr/>
          <p:nvPr/>
        </p:nvSpPr>
        <p:spPr>
          <a:xfrm flipH="1" rot="20068200">
            <a:off x="61200" y="77659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59" name="CustomShape 1915"/>
          <p:cNvSpPr/>
          <p:nvPr/>
        </p:nvSpPr>
        <p:spPr>
          <a:xfrm flipH="1" rot="20068200">
            <a:off x="-51480" y="78753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60" name="CustomShape 1916"/>
          <p:cNvSpPr/>
          <p:nvPr/>
        </p:nvSpPr>
        <p:spPr>
          <a:xfrm flipH="1" rot="9268200">
            <a:off x="96840" y="77932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61" name="CustomShape 1917"/>
          <p:cNvSpPr/>
          <p:nvPr/>
        </p:nvSpPr>
        <p:spPr>
          <a:xfrm flipH="1" rot="20068200">
            <a:off x="120600" y="792936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62" name="CustomShape 1918"/>
          <p:cNvSpPr/>
          <p:nvPr/>
        </p:nvSpPr>
        <p:spPr>
          <a:xfrm flipH="1" rot="20068200">
            <a:off x="173160" y="78022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63" name="CustomShape 1919"/>
          <p:cNvSpPr/>
          <p:nvPr/>
        </p:nvSpPr>
        <p:spPr>
          <a:xfrm flipH="1" rot="20068200">
            <a:off x="60120" y="79113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64" name="CustomShape 1920"/>
          <p:cNvSpPr/>
          <p:nvPr/>
        </p:nvSpPr>
        <p:spPr>
          <a:xfrm flipH="1" rot="9268200">
            <a:off x="205200" y="78336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65" name="CustomShape 1921"/>
          <p:cNvSpPr/>
          <p:nvPr/>
        </p:nvSpPr>
        <p:spPr>
          <a:xfrm flipH="1" rot="20068200">
            <a:off x="228600" y="79696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66" name="CustomShape 1922"/>
          <p:cNvSpPr/>
          <p:nvPr/>
        </p:nvSpPr>
        <p:spPr>
          <a:xfrm flipH="1" rot="20068200">
            <a:off x="281520" y="78426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67" name="CustomShape 1923"/>
          <p:cNvSpPr/>
          <p:nvPr/>
        </p:nvSpPr>
        <p:spPr>
          <a:xfrm flipH="1" rot="20068200">
            <a:off x="168120" y="79516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68" name="CustomShape 1924"/>
          <p:cNvSpPr/>
          <p:nvPr/>
        </p:nvSpPr>
        <p:spPr>
          <a:xfrm flipH="1" rot="9268200">
            <a:off x="313560" y="78732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69" name="CustomShape 1925"/>
          <p:cNvSpPr/>
          <p:nvPr/>
        </p:nvSpPr>
        <p:spPr>
          <a:xfrm flipH="1" rot="20068200">
            <a:off x="337320" y="80092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70" name="CustomShape 1926"/>
          <p:cNvSpPr/>
          <p:nvPr/>
        </p:nvSpPr>
        <p:spPr>
          <a:xfrm flipH="1" rot="20068200">
            <a:off x="390240" y="78822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71" name="CustomShape 1927"/>
          <p:cNvSpPr/>
          <p:nvPr/>
        </p:nvSpPr>
        <p:spPr>
          <a:xfrm flipH="1" rot="20068200">
            <a:off x="276840" y="79912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72" name="CustomShape 1928"/>
          <p:cNvSpPr/>
          <p:nvPr/>
        </p:nvSpPr>
        <p:spPr>
          <a:xfrm flipH="1" rot="9268200">
            <a:off x="428040" y="7907400"/>
            <a:ext cx="5832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73" name="CustomShape 1929"/>
          <p:cNvSpPr/>
          <p:nvPr/>
        </p:nvSpPr>
        <p:spPr>
          <a:xfrm flipH="1" rot="20068200">
            <a:off x="451440" y="8043480"/>
            <a:ext cx="5868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74" name="CustomShape 1930"/>
          <p:cNvSpPr/>
          <p:nvPr/>
        </p:nvSpPr>
        <p:spPr>
          <a:xfrm flipH="1" rot="20068200">
            <a:off x="503280" y="7916760"/>
            <a:ext cx="2520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75" name="CustomShape 1931"/>
          <p:cNvSpPr/>
          <p:nvPr/>
        </p:nvSpPr>
        <p:spPr>
          <a:xfrm flipH="1" rot="20068200">
            <a:off x="391320" y="80254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76" name="CustomShape 1932"/>
          <p:cNvSpPr/>
          <p:nvPr/>
        </p:nvSpPr>
        <p:spPr>
          <a:xfrm flipH="1" rot="9268200">
            <a:off x="533880" y="79498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77" name="CustomShape 1933"/>
          <p:cNvSpPr/>
          <p:nvPr/>
        </p:nvSpPr>
        <p:spPr>
          <a:xfrm flipH="1" rot="20068200">
            <a:off x="557640" y="808596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78" name="CustomShape 1934"/>
          <p:cNvSpPr/>
          <p:nvPr/>
        </p:nvSpPr>
        <p:spPr>
          <a:xfrm flipH="1" rot="20068200">
            <a:off x="610200" y="79588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79" name="CustomShape 1935"/>
          <p:cNvSpPr/>
          <p:nvPr/>
        </p:nvSpPr>
        <p:spPr>
          <a:xfrm flipH="1" rot="20068200">
            <a:off x="497160" y="80679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80" name="CustomShape 1936"/>
          <p:cNvSpPr/>
          <p:nvPr/>
        </p:nvSpPr>
        <p:spPr>
          <a:xfrm flipH="1" rot="9268200">
            <a:off x="640080" y="79934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81" name="CustomShape 1937"/>
          <p:cNvSpPr/>
          <p:nvPr/>
        </p:nvSpPr>
        <p:spPr>
          <a:xfrm flipH="1" rot="20068200">
            <a:off x="663120" y="8129520"/>
            <a:ext cx="59040" cy="174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82" name="CustomShape 1938"/>
          <p:cNvSpPr/>
          <p:nvPr/>
        </p:nvSpPr>
        <p:spPr>
          <a:xfrm flipH="1" rot="20068200">
            <a:off x="715680" y="800280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83" name="CustomShape 1939"/>
          <p:cNvSpPr/>
          <p:nvPr/>
        </p:nvSpPr>
        <p:spPr>
          <a:xfrm flipH="1" rot="20068200">
            <a:off x="602640" y="81118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84" name="CustomShape 1940"/>
          <p:cNvSpPr/>
          <p:nvPr/>
        </p:nvSpPr>
        <p:spPr>
          <a:xfrm flipH="1" rot="9268200">
            <a:off x="747720" y="80334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85" name="CustomShape 1941"/>
          <p:cNvSpPr/>
          <p:nvPr/>
        </p:nvSpPr>
        <p:spPr>
          <a:xfrm flipH="1" rot="20068200">
            <a:off x="770760" y="81694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86" name="CustomShape 1942"/>
          <p:cNvSpPr/>
          <p:nvPr/>
        </p:nvSpPr>
        <p:spPr>
          <a:xfrm flipH="1" rot="20068200">
            <a:off x="824040" y="80427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87" name="CustomShape 1943"/>
          <p:cNvSpPr/>
          <p:nvPr/>
        </p:nvSpPr>
        <p:spPr>
          <a:xfrm flipH="1" rot="20068200">
            <a:off x="710640" y="81518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88" name="CustomShape 1944"/>
          <p:cNvSpPr/>
          <p:nvPr/>
        </p:nvSpPr>
        <p:spPr>
          <a:xfrm flipH="1" rot="9268200">
            <a:off x="853920" y="8077320"/>
            <a:ext cx="5832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89" name="CustomShape 1945"/>
          <p:cNvSpPr/>
          <p:nvPr/>
        </p:nvSpPr>
        <p:spPr>
          <a:xfrm flipH="1" rot="20068200">
            <a:off x="876960" y="8213400"/>
            <a:ext cx="5868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90" name="CustomShape 1946"/>
          <p:cNvSpPr/>
          <p:nvPr/>
        </p:nvSpPr>
        <p:spPr>
          <a:xfrm flipH="1" rot="20068200">
            <a:off x="929160" y="8086680"/>
            <a:ext cx="2520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91" name="CustomShape 1947"/>
          <p:cNvSpPr/>
          <p:nvPr/>
        </p:nvSpPr>
        <p:spPr>
          <a:xfrm flipH="1" rot="20068200">
            <a:off x="817200" y="81954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92" name="CustomShape 1948"/>
          <p:cNvSpPr/>
          <p:nvPr/>
        </p:nvSpPr>
        <p:spPr>
          <a:xfrm flipH="1" rot="9268200">
            <a:off x="953640" y="812772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93" name="CustomShape 1949"/>
          <p:cNvSpPr/>
          <p:nvPr/>
        </p:nvSpPr>
        <p:spPr>
          <a:xfrm flipH="1" rot="20068200">
            <a:off x="977040" y="826344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94" name="CustomShape 1950"/>
          <p:cNvSpPr/>
          <p:nvPr/>
        </p:nvSpPr>
        <p:spPr>
          <a:xfrm flipH="1" rot="20068200">
            <a:off x="1029960" y="81367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95" name="CustomShape 1951"/>
          <p:cNvSpPr/>
          <p:nvPr/>
        </p:nvSpPr>
        <p:spPr>
          <a:xfrm flipH="1" rot="20068200">
            <a:off x="916560" y="82461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96" name="CustomShape 1952"/>
          <p:cNvSpPr/>
          <p:nvPr/>
        </p:nvSpPr>
        <p:spPr>
          <a:xfrm flipH="1" rot="9268200">
            <a:off x="1057680" y="81734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1997" name="CustomShape 1953"/>
          <p:cNvSpPr/>
          <p:nvPr/>
        </p:nvSpPr>
        <p:spPr>
          <a:xfrm flipH="1" rot="20068200">
            <a:off x="1080360" y="8309520"/>
            <a:ext cx="59040" cy="174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1998" name="CustomShape 1954"/>
          <p:cNvSpPr/>
          <p:nvPr/>
        </p:nvSpPr>
        <p:spPr>
          <a:xfrm flipH="1" rot="20068200">
            <a:off x="1133280" y="818280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1999" name="CustomShape 1955"/>
          <p:cNvSpPr/>
          <p:nvPr/>
        </p:nvSpPr>
        <p:spPr>
          <a:xfrm flipH="1" rot="20068200">
            <a:off x="1020240" y="82918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00" name="CustomShape 1956"/>
          <p:cNvSpPr/>
          <p:nvPr/>
        </p:nvSpPr>
        <p:spPr>
          <a:xfrm flipH="1" rot="9268200">
            <a:off x="1164240" y="82152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01" name="CustomShape 1957"/>
          <p:cNvSpPr/>
          <p:nvPr/>
        </p:nvSpPr>
        <p:spPr>
          <a:xfrm flipH="1" rot="20068200">
            <a:off x="1187280" y="83512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02" name="CustomShape 1958"/>
          <p:cNvSpPr/>
          <p:nvPr/>
        </p:nvSpPr>
        <p:spPr>
          <a:xfrm flipH="1" rot="20068200">
            <a:off x="1240200" y="82245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03" name="CustomShape 1959"/>
          <p:cNvSpPr/>
          <p:nvPr/>
        </p:nvSpPr>
        <p:spPr>
          <a:xfrm flipH="1" rot="20068200">
            <a:off x="1127160" y="83336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04" name="CustomShape 1960"/>
          <p:cNvSpPr/>
          <p:nvPr/>
        </p:nvSpPr>
        <p:spPr>
          <a:xfrm flipH="1" rot="9268200">
            <a:off x="1275840" y="825156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05" name="CustomShape 1961"/>
          <p:cNvSpPr/>
          <p:nvPr/>
        </p:nvSpPr>
        <p:spPr>
          <a:xfrm flipH="1" rot="20068200">
            <a:off x="1298880" y="83872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06" name="CustomShape 1962"/>
          <p:cNvSpPr/>
          <p:nvPr/>
        </p:nvSpPr>
        <p:spPr>
          <a:xfrm flipH="1" rot="20068200">
            <a:off x="1352160" y="82605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07" name="CustomShape 1963"/>
          <p:cNvSpPr/>
          <p:nvPr/>
        </p:nvSpPr>
        <p:spPr>
          <a:xfrm flipH="1" rot="20068200">
            <a:off x="1238760" y="83696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08" name="CustomShape 1964"/>
          <p:cNvSpPr/>
          <p:nvPr/>
        </p:nvSpPr>
        <p:spPr>
          <a:xfrm flipH="1" rot="9268200">
            <a:off x="1381680" y="829548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09" name="CustomShape 1965"/>
          <p:cNvSpPr/>
          <p:nvPr/>
        </p:nvSpPr>
        <p:spPr>
          <a:xfrm flipH="1" rot="20068200">
            <a:off x="1404360" y="8431560"/>
            <a:ext cx="59040" cy="174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10" name="CustomShape 1966"/>
          <p:cNvSpPr/>
          <p:nvPr/>
        </p:nvSpPr>
        <p:spPr>
          <a:xfrm flipH="1" rot="20068200">
            <a:off x="1457280" y="830484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11" name="CustomShape 1967"/>
          <p:cNvSpPr/>
          <p:nvPr/>
        </p:nvSpPr>
        <p:spPr>
          <a:xfrm flipH="1" rot="20068200">
            <a:off x="1344240" y="84139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12" name="CustomShape 1968"/>
          <p:cNvSpPr/>
          <p:nvPr/>
        </p:nvSpPr>
        <p:spPr>
          <a:xfrm flipH="1" rot="9268200">
            <a:off x="1476360" y="835164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13" name="CustomShape 1969"/>
          <p:cNvSpPr/>
          <p:nvPr/>
        </p:nvSpPr>
        <p:spPr>
          <a:xfrm flipH="1" rot="20068200">
            <a:off x="1499760" y="848736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14" name="CustomShape 1970"/>
          <p:cNvSpPr/>
          <p:nvPr/>
        </p:nvSpPr>
        <p:spPr>
          <a:xfrm flipH="1" rot="20068200">
            <a:off x="1552680" y="836064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15" name="CustomShape 1971"/>
          <p:cNvSpPr/>
          <p:nvPr/>
        </p:nvSpPr>
        <p:spPr>
          <a:xfrm flipH="1" rot="20068200">
            <a:off x="1439280" y="84697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16" name="CustomShape 1972"/>
          <p:cNvSpPr/>
          <p:nvPr/>
        </p:nvSpPr>
        <p:spPr>
          <a:xfrm flipH="1" rot="8911800">
            <a:off x="1597320" y="8418960"/>
            <a:ext cx="58680" cy="158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17" name="CustomShape 1973"/>
          <p:cNvSpPr/>
          <p:nvPr/>
        </p:nvSpPr>
        <p:spPr>
          <a:xfrm flipH="1" rot="19712400">
            <a:off x="1605600" y="85564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18" name="CustomShape 1974"/>
          <p:cNvSpPr/>
          <p:nvPr/>
        </p:nvSpPr>
        <p:spPr>
          <a:xfrm flipH="1" rot="19712400">
            <a:off x="1671120" y="843408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19" name="CustomShape 1975"/>
          <p:cNvSpPr/>
          <p:nvPr/>
        </p:nvSpPr>
        <p:spPr>
          <a:xfrm flipH="1" rot="19712400">
            <a:off x="1548360" y="85327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20" name="CustomShape 1976"/>
          <p:cNvSpPr/>
          <p:nvPr/>
        </p:nvSpPr>
        <p:spPr>
          <a:xfrm flipH="1" rot="8911800">
            <a:off x="1714680" y="84816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21" name="CustomShape 1977"/>
          <p:cNvSpPr/>
          <p:nvPr/>
        </p:nvSpPr>
        <p:spPr>
          <a:xfrm flipH="1" rot="19712400">
            <a:off x="1722600" y="86191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22" name="CustomShape 1978"/>
          <p:cNvSpPr/>
          <p:nvPr/>
        </p:nvSpPr>
        <p:spPr>
          <a:xfrm flipH="1" rot="19712400">
            <a:off x="1789200" y="84963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23" name="CustomShape 1979"/>
          <p:cNvSpPr/>
          <p:nvPr/>
        </p:nvSpPr>
        <p:spPr>
          <a:xfrm flipH="1" rot="19712400">
            <a:off x="1666080" y="85953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24" name="CustomShape 1980"/>
          <p:cNvSpPr/>
          <p:nvPr/>
        </p:nvSpPr>
        <p:spPr>
          <a:xfrm flipH="1" rot="8911800">
            <a:off x="1829880" y="8548200"/>
            <a:ext cx="5832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25" name="CustomShape 1981"/>
          <p:cNvSpPr/>
          <p:nvPr/>
        </p:nvSpPr>
        <p:spPr>
          <a:xfrm flipH="1" rot="19712400">
            <a:off x="1838160" y="8685720"/>
            <a:ext cx="5868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26" name="CustomShape 1982"/>
          <p:cNvSpPr/>
          <p:nvPr/>
        </p:nvSpPr>
        <p:spPr>
          <a:xfrm flipH="1" rot="19712400">
            <a:off x="1903680" y="8563680"/>
            <a:ext cx="2520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27" name="CustomShape 1983"/>
          <p:cNvSpPr/>
          <p:nvPr/>
        </p:nvSpPr>
        <p:spPr>
          <a:xfrm flipH="1" rot="19712400">
            <a:off x="1781640" y="866196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28" name="CustomShape 1984"/>
          <p:cNvSpPr/>
          <p:nvPr/>
        </p:nvSpPr>
        <p:spPr>
          <a:xfrm flipH="1" rot="8911800">
            <a:off x="1944360" y="8618400"/>
            <a:ext cx="5832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29" name="CustomShape 1985"/>
          <p:cNvSpPr/>
          <p:nvPr/>
        </p:nvSpPr>
        <p:spPr>
          <a:xfrm flipH="1" rot="19712400">
            <a:off x="1952640" y="8755920"/>
            <a:ext cx="5868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30" name="CustomShape 1986"/>
          <p:cNvSpPr/>
          <p:nvPr/>
        </p:nvSpPr>
        <p:spPr>
          <a:xfrm flipH="1" rot="19712400">
            <a:off x="2018520" y="8633880"/>
            <a:ext cx="2520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31" name="CustomShape 1987"/>
          <p:cNvSpPr/>
          <p:nvPr/>
        </p:nvSpPr>
        <p:spPr>
          <a:xfrm flipH="1" rot="19712400">
            <a:off x="1896120" y="873252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32" name="CustomShape 1988"/>
          <p:cNvSpPr/>
          <p:nvPr/>
        </p:nvSpPr>
        <p:spPr>
          <a:xfrm flipH="1" rot="8911800">
            <a:off x="2066760" y="8680320"/>
            <a:ext cx="58320" cy="158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33" name="CustomShape 1989"/>
          <p:cNvSpPr/>
          <p:nvPr/>
        </p:nvSpPr>
        <p:spPr>
          <a:xfrm flipH="1" rot="19712400">
            <a:off x="2074320" y="8818200"/>
            <a:ext cx="5868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34" name="CustomShape 1990"/>
          <p:cNvSpPr/>
          <p:nvPr/>
        </p:nvSpPr>
        <p:spPr>
          <a:xfrm flipH="1" rot="19712400">
            <a:off x="2139840" y="8696160"/>
            <a:ext cx="2520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35" name="CustomShape 1991"/>
          <p:cNvSpPr/>
          <p:nvPr/>
        </p:nvSpPr>
        <p:spPr>
          <a:xfrm flipH="1" rot="19712400">
            <a:off x="2017800" y="87944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36" name="CustomShape 1992"/>
          <p:cNvSpPr/>
          <p:nvPr/>
        </p:nvSpPr>
        <p:spPr>
          <a:xfrm flipH="1" rot="8911800">
            <a:off x="2180880" y="8747280"/>
            <a:ext cx="58680" cy="158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37" name="CustomShape 1993"/>
          <p:cNvSpPr/>
          <p:nvPr/>
        </p:nvSpPr>
        <p:spPr>
          <a:xfrm flipH="1" rot="19712400">
            <a:off x="2189160" y="888480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38" name="CustomShape 1994"/>
          <p:cNvSpPr/>
          <p:nvPr/>
        </p:nvSpPr>
        <p:spPr>
          <a:xfrm flipH="1" rot="19712400">
            <a:off x="2254680" y="876204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39" name="CustomShape 1995"/>
          <p:cNvSpPr/>
          <p:nvPr/>
        </p:nvSpPr>
        <p:spPr>
          <a:xfrm flipH="1" rot="19712400">
            <a:off x="2131920" y="88610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40" name="CustomShape 1996"/>
          <p:cNvSpPr/>
          <p:nvPr/>
        </p:nvSpPr>
        <p:spPr>
          <a:xfrm flipH="1" rot="8911800">
            <a:off x="2288520" y="88218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41" name="CustomShape 1997"/>
          <p:cNvSpPr/>
          <p:nvPr/>
        </p:nvSpPr>
        <p:spPr>
          <a:xfrm flipH="1" rot="19712400">
            <a:off x="2296440" y="89593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42" name="CustomShape 1998"/>
          <p:cNvSpPr/>
          <p:nvPr/>
        </p:nvSpPr>
        <p:spPr>
          <a:xfrm flipH="1" rot="19712400">
            <a:off x="2363040" y="88365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43" name="CustomShape 1999"/>
          <p:cNvSpPr/>
          <p:nvPr/>
        </p:nvSpPr>
        <p:spPr>
          <a:xfrm flipH="1" rot="19712400">
            <a:off x="2239920" y="89355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44" name="CustomShape 2000"/>
          <p:cNvSpPr/>
          <p:nvPr/>
        </p:nvSpPr>
        <p:spPr>
          <a:xfrm flipH="1" rot="8911800">
            <a:off x="2401200" y="88902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45" name="CustomShape 2001"/>
          <p:cNvSpPr/>
          <p:nvPr/>
        </p:nvSpPr>
        <p:spPr>
          <a:xfrm flipH="1" rot="19712400">
            <a:off x="2409480" y="90277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46" name="CustomShape 2002"/>
          <p:cNvSpPr/>
          <p:nvPr/>
        </p:nvSpPr>
        <p:spPr>
          <a:xfrm flipH="1" rot="19712400">
            <a:off x="2475720" y="89049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47" name="CustomShape 2003"/>
          <p:cNvSpPr/>
          <p:nvPr/>
        </p:nvSpPr>
        <p:spPr>
          <a:xfrm flipH="1" rot="19712400">
            <a:off x="2352600" y="90039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48" name="CustomShape 2004"/>
          <p:cNvSpPr/>
          <p:nvPr/>
        </p:nvSpPr>
        <p:spPr>
          <a:xfrm flipH="1" rot="8498400">
            <a:off x="2521800" y="89640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49" name="CustomShape 2005"/>
          <p:cNvSpPr/>
          <p:nvPr/>
        </p:nvSpPr>
        <p:spPr>
          <a:xfrm flipH="1" rot="19298400">
            <a:off x="2512080" y="910116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50" name="CustomShape 2006"/>
          <p:cNvSpPr/>
          <p:nvPr/>
        </p:nvSpPr>
        <p:spPr>
          <a:xfrm flipH="1" rot="19298400">
            <a:off x="2592360" y="89848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51" name="CustomShape 2007"/>
          <p:cNvSpPr/>
          <p:nvPr/>
        </p:nvSpPr>
        <p:spPr>
          <a:xfrm flipH="1" rot="19298400">
            <a:off x="2459520" y="90705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52" name="CustomShape 2008"/>
          <p:cNvSpPr/>
          <p:nvPr/>
        </p:nvSpPr>
        <p:spPr>
          <a:xfrm flipH="1" rot="8498400">
            <a:off x="2628720" y="903312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53" name="CustomShape 2009"/>
          <p:cNvSpPr/>
          <p:nvPr/>
        </p:nvSpPr>
        <p:spPr>
          <a:xfrm flipH="1" rot="19298400">
            <a:off x="2618640" y="91702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54" name="CustomShape 2010"/>
          <p:cNvSpPr/>
          <p:nvPr/>
        </p:nvSpPr>
        <p:spPr>
          <a:xfrm flipH="1" rot="19298400">
            <a:off x="2698200" y="905436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55" name="CustomShape 2011"/>
          <p:cNvSpPr/>
          <p:nvPr/>
        </p:nvSpPr>
        <p:spPr>
          <a:xfrm flipH="1" rot="19298400">
            <a:off x="2565720" y="91396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56" name="CustomShape 2012"/>
          <p:cNvSpPr/>
          <p:nvPr/>
        </p:nvSpPr>
        <p:spPr>
          <a:xfrm flipH="1" rot="8498400">
            <a:off x="2737440" y="90986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57" name="CustomShape 2013"/>
          <p:cNvSpPr/>
          <p:nvPr/>
        </p:nvSpPr>
        <p:spPr>
          <a:xfrm flipH="1" rot="19298400">
            <a:off x="2727360" y="923580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58" name="CustomShape 2014"/>
          <p:cNvSpPr/>
          <p:nvPr/>
        </p:nvSpPr>
        <p:spPr>
          <a:xfrm flipH="1" rot="19298400">
            <a:off x="2807280" y="911988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59" name="CustomShape 2015"/>
          <p:cNvSpPr/>
          <p:nvPr/>
        </p:nvSpPr>
        <p:spPr>
          <a:xfrm flipH="1" rot="19298400">
            <a:off x="2674800" y="92052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60" name="CustomShape 2016"/>
          <p:cNvSpPr/>
          <p:nvPr/>
        </p:nvSpPr>
        <p:spPr>
          <a:xfrm flipH="1" rot="8498400">
            <a:off x="2842920" y="916776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61" name="CustomShape 2017"/>
          <p:cNvSpPr/>
          <p:nvPr/>
        </p:nvSpPr>
        <p:spPr>
          <a:xfrm flipH="1" rot="19298400">
            <a:off x="2833200" y="93049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62" name="CustomShape 2018"/>
          <p:cNvSpPr/>
          <p:nvPr/>
        </p:nvSpPr>
        <p:spPr>
          <a:xfrm flipH="1" rot="19298400">
            <a:off x="2913120" y="918864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63" name="CustomShape 2019"/>
          <p:cNvSpPr/>
          <p:nvPr/>
        </p:nvSpPr>
        <p:spPr>
          <a:xfrm flipH="1" rot="19298400">
            <a:off x="2780640" y="92743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64" name="CustomShape 2020"/>
          <p:cNvSpPr/>
          <p:nvPr/>
        </p:nvSpPr>
        <p:spPr>
          <a:xfrm flipH="1" rot="8498400">
            <a:off x="2943720" y="92430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65" name="CustomShape 2021"/>
          <p:cNvSpPr/>
          <p:nvPr/>
        </p:nvSpPr>
        <p:spPr>
          <a:xfrm flipH="1" rot="19298400">
            <a:off x="2934000" y="938016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66" name="CustomShape 2022"/>
          <p:cNvSpPr/>
          <p:nvPr/>
        </p:nvSpPr>
        <p:spPr>
          <a:xfrm flipH="1" rot="19298400">
            <a:off x="3013920" y="92638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67" name="CustomShape 2023"/>
          <p:cNvSpPr/>
          <p:nvPr/>
        </p:nvSpPr>
        <p:spPr>
          <a:xfrm flipH="1" rot="19298400">
            <a:off x="2881440" y="93495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68" name="CustomShape 2024"/>
          <p:cNvSpPr/>
          <p:nvPr/>
        </p:nvSpPr>
        <p:spPr>
          <a:xfrm flipH="1" rot="8498400">
            <a:off x="3042360" y="93218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69" name="CustomShape 2025"/>
          <p:cNvSpPr/>
          <p:nvPr/>
        </p:nvSpPr>
        <p:spPr>
          <a:xfrm flipH="1" rot="19298400">
            <a:off x="3032280" y="945900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70" name="CustomShape 2026"/>
          <p:cNvSpPr/>
          <p:nvPr/>
        </p:nvSpPr>
        <p:spPr>
          <a:xfrm flipH="1" rot="19298400">
            <a:off x="3111840" y="934308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71" name="CustomShape 2027"/>
          <p:cNvSpPr/>
          <p:nvPr/>
        </p:nvSpPr>
        <p:spPr>
          <a:xfrm flipH="1" rot="19298400">
            <a:off x="2979360" y="94287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72" name="CustomShape 2028"/>
          <p:cNvSpPr/>
          <p:nvPr/>
        </p:nvSpPr>
        <p:spPr>
          <a:xfrm flipH="1" rot="8498400">
            <a:off x="3135960" y="9404280"/>
            <a:ext cx="5832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73" name="CustomShape 2029"/>
          <p:cNvSpPr/>
          <p:nvPr/>
        </p:nvSpPr>
        <p:spPr>
          <a:xfrm flipH="1" rot="19298400">
            <a:off x="3126600" y="9541800"/>
            <a:ext cx="5868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74" name="CustomShape 2030"/>
          <p:cNvSpPr/>
          <p:nvPr/>
        </p:nvSpPr>
        <p:spPr>
          <a:xfrm flipH="1" rot="19298400">
            <a:off x="3206520" y="9425880"/>
            <a:ext cx="2520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75" name="CustomShape 2031"/>
          <p:cNvSpPr/>
          <p:nvPr/>
        </p:nvSpPr>
        <p:spPr>
          <a:xfrm flipH="1" rot="19298400">
            <a:off x="3074400" y="951156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76" name="CustomShape 2032"/>
          <p:cNvSpPr/>
          <p:nvPr/>
        </p:nvSpPr>
        <p:spPr>
          <a:xfrm flipH="1" rot="8498400">
            <a:off x="3237480" y="94798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77" name="CustomShape 2033"/>
          <p:cNvSpPr/>
          <p:nvPr/>
        </p:nvSpPr>
        <p:spPr>
          <a:xfrm flipH="1" rot="19298400">
            <a:off x="3227760" y="96170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78" name="CustomShape 2034"/>
          <p:cNvSpPr/>
          <p:nvPr/>
        </p:nvSpPr>
        <p:spPr>
          <a:xfrm flipH="1" rot="19298400">
            <a:off x="3307680" y="95007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79" name="CustomShape 2035"/>
          <p:cNvSpPr/>
          <p:nvPr/>
        </p:nvSpPr>
        <p:spPr>
          <a:xfrm flipH="1" rot="19298400">
            <a:off x="3174840" y="95864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80" name="CustomShape 2036"/>
          <p:cNvSpPr/>
          <p:nvPr/>
        </p:nvSpPr>
        <p:spPr>
          <a:xfrm flipH="1" rot="8498400">
            <a:off x="3335400" y="95590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81" name="CustomShape 2037"/>
          <p:cNvSpPr/>
          <p:nvPr/>
        </p:nvSpPr>
        <p:spPr>
          <a:xfrm flipH="1" rot="19298400">
            <a:off x="3325680" y="96962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82" name="CustomShape 2038"/>
          <p:cNvSpPr/>
          <p:nvPr/>
        </p:nvSpPr>
        <p:spPr>
          <a:xfrm flipH="1" rot="19298400">
            <a:off x="3405600" y="95803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83" name="CustomShape 2039"/>
          <p:cNvSpPr/>
          <p:nvPr/>
        </p:nvSpPr>
        <p:spPr>
          <a:xfrm flipH="1" rot="19298400">
            <a:off x="3272760" y="96660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84" name="CustomShape 2040"/>
          <p:cNvSpPr/>
          <p:nvPr/>
        </p:nvSpPr>
        <p:spPr>
          <a:xfrm flipH="1" rot="8498400">
            <a:off x="3431160" y="963972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85" name="CustomShape 2041"/>
          <p:cNvSpPr/>
          <p:nvPr/>
        </p:nvSpPr>
        <p:spPr>
          <a:xfrm flipH="1" rot="19298400">
            <a:off x="3421440" y="977688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86" name="CustomShape 2042"/>
          <p:cNvSpPr/>
          <p:nvPr/>
        </p:nvSpPr>
        <p:spPr>
          <a:xfrm flipH="1" rot="19298400">
            <a:off x="3501720" y="96606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87" name="CustomShape 2043"/>
          <p:cNvSpPr/>
          <p:nvPr/>
        </p:nvSpPr>
        <p:spPr>
          <a:xfrm flipH="1" rot="19298400">
            <a:off x="3368880" y="97462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88" name="CustomShape 2044"/>
          <p:cNvSpPr/>
          <p:nvPr/>
        </p:nvSpPr>
        <p:spPr>
          <a:xfrm flipH="1" rot="8498400">
            <a:off x="3524400" y="97246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89" name="CustomShape 2045"/>
          <p:cNvSpPr/>
          <p:nvPr/>
        </p:nvSpPr>
        <p:spPr>
          <a:xfrm flipH="1" rot="19298400">
            <a:off x="3514680" y="986220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90" name="CustomShape 2046"/>
          <p:cNvSpPr/>
          <p:nvPr/>
        </p:nvSpPr>
        <p:spPr>
          <a:xfrm flipH="1" rot="19298400">
            <a:off x="3594600" y="97459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91" name="CustomShape 2047"/>
          <p:cNvSpPr/>
          <p:nvPr/>
        </p:nvSpPr>
        <p:spPr>
          <a:xfrm flipH="1" rot="19298400">
            <a:off x="3461760" y="98316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92" name="CustomShape 2048"/>
          <p:cNvSpPr/>
          <p:nvPr/>
        </p:nvSpPr>
        <p:spPr>
          <a:xfrm flipH="1" rot="8498400">
            <a:off x="3614400" y="98136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93" name="CustomShape 2049"/>
          <p:cNvSpPr/>
          <p:nvPr/>
        </p:nvSpPr>
        <p:spPr>
          <a:xfrm flipH="1" rot="19298400">
            <a:off x="3604680" y="995040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94" name="CustomShape 2050"/>
          <p:cNvSpPr/>
          <p:nvPr/>
        </p:nvSpPr>
        <p:spPr>
          <a:xfrm flipH="1" rot="19298400">
            <a:off x="3684240" y="983484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95" name="CustomShape 2051"/>
          <p:cNvSpPr/>
          <p:nvPr/>
        </p:nvSpPr>
        <p:spPr>
          <a:xfrm flipH="1" rot="19298400">
            <a:off x="3551760" y="99201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96" name="CustomShape 2052"/>
          <p:cNvSpPr/>
          <p:nvPr/>
        </p:nvSpPr>
        <p:spPr>
          <a:xfrm flipH="1" rot="8410800">
            <a:off x="3702600" y="98982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097" name="CustomShape 2053"/>
          <p:cNvSpPr/>
          <p:nvPr/>
        </p:nvSpPr>
        <p:spPr>
          <a:xfrm flipH="1" rot="19211400">
            <a:off x="3688560" y="100346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098" name="CustomShape 2054"/>
          <p:cNvSpPr/>
          <p:nvPr/>
        </p:nvSpPr>
        <p:spPr>
          <a:xfrm flipH="1" rot="19211400">
            <a:off x="3771000" y="99205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099" name="CustomShape 2055"/>
          <p:cNvSpPr/>
          <p:nvPr/>
        </p:nvSpPr>
        <p:spPr>
          <a:xfrm flipH="1" rot="19211400">
            <a:off x="3637080" y="100033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00" name="CustomShape 2056"/>
          <p:cNvSpPr/>
          <p:nvPr/>
        </p:nvSpPr>
        <p:spPr>
          <a:xfrm flipH="1" rot="8410800">
            <a:off x="3785760" y="99864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01" name="CustomShape 2057"/>
          <p:cNvSpPr/>
          <p:nvPr/>
        </p:nvSpPr>
        <p:spPr>
          <a:xfrm flipH="1" rot="19211400">
            <a:off x="3772440" y="1012320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02" name="CustomShape 2058"/>
          <p:cNvSpPr/>
          <p:nvPr/>
        </p:nvSpPr>
        <p:spPr>
          <a:xfrm flipH="1" rot="19211400">
            <a:off x="3854520" y="1000908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03" name="CustomShape 2059"/>
          <p:cNvSpPr/>
          <p:nvPr/>
        </p:nvSpPr>
        <p:spPr>
          <a:xfrm flipH="1" rot="19211400">
            <a:off x="3720960" y="100915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04" name="CustomShape 2060"/>
          <p:cNvSpPr/>
          <p:nvPr/>
        </p:nvSpPr>
        <p:spPr>
          <a:xfrm flipH="1" rot="7998000">
            <a:off x="3902040" y="100746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05" name="CustomShape 2061"/>
          <p:cNvSpPr/>
          <p:nvPr/>
        </p:nvSpPr>
        <p:spPr>
          <a:xfrm flipH="1" rot="18798000">
            <a:off x="3871080" y="10208160"/>
            <a:ext cx="59040" cy="1760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06" name="CustomShape 2062"/>
          <p:cNvSpPr/>
          <p:nvPr/>
        </p:nvSpPr>
        <p:spPr>
          <a:xfrm flipH="1" rot="18798000">
            <a:off x="3966480" y="101037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07" name="CustomShape 2063"/>
          <p:cNvSpPr/>
          <p:nvPr/>
        </p:nvSpPr>
        <p:spPr>
          <a:xfrm flipH="1" rot="18798000">
            <a:off x="3825000" y="101707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08" name="CustomShape 2064"/>
          <p:cNvSpPr/>
          <p:nvPr/>
        </p:nvSpPr>
        <p:spPr>
          <a:xfrm flipH="1" rot="8068200">
            <a:off x="3980520" y="1016532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09" name="CustomShape 2065"/>
          <p:cNvSpPr/>
          <p:nvPr/>
        </p:nvSpPr>
        <p:spPr>
          <a:xfrm flipH="1" rot="18868800">
            <a:off x="3952080" y="1029996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10" name="CustomShape 2066"/>
          <p:cNvSpPr/>
          <p:nvPr/>
        </p:nvSpPr>
        <p:spPr>
          <a:xfrm flipH="1" rot="18868800">
            <a:off x="4045320" y="1019304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11" name="CustomShape 2067"/>
          <p:cNvSpPr/>
          <p:nvPr/>
        </p:nvSpPr>
        <p:spPr>
          <a:xfrm flipH="1" rot="18868800">
            <a:off x="3904920" y="1026288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12" name="CustomShape 2068"/>
          <p:cNvSpPr/>
          <p:nvPr/>
        </p:nvSpPr>
        <p:spPr>
          <a:xfrm flipH="1" rot="8068200">
            <a:off x="4082040" y="10245960"/>
            <a:ext cx="58680" cy="158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13" name="CustomShape 2069"/>
          <p:cNvSpPr/>
          <p:nvPr/>
        </p:nvSpPr>
        <p:spPr>
          <a:xfrm flipH="1" rot="18868800">
            <a:off x="4053960" y="1038024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14" name="CustomShape 2070"/>
          <p:cNvSpPr/>
          <p:nvPr/>
        </p:nvSpPr>
        <p:spPr>
          <a:xfrm flipH="1" rot="18868800">
            <a:off x="4147200" y="1027368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15" name="CustomShape 2071"/>
          <p:cNvSpPr/>
          <p:nvPr/>
        </p:nvSpPr>
        <p:spPr>
          <a:xfrm flipH="1" rot="18868800">
            <a:off x="4006440" y="1034352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16" name="CustomShape 2072"/>
          <p:cNvSpPr/>
          <p:nvPr/>
        </p:nvSpPr>
        <p:spPr>
          <a:xfrm flipH="1" rot="8068200">
            <a:off x="4178880" y="103320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17" name="CustomShape 2073"/>
          <p:cNvSpPr/>
          <p:nvPr/>
        </p:nvSpPr>
        <p:spPr>
          <a:xfrm flipH="1" rot="18868800">
            <a:off x="4150800" y="104666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18" name="CustomShape 2074"/>
          <p:cNvSpPr/>
          <p:nvPr/>
        </p:nvSpPr>
        <p:spPr>
          <a:xfrm flipH="1" rot="18868800">
            <a:off x="4243680" y="103597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19" name="CustomShape 2075"/>
          <p:cNvSpPr/>
          <p:nvPr/>
        </p:nvSpPr>
        <p:spPr>
          <a:xfrm flipH="1" rot="18868800">
            <a:off x="4103280" y="1042992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20" name="CustomShape 2076"/>
          <p:cNvSpPr/>
          <p:nvPr/>
        </p:nvSpPr>
        <p:spPr>
          <a:xfrm flipH="1" rot="8068200">
            <a:off x="4262400" y="104342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21" name="CustomShape 2077"/>
          <p:cNvSpPr/>
          <p:nvPr/>
        </p:nvSpPr>
        <p:spPr>
          <a:xfrm flipH="1" rot="18868800">
            <a:off x="4234320" y="1056888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22" name="CustomShape 2078"/>
          <p:cNvSpPr/>
          <p:nvPr/>
        </p:nvSpPr>
        <p:spPr>
          <a:xfrm flipH="1" rot="18868800">
            <a:off x="4327200" y="104619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23" name="CustomShape 2079"/>
          <p:cNvSpPr/>
          <p:nvPr/>
        </p:nvSpPr>
        <p:spPr>
          <a:xfrm flipH="1" rot="18868800">
            <a:off x="4187160" y="1053216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24" name="CustomShape 2080"/>
          <p:cNvSpPr/>
          <p:nvPr/>
        </p:nvSpPr>
        <p:spPr>
          <a:xfrm flipH="1" rot="8068200">
            <a:off x="4346640" y="10535400"/>
            <a:ext cx="5832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25" name="CustomShape 2081"/>
          <p:cNvSpPr/>
          <p:nvPr/>
        </p:nvSpPr>
        <p:spPr>
          <a:xfrm flipH="1" rot="18868800">
            <a:off x="4318920" y="10670760"/>
            <a:ext cx="5868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26" name="CustomShape 2082"/>
          <p:cNvSpPr/>
          <p:nvPr/>
        </p:nvSpPr>
        <p:spPr>
          <a:xfrm flipH="1" rot="18868800">
            <a:off x="4411800" y="10563840"/>
            <a:ext cx="2520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27" name="CustomShape 2083"/>
          <p:cNvSpPr/>
          <p:nvPr/>
        </p:nvSpPr>
        <p:spPr>
          <a:xfrm flipH="1" rot="18868800">
            <a:off x="4271040" y="1063368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28" name="CustomShape 2084"/>
          <p:cNvSpPr/>
          <p:nvPr/>
        </p:nvSpPr>
        <p:spPr>
          <a:xfrm flipH="1" rot="8068200">
            <a:off x="4429800" y="1063800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29" name="CustomShape 2085"/>
          <p:cNvSpPr/>
          <p:nvPr/>
        </p:nvSpPr>
        <p:spPr>
          <a:xfrm flipH="1" rot="18868800">
            <a:off x="4401720" y="107726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30" name="CustomShape 2086"/>
          <p:cNvSpPr/>
          <p:nvPr/>
        </p:nvSpPr>
        <p:spPr>
          <a:xfrm flipH="1" rot="18868800">
            <a:off x="4494600" y="106657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31" name="CustomShape 2087"/>
          <p:cNvSpPr/>
          <p:nvPr/>
        </p:nvSpPr>
        <p:spPr>
          <a:xfrm flipH="1" rot="18868800">
            <a:off x="4354560" y="1073592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32" name="CustomShape 2088"/>
          <p:cNvSpPr/>
          <p:nvPr/>
        </p:nvSpPr>
        <p:spPr>
          <a:xfrm flipH="1" rot="8068200">
            <a:off x="4516920" y="1073628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33" name="CustomShape 2089"/>
          <p:cNvSpPr/>
          <p:nvPr/>
        </p:nvSpPr>
        <p:spPr>
          <a:xfrm flipH="1" rot="18868800">
            <a:off x="4488840" y="108709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34" name="CustomShape 2090"/>
          <p:cNvSpPr/>
          <p:nvPr/>
        </p:nvSpPr>
        <p:spPr>
          <a:xfrm flipH="1" rot="18868800">
            <a:off x="4581720" y="1076364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35" name="CustomShape 2091"/>
          <p:cNvSpPr/>
          <p:nvPr/>
        </p:nvSpPr>
        <p:spPr>
          <a:xfrm flipH="1" rot="18868800">
            <a:off x="4441680" y="1083384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36" name="CustomShape 2092"/>
          <p:cNvSpPr/>
          <p:nvPr/>
        </p:nvSpPr>
        <p:spPr>
          <a:xfrm flipH="1" rot="8068200">
            <a:off x="4602240" y="1083636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37" name="CustomShape 2093"/>
          <p:cNvSpPr/>
          <p:nvPr/>
        </p:nvSpPr>
        <p:spPr>
          <a:xfrm flipH="1" rot="18868800">
            <a:off x="4574160" y="1097100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38" name="CustomShape 2094"/>
          <p:cNvSpPr/>
          <p:nvPr/>
        </p:nvSpPr>
        <p:spPr>
          <a:xfrm flipH="1" rot="18868800">
            <a:off x="4667040" y="108640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39" name="CustomShape 2095"/>
          <p:cNvSpPr/>
          <p:nvPr/>
        </p:nvSpPr>
        <p:spPr>
          <a:xfrm flipH="1" rot="18868800">
            <a:off x="4527000" y="10934280"/>
            <a:ext cx="5904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40" name="CustomShape 2096"/>
          <p:cNvSpPr/>
          <p:nvPr/>
        </p:nvSpPr>
        <p:spPr>
          <a:xfrm flipH="1" rot="7707000">
            <a:off x="4704120" y="1093824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41" name="CustomShape 2097"/>
          <p:cNvSpPr/>
          <p:nvPr/>
        </p:nvSpPr>
        <p:spPr>
          <a:xfrm flipH="1" rot="18507000">
            <a:off x="4661280" y="1106928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42" name="CustomShape 2098"/>
          <p:cNvSpPr/>
          <p:nvPr/>
        </p:nvSpPr>
        <p:spPr>
          <a:xfrm flipH="1" rot="18507000">
            <a:off x="4765320" y="1097136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43" name="CustomShape 2099"/>
          <p:cNvSpPr/>
          <p:nvPr/>
        </p:nvSpPr>
        <p:spPr>
          <a:xfrm flipH="1" rot="18507000">
            <a:off x="4619520" y="110282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44" name="CustomShape 2100"/>
          <p:cNvSpPr/>
          <p:nvPr/>
        </p:nvSpPr>
        <p:spPr>
          <a:xfrm flipH="1" rot="7707000">
            <a:off x="4782960" y="1105344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45" name="CustomShape 2101"/>
          <p:cNvSpPr/>
          <p:nvPr/>
        </p:nvSpPr>
        <p:spPr>
          <a:xfrm flipH="1" rot="18507000">
            <a:off x="4741200" y="111848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46" name="CustomShape 2102"/>
          <p:cNvSpPr/>
          <p:nvPr/>
        </p:nvSpPr>
        <p:spPr>
          <a:xfrm flipH="1" rot="18507000">
            <a:off x="4844880" y="1108656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47" name="CustomShape 2103"/>
          <p:cNvSpPr/>
          <p:nvPr/>
        </p:nvSpPr>
        <p:spPr>
          <a:xfrm flipH="1" rot="18507000">
            <a:off x="4698720" y="1114344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48" name="CustomShape 2104"/>
          <p:cNvSpPr/>
          <p:nvPr/>
        </p:nvSpPr>
        <p:spPr>
          <a:xfrm flipH="1" rot="7707000">
            <a:off x="4854960" y="111690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49" name="CustomShape 2105"/>
          <p:cNvSpPr/>
          <p:nvPr/>
        </p:nvSpPr>
        <p:spPr>
          <a:xfrm flipH="1" rot="18507000">
            <a:off x="4813200" y="1130040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50" name="CustomShape 2106"/>
          <p:cNvSpPr/>
          <p:nvPr/>
        </p:nvSpPr>
        <p:spPr>
          <a:xfrm flipH="1" rot="18507000">
            <a:off x="4917240" y="112021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51" name="CustomShape 2107"/>
          <p:cNvSpPr/>
          <p:nvPr/>
        </p:nvSpPr>
        <p:spPr>
          <a:xfrm flipH="1" rot="18507000">
            <a:off x="4771080" y="112590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52" name="CustomShape 2108"/>
          <p:cNvSpPr/>
          <p:nvPr/>
        </p:nvSpPr>
        <p:spPr>
          <a:xfrm flipH="1" rot="7707000">
            <a:off x="4929480" y="1128276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53" name="CustomShape 2109"/>
          <p:cNvSpPr/>
          <p:nvPr/>
        </p:nvSpPr>
        <p:spPr>
          <a:xfrm flipH="1" rot="18507000">
            <a:off x="4887720" y="1141380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54" name="CustomShape 2110"/>
          <p:cNvSpPr/>
          <p:nvPr/>
        </p:nvSpPr>
        <p:spPr>
          <a:xfrm flipH="1" rot="18507000">
            <a:off x="4991400" y="113158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55" name="CustomShape 2111"/>
          <p:cNvSpPr/>
          <p:nvPr/>
        </p:nvSpPr>
        <p:spPr>
          <a:xfrm flipH="1" rot="18507000">
            <a:off x="4845240" y="113727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56" name="CustomShape 2112"/>
          <p:cNvSpPr/>
          <p:nvPr/>
        </p:nvSpPr>
        <p:spPr>
          <a:xfrm flipH="1" rot="7707000">
            <a:off x="5006880" y="1139256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57" name="CustomShape 2113"/>
          <p:cNvSpPr/>
          <p:nvPr/>
        </p:nvSpPr>
        <p:spPr>
          <a:xfrm flipH="1" rot="18507000">
            <a:off x="4964760" y="1152360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58" name="CustomShape 2114"/>
          <p:cNvSpPr/>
          <p:nvPr/>
        </p:nvSpPr>
        <p:spPr>
          <a:xfrm flipH="1" rot="18507000">
            <a:off x="5068800" y="1142568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59" name="CustomShape 2115"/>
          <p:cNvSpPr/>
          <p:nvPr/>
        </p:nvSpPr>
        <p:spPr>
          <a:xfrm flipH="1" rot="18507000">
            <a:off x="4922640" y="1148256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60" name="CustomShape 2116"/>
          <p:cNvSpPr/>
          <p:nvPr/>
        </p:nvSpPr>
        <p:spPr>
          <a:xfrm flipH="1" rot="7707000">
            <a:off x="5080680" y="1150632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61" name="CustomShape 2117"/>
          <p:cNvSpPr/>
          <p:nvPr/>
        </p:nvSpPr>
        <p:spPr>
          <a:xfrm flipH="1" rot="18507000">
            <a:off x="5038920" y="116377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62" name="CustomShape 2118"/>
          <p:cNvSpPr/>
          <p:nvPr/>
        </p:nvSpPr>
        <p:spPr>
          <a:xfrm flipH="1" rot="18507000">
            <a:off x="5142960" y="1153944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63" name="CustomShape 2119"/>
          <p:cNvSpPr/>
          <p:nvPr/>
        </p:nvSpPr>
        <p:spPr>
          <a:xfrm flipH="1" rot="18507000">
            <a:off x="4996800" y="115963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64" name="CustomShape 2120"/>
          <p:cNvSpPr/>
          <p:nvPr/>
        </p:nvSpPr>
        <p:spPr>
          <a:xfrm flipH="1" rot="7707000">
            <a:off x="5153400" y="11622240"/>
            <a:ext cx="5832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65" name="CustomShape 2121"/>
          <p:cNvSpPr/>
          <p:nvPr/>
        </p:nvSpPr>
        <p:spPr>
          <a:xfrm flipH="1" rot="18507000">
            <a:off x="5111280" y="11753640"/>
            <a:ext cx="5868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66" name="CustomShape 2122"/>
          <p:cNvSpPr/>
          <p:nvPr/>
        </p:nvSpPr>
        <p:spPr>
          <a:xfrm flipH="1" rot="18507000">
            <a:off x="5215680" y="11655360"/>
            <a:ext cx="2520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67" name="CustomShape 2123"/>
          <p:cNvSpPr/>
          <p:nvPr/>
        </p:nvSpPr>
        <p:spPr>
          <a:xfrm flipH="1" rot="18507000">
            <a:off x="5069160" y="1171224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68" name="CustomShape 2124"/>
          <p:cNvSpPr/>
          <p:nvPr/>
        </p:nvSpPr>
        <p:spPr>
          <a:xfrm flipH="1" rot="7707000">
            <a:off x="5225400" y="117378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69" name="CustomShape 2125"/>
          <p:cNvSpPr/>
          <p:nvPr/>
        </p:nvSpPr>
        <p:spPr>
          <a:xfrm flipH="1" rot="18507000">
            <a:off x="5183640" y="1186884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70" name="CustomShape 2126"/>
          <p:cNvSpPr/>
          <p:nvPr/>
        </p:nvSpPr>
        <p:spPr>
          <a:xfrm flipH="1" rot="18507000">
            <a:off x="5287680" y="117709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71" name="CustomShape 2127"/>
          <p:cNvSpPr/>
          <p:nvPr/>
        </p:nvSpPr>
        <p:spPr>
          <a:xfrm flipH="1" rot="18507000">
            <a:off x="5141520" y="118278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72" name="CustomShape 2128"/>
          <p:cNvSpPr/>
          <p:nvPr/>
        </p:nvSpPr>
        <p:spPr>
          <a:xfrm flipH="1" rot="7707000">
            <a:off x="5299920" y="118512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73" name="CustomShape 2129"/>
          <p:cNvSpPr/>
          <p:nvPr/>
        </p:nvSpPr>
        <p:spPr>
          <a:xfrm flipH="1" rot="18507000">
            <a:off x="5258160" y="1198260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74" name="CustomShape 2130"/>
          <p:cNvSpPr/>
          <p:nvPr/>
        </p:nvSpPr>
        <p:spPr>
          <a:xfrm flipH="1" rot="18507000">
            <a:off x="5362200" y="1188432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75" name="CustomShape 2131"/>
          <p:cNvSpPr/>
          <p:nvPr/>
        </p:nvSpPr>
        <p:spPr>
          <a:xfrm flipH="1" rot="18507000">
            <a:off x="5215680" y="1194120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76" name="CustomShape 2132"/>
          <p:cNvSpPr/>
          <p:nvPr/>
        </p:nvSpPr>
        <p:spPr>
          <a:xfrm flipH="1" rot="7707000">
            <a:off x="5372280" y="1196712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77" name="CustomShape 2133"/>
          <p:cNvSpPr/>
          <p:nvPr/>
        </p:nvSpPr>
        <p:spPr>
          <a:xfrm flipH="1" rot="18507000">
            <a:off x="5330520" y="1209816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78" name="CustomShape 2134"/>
          <p:cNvSpPr/>
          <p:nvPr/>
        </p:nvSpPr>
        <p:spPr>
          <a:xfrm flipH="1" rot="18507000">
            <a:off x="5434560" y="1200024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79" name="CustomShape 2135"/>
          <p:cNvSpPr/>
          <p:nvPr/>
        </p:nvSpPr>
        <p:spPr>
          <a:xfrm flipH="1" rot="18507000">
            <a:off x="5288400" y="1205712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80" name="CustomShape 2136"/>
          <p:cNvSpPr/>
          <p:nvPr/>
        </p:nvSpPr>
        <p:spPr>
          <a:xfrm flipH="1" rot="7707000">
            <a:off x="5448600" y="12079080"/>
            <a:ext cx="58680" cy="158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81" name="CustomShape 2137"/>
          <p:cNvSpPr/>
          <p:nvPr/>
        </p:nvSpPr>
        <p:spPr>
          <a:xfrm flipH="1" rot="18507000">
            <a:off x="5406120" y="12210120"/>
            <a:ext cx="59040" cy="175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82" name="CustomShape 2138"/>
          <p:cNvSpPr/>
          <p:nvPr/>
        </p:nvSpPr>
        <p:spPr>
          <a:xfrm flipH="1" rot="18507000">
            <a:off x="5510160" y="12112200"/>
            <a:ext cx="25560" cy="178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83" name="CustomShape 2139"/>
          <p:cNvSpPr/>
          <p:nvPr/>
        </p:nvSpPr>
        <p:spPr>
          <a:xfrm flipH="1" rot="18507000">
            <a:off x="5364000" y="121690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84" name="CustomShape 2140"/>
          <p:cNvSpPr/>
          <p:nvPr/>
        </p:nvSpPr>
        <p:spPr>
          <a:xfrm flipH="1" rot="7707000">
            <a:off x="5522040" y="12193200"/>
            <a:ext cx="5832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85" name="CustomShape 2141"/>
          <p:cNvSpPr/>
          <p:nvPr/>
        </p:nvSpPr>
        <p:spPr>
          <a:xfrm flipH="1" rot="18507000">
            <a:off x="5480280" y="12324600"/>
            <a:ext cx="5868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86" name="CustomShape 2142"/>
          <p:cNvSpPr/>
          <p:nvPr/>
        </p:nvSpPr>
        <p:spPr>
          <a:xfrm flipH="1" rot="18507000">
            <a:off x="5584320" y="12225960"/>
            <a:ext cx="2520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87" name="CustomShape 2143"/>
          <p:cNvSpPr/>
          <p:nvPr/>
        </p:nvSpPr>
        <p:spPr>
          <a:xfrm flipH="1" rot="18507000">
            <a:off x="5437800" y="1228320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88" name="CustomShape 2144"/>
          <p:cNvSpPr/>
          <p:nvPr/>
        </p:nvSpPr>
        <p:spPr>
          <a:xfrm flipH="1" rot="7707000">
            <a:off x="5586480" y="123184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89" name="CustomShape 2145"/>
          <p:cNvSpPr/>
          <p:nvPr/>
        </p:nvSpPr>
        <p:spPr>
          <a:xfrm flipH="1" rot="18507000">
            <a:off x="5544720" y="1244988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90" name="CustomShape 2146"/>
          <p:cNvSpPr/>
          <p:nvPr/>
        </p:nvSpPr>
        <p:spPr>
          <a:xfrm flipH="1" rot="18507000">
            <a:off x="5648760" y="123516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91" name="CustomShape 2147"/>
          <p:cNvSpPr/>
          <p:nvPr/>
        </p:nvSpPr>
        <p:spPr>
          <a:xfrm flipH="1" rot="18507000">
            <a:off x="5502240" y="124084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92" name="CustomShape 2148"/>
          <p:cNvSpPr/>
          <p:nvPr/>
        </p:nvSpPr>
        <p:spPr>
          <a:xfrm flipH="1" rot="7707000">
            <a:off x="5647680" y="12448080"/>
            <a:ext cx="5868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93" name="CustomShape 2149"/>
          <p:cNvSpPr/>
          <p:nvPr/>
        </p:nvSpPr>
        <p:spPr>
          <a:xfrm flipH="1" rot="18507000">
            <a:off x="5605920" y="12579120"/>
            <a:ext cx="59040" cy="175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8f329"/>
            </a:solidFill>
            <a:round/>
          </a:ln>
        </p:spPr>
        <p:style>
          <a:lnRef idx="0"/>
          <a:fillRef idx="0"/>
          <a:effectRef idx="0"/>
          <a:fontRef idx="minor"/>
        </p:style>
      </p:sp>
      <p:sp>
        <p:nvSpPr>
          <p:cNvPr id="2194" name="CustomShape 2150"/>
          <p:cNvSpPr/>
          <p:nvPr/>
        </p:nvSpPr>
        <p:spPr>
          <a:xfrm flipH="1" rot="18507000">
            <a:off x="5709960" y="12481200"/>
            <a:ext cx="25560" cy="178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8f329"/>
            </a:solidFill>
            <a:round/>
          </a:ln>
        </p:spPr>
        <p:style>
          <a:lnRef idx="0"/>
          <a:fillRef idx="0"/>
          <a:effectRef idx="0"/>
          <a:fontRef idx="minor"/>
        </p:style>
      </p:sp>
      <p:sp>
        <p:nvSpPr>
          <p:cNvPr id="2195" name="CustomShape 2151"/>
          <p:cNvSpPr/>
          <p:nvPr/>
        </p:nvSpPr>
        <p:spPr>
          <a:xfrm flipH="1" rot="18507000">
            <a:off x="5563800" y="12538080"/>
            <a:ext cx="59040" cy="1591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8f329"/>
            </a:solidFill>
            <a:round/>
          </a:ln>
        </p:spPr>
        <p:style>
          <a:lnRef idx="0"/>
          <a:fillRef idx="0"/>
          <a:effectRef idx="0"/>
          <a:fontRef idx="minor"/>
        </p:style>
      </p:sp>
      <p:sp>
        <p:nvSpPr>
          <p:cNvPr id="2196" name="CustomShape 2152"/>
          <p:cNvSpPr/>
          <p:nvPr/>
        </p:nvSpPr>
        <p:spPr>
          <a:xfrm rot="2069400">
            <a:off x="-537840" y="75492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197" name="CustomShape 2153"/>
          <p:cNvSpPr/>
          <p:nvPr/>
        </p:nvSpPr>
        <p:spPr>
          <a:xfrm rot="2069400">
            <a:off x="-402480" y="75852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198" name="CustomShape 2154"/>
          <p:cNvSpPr/>
          <p:nvPr/>
        </p:nvSpPr>
        <p:spPr>
          <a:xfrm rot="2069400">
            <a:off x="-267480" y="76212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199" name="CustomShape 2155"/>
          <p:cNvSpPr/>
          <p:nvPr/>
        </p:nvSpPr>
        <p:spPr>
          <a:xfrm rot="2069400">
            <a:off x="-131760" y="76604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0" name="CustomShape 2156"/>
          <p:cNvSpPr/>
          <p:nvPr/>
        </p:nvSpPr>
        <p:spPr>
          <a:xfrm rot="2069400">
            <a:off x="1440" y="77018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1" name="CustomShape 2157"/>
          <p:cNvSpPr/>
          <p:nvPr/>
        </p:nvSpPr>
        <p:spPr>
          <a:xfrm rot="2069400">
            <a:off x="135360" y="77428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2" name="CustomShape 2158"/>
          <p:cNvSpPr/>
          <p:nvPr/>
        </p:nvSpPr>
        <p:spPr>
          <a:xfrm rot="2069400">
            <a:off x="269280" y="77839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3" name="CustomShape 2159"/>
          <p:cNvSpPr/>
          <p:nvPr/>
        </p:nvSpPr>
        <p:spPr>
          <a:xfrm rot="2069400">
            <a:off x="401400" y="78274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4" name="CustomShape 2160"/>
          <p:cNvSpPr/>
          <p:nvPr/>
        </p:nvSpPr>
        <p:spPr>
          <a:xfrm rot="2069400">
            <a:off x="530280" y="78746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5" name="CustomShape 2161"/>
          <p:cNvSpPr/>
          <p:nvPr/>
        </p:nvSpPr>
        <p:spPr>
          <a:xfrm rot="2069400">
            <a:off x="657720" y="79236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6" name="CustomShape 2162"/>
          <p:cNvSpPr/>
          <p:nvPr/>
        </p:nvSpPr>
        <p:spPr>
          <a:xfrm rot="2069400">
            <a:off x="786600" y="797076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07" name="CustomShape 2163"/>
          <p:cNvSpPr/>
          <p:nvPr/>
        </p:nvSpPr>
        <p:spPr>
          <a:xfrm rot="2069400">
            <a:off x="914040" y="801972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08" name="CustomShape 2164"/>
          <p:cNvSpPr/>
          <p:nvPr/>
        </p:nvSpPr>
        <p:spPr>
          <a:xfrm rot="2069400">
            <a:off x="1039680" y="807120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09" name="CustomShape 2165"/>
          <p:cNvSpPr/>
          <p:nvPr/>
        </p:nvSpPr>
        <p:spPr>
          <a:xfrm rot="2069400">
            <a:off x="1163880" y="812376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10" name="CustomShape 2166"/>
          <p:cNvSpPr/>
          <p:nvPr/>
        </p:nvSpPr>
        <p:spPr>
          <a:xfrm rot="2069400">
            <a:off x="1286640" y="817920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11" name="CustomShape 2167"/>
          <p:cNvSpPr/>
          <p:nvPr/>
        </p:nvSpPr>
        <p:spPr>
          <a:xfrm rot="2069400">
            <a:off x="1405800" y="823752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12" name="CustomShape 2168"/>
          <p:cNvSpPr/>
          <p:nvPr/>
        </p:nvSpPr>
        <p:spPr>
          <a:xfrm rot="2069400">
            <a:off x="1521720" y="830052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3" name="CustomShape 2169"/>
          <p:cNvSpPr/>
          <p:nvPr/>
        </p:nvSpPr>
        <p:spPr>
          <a:xfrm rot="2069400">
            <a:off x="1636200" y="8365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4" name="CustomShape 2170"/>
          <p:cNvSpPr/>
          <p:nvPr/>
        </p:nvSpPr>
        <p:spPr>
          <a:xfrm rot="2069400">
            <a:off x="1752480" y="8428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5" name="CustomShape 2171"/>
          <p:cNvSpPr/>
          <p:nvPr/>
        </p:nvSpPr>
        <p:spPr>
          <a:xfrm rot="2069400">
            <a:off x="1870560" y="84927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6" name="CustomShape 2172"/>
          <p:cNvSpPr/>
          <p:nvPr/>
        </p:nvSpPr>
        <p:spPr>
          <a:xfrm rot="2069400">
            <a:off x="1991880" y="85532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7" name="CustomShape 2173"/>
          <p:cNvSpPr/>
          <p:nvPr/>
        </p:nvSpPr>
        <p:spPr>
          <a:xfrm rot="2069400">
            <a:off x="2111400" y="86158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8" name="CustomShape 2174"/>
          <p:cNvSpPr/>
          <p:nvPr/>
        </p:nvSpPr>
        <p:spPr>
          <a:xfrm rot="2069400">
            <a:off x="2227680" y="868212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19" name="CustomShape 2175"/>
          <p:cNvSpPr/>
          <p:nvPr/>
        </p:nvSpPr>
        <p:spPr>
          <a:xfrm rot="2069400">
            <a:off x="2341080" y="87526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20" name="CustomShape 2176"/>
          <p:cNvSpPr/>
          <p:nvPr/>
        </p:nvSpPr>
        <p:spPr>
          <a:xfrm rot="2069400">
            <a:off x="2452680" y="88246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21" name="CustomShape 2177"/>
          <p:cNvSpPr/>
          <p:nvPr/>
        </p:nvSpPr>
        <p:spPr>
          <a:xfrm rot="2069400">
            <a:off x="2561040" y="8901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22" name="CustomShape 2178"/>
          <p:cNvSpPr/>
          <p:nvPr/>
        </p:nvSpPr>
        <p:spPr>
          <a:xfrm rot="2069400">
            <a:off x="2674440" y="89712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23" name="CustomShape 2179"/>
          <p:cNvSpPr/>
          <p:nvPr/>
        </p:nvSpPr>
        <p:spPr>
          <a:xfrm rot="2069400">
            <a:off x="2791440" y="90446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24" name="CustomShape 2180"/>
          <p:cNvSpPr/>
          <p:nvPr/>
        </p:nvSpPr>
        <p:spPr>
          <a:xfrm rot="2069400">
            <a:off x="2903400" y="912420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25" name="CustomShape 2181"/>
          <p:cNvSpPr/>
          <p:nvPr/>
        </p:nvSpPr>
        <p:spPr>
          <a:xfrm rot="2069400">
            <a:off x="3015720" y="920376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26" name="CustomShape 2182"/>
          <p:cNvSpPr/>
          <p:nvPr/>
        </p:nvSpPr>
        <p:spPr>
          <a:xfrm rot="2069400">
            <a:off x="3126600" y="928476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27" name="CustomShape 2183"/>
          <p:cNvSpPr/>
          <p:nvPr/>
        </p:nvSpPr>
        <p:spPr>
          <a:xfrm rot="2069400">
            <a:off x="3235320" y="936864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28" name="CustomShape 2184"/>
          <p:cNvSpPr/>
          <p:nvPr/>
        </p:nvSpPr>
        <p:spPr>
          <a:xfrm rot="2069400">
            <a:off x="3342960" y="945396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29" name="CustomShape 2185"/>
          <p:cNvSpPr/>
          <p:nvPr/>
        </p:nvSpPr>
        <p:spPr>
          <a:xfrm rot="2069400">
            <a:off x="3445560" y="954504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30" name="CustomShape 2186"/>
          <p:cNvSpPr/>
          <p:nvPr/>
        </p:nvSpPr>
        <p:spPr>
          <a:xfrm rot="2069400">
            <a:off x="3548160" y="96357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1" name="CustomShape 2187"/>
          <p:cNvSpPr/>
          <p:nvPr/>
        </p:nvSpPr>
        <p:spPr>
          <a:xfrm rot="2069400">
            <a:off x="3645720" y="9733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2" name="CustomShape 2188"/>
          <p:cNvSpPr/>
          <p:nvPr/>
        </p:nvSpPr>
        <p:spPr>
          <a:xfrm rot="2069400">
            <a:off x="3743640" y="983016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3" name="CustomShape 2189"/>
          <p:cNvSpPr/>
          <p:nvPr/>
        </p:nvSpPr>
        <p:spPr>
          <a:xfrm rot="2069400">
            <a:off x="3842640" y="99252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4" name="CustomShape 2190"/>
          <p:cNvSpPr/>
          <p:nvPr/>
        </p:nvSpPr>
        <p:spPr>
          <a:xfrm rot="2069400">
            <a:off x="3952080" y="100087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5" name="CustomShape 2191"/>
          <p:cNvSpPr/>
          <p:nvPr/>
        </p:nvSpPr>
        <p:spPr>
          <a:xfrm rot="2069400">
            <a:off x="4054680" y="1010016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6" name="CustomShape 2192"/>
          <p:cNvSpPr/>
          <p:nvPr/>
        </p:nvSpPr>
        <p:spPr>
          <a:xfrm rot="2069400">
            <a:off x="4150800" y="101988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7" name="CustomShape 2193"/>
          <p:cNvSpPr/>
          <p:nvPr/>
        </p:nvSpPr>
        <p:spPr>
          <a:xfrm rot="2069400">
            <a:off x="4240080" y="1030536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8" name="CustomShape 2194"/>
          <p:cNvSpPr/>
          <p:nvPr/>
        </p:nvSpPr>
        <p:spPr>
          <a:xfrm rot="2069400">
            <a:off x="4336560" y="1040472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39" name="CustomShape 2195"/>
          <p:cNvSpPr/>
          <p:nvPr/>
        </p:nvSpPr>
        <p:spPr>
          <a:xfrm rot="2069400">
            <a:off x="4431240" y="105055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40" name="CustomShape 2196"/>
          <p:cNvSpPr/>
          <p:nvPr/>
        </p:nvSpPr>
        <p:spPr>
          <a:xfrm rot="2069400">
            <a:off x="4520520" y="1061244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41" name="CustomShape 2197"/>
          <p:cNvSpPr/>
          <p:nvPr/>
        </p:nvSpPr>
        <p:spPr>
          <a:xfrm rot="2069400">
            <a:off x="4606920" y="1072296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42" name="CustomShape 2198"/>
          <p:cNvSpPr/>
          <p:nvPr/>
        </p:nvSpPr>
        <p:spPr>
          <a:xfrm rot="2069400">
            <a:off x="4696920" y="1083024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43" name="CustomShape 2199"/>
          <p:cNvSpPr/>
          <p:nvPr/>
        </p:nvSpPr>
        <p:spPr>
          <a:xfrm rot="2069400">
            <a:off x="4780080" y="1094472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44" name="CustomShape 2200"/>
          <p:cNvSpPr/>
          <p:nvPr/>
        </p:nvSpPr>
        <p:spPr>
          <a:xfrm rot="2069400">
            <a:off x="4861440" y="1106136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45" name="CustomShape 2201"/>
          <p:cNvSpPr/>
          <p:nvPr/>
        </p:nvSpPr>
        <p:spPr>
          <a:xfrm rot="2069400">
            <a:off x="4941360" y="11179800"/>
            <a:ext cx="13932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46" name="CustomShape 2202"/>
          <p:cNvSpPr/>
          <p:nvPr/>
        </p:nvSpPr>
        <p:spPr>
          <a:xfrm rot="2069400">
            <a:off x="5020200" y="11300400"/>
            <a:ext cx="13932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47" name="CustomShape 2203"/>
          <p:cNvSpPr/>
          <p:nvPr/>
        </p:nvSpPr>
        <p:spPr>
          <a:xfrm rot="2069400">
            <a:off x="5098680" y="1142100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48" name="CustomShape 2204"/>
          <p:cNvSpPr/>
          <p:nvPr/>
        </p:nvSpPr>
        <p:spPr>
          <a:xfrm rot="2069400">
            <a:off x="5178240" y="1153944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49" name="CustomShape 2205"/>
          <p:cNvSpPr/>
          <p:nvPr/>
        </p:nvSpPr>
        <p:spPr>
          <a:xfrm rot="2069400">
            <a:off x="5259600" y="116560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0" name="CustomShape 2206"/>
          <p:cNvSpPr/>
          <p:nvPr/>
        </p:nvSpPr>
        <p:spPr>
          <a:xfrm rot="2069400">
            <a:off x="5341680" y="117730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1" name="CustomShape 2207"/>
          <p:cNvSpPr/>
          <p:nvPr/>
        </p:nvSpPr>
        <p:spPr>
          <a:xfrm rot="2069400">
            <a:off x="5419440" y="11893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2" name="CustomShape 2208"/>
          <p:cNvSpPr/>
          <p:nvPr/>
        </p:nvSpPr>
        <p:spPr>
          <a:xfrm rot="2069400">
            <a:off x="5493240" y="1201968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3" name="CustomShape 2209"/>
          <p:cNvSpPr/>
          <p:nvPr/>
        </p:nvSpPr>
        <p:spPr>
          <a:xfrm rot="2069400">
            <a:off x="5565240" y="1214820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4" name="CustomShape 2210"/>
          <p:cNvSpPr/>
          <p:nvPr/>
        </p:nvSpPr>
        <p:spPr>
          <a:xfrm rot="2069400">
            <a:off x="5634360" y="12280320"/>
            <a:ext cx="13932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5" name="CustomShape 2211"/>
          <p:cNvSpPr/>
          <p:nvPr/>
        </p:nvSpPr>
        <p:spPr>
          <a:xfrm rot="2069400">
            <a:off x="5691960" y="12413880"/>
            <a:ext cx="13932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6" name="CustomShape 2212"/>
          <p:cNvSpPr/>
          <p:nvPr/>
        </p:nvSpPr>
        <p:spPr>
          <a:xfrm rot="2069400">
            <a:off x="-742320" y="78076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7" name="CustomShape 2213"/>
          <p:cNvSpPr/>
          <p:nvPr/>
        </p:nvSpPr>
        <p:spPr>
          <a:xfrm rot="2069400">
            <a:off x="-607320" y="78436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8" name="CustomShape 2214"/>
          <p:cNvSpPr/>
          <p:nvPr/>
        </p:nvSpPr>
        <p:spPr>
          <a:xfrm rot="2069400">
            <a:off x="-471960" y="78793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59" name="CustomShape 2215"/>
          <p:cNvSpPr/>
          <p:nvPr/>
        </p:nvSpPr>
        <p:spPr>
          <a:xfrm rot="2069400">
            <a:off x="-336240" y="79185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0" name="CustomShape 2216"/>
          <p:cNvSpPr/>
          <p:nvPr/>
        </p:nvSpPr>
        <p:spPr>
          <a:xfrm rot="2069400">
            <a:off x="-202680" y="79603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1" name="CustomShape 2217"/>
          <p:cNvSpPr/>
          <p:nvPr/>
        </p:nvSpPr>
        <p:spPr>
          <a:xfrm rot="2069400">
            <a:off x="-68760" y="80013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2" name="CustomShape 2218"/>
          <p:cNvSpPr/>
          <p:nvPr/>
        </p:nvSpPr>
        <p:spPr>
          <a:xfrm rot="2069400">
            <a:off x="64800" y="80427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3" name="CustomShape 2219"/>
          <p:cNvSpPr/>
          <p:nvPr/>
        </p:nvSpPr>
        <p:spPr>
          <a:xfrm rot="2069400">
            <a:off x="197280" y="80859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4" name="CustomShape 2220"/>
          <p:cNvSpPr/>
          <p:nvPr/>
        </p:nvSpPr>
        <p:spPr>
          <a:xfrm rot="2069400">
            <a:off x="326160" y="81331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5" name="CustomShape 2221"/>
          <p:cNvSpPr/>
          <p:nvPr/>
        </p:nvSpPr>
        <p:spPr>
          <a:xfrm rot="2069400">
            <a:off x="453600" y="81820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6" name="CustomShape 2222"/>
          <p:cNvSpPr/>
          <p:nvPr/>
        </p:nvSpPr>
        <p:spPr>
          <a:xfrm rot="2069400">
            <a:off x="582480" y="82296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67" name="CustomShape 2223"/>
          <p:cNvSpPr/>
          <p:nvPr/>
        </p:nvSpPr>
        <p:spPr>
          <a:xfrm rot="2069400">
            <a:off x="709560" y="827820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68" name="CustomShape 2224"/>
          <p:cNvSpPr/>
          <p:nvPr/>
        </p:nvSpPr>
        <p:spPr>
          <a:xfrm rot="2069400">
            <a:off x="835560" y="832932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69" name="CustomShape 2225"/>
          <p:cNvSpPr/>
          <p:nvPr/>
        </p:nvSpPr>
        <p:spPr>
          <a:xfrm rot="2069400">
            <a:off x="959760" y="838224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70" name="CustomShape 2226"/>
          <p:cNvSpPr/>
          <p:nvPr/>
        </p:nvSpPr>
        <p:spPr>
          <a:xfrm rot="2069400">
            <a:off x="1082160" y="843732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71" name="CustomShape 2227"/>
          <p:cNvSpPr/>
          <p:nvPr/>
        </p:nvSpPr>
        <p:spPr>
          <a:xfrm rot="2069400">
            <a:off x="1201320" y="84963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72" name="CustomShape 2228"/>
          <p:cNvSpPr/>
          <p:nvPr/>
        </p:nvSpPr>
        <p:spPr>
          <a:xfrm rot="2069400">
            <a:off x="1317600" y="85590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3" name="CustomShape 2229"/>
          <p:cNvSpPr/>
          <p:nvPr/>
        </p:nvSpPr>
        <p:spPr>
          <a:xfrm rot="2069400">
            <a:off x="1432080" y="8623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4" name="CustomShape 2230"/>
          <p:cNvSpPr/>
          <p:nvPr/>
        </p:nvSpPr>
        <p:spPr>
          <a:xfrm rot="2069400">
            <a:off x="1548000" y="8686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5" name="CustomShape 2231"/>
          <p:cNvSpPr/>
          <p:nvPr/>
        </p:nvSpPr>
        <p:spPr>
          <a:xfrm rot="2069400">
            <a:off x="1666440" y="87508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6" name="CustomShape 2232"/>
          <p:cNvSpPr/>
          <p:nvPr/>
        </p:nvSpPr>
        <p:spPr>
          <a:xfrm rot="2069400">
            <a:off x="1787400" y="88117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7" name="CustomShape 2233"/>
          <p:cNvSpPr/>
          <p:nvPr/>
        </p:nvSpPr>
        <p:spPr>
          <a:xfrm rot="2069400">
            <a:off x="1907280" y="88740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8" name="CustomShape 2234"/>
          <p:cNvSpPr/>
          <p:nvPr/>
        </p:nvSpPr>
        <p:spPr>
          <a:xfrm rot="2069400">
            <a:off x="2023560" y="89406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79" name="CustomShape 2235"/>
          <p:cNvSpPr/>
          <p:nvPr/>
        </p:nvSpPr>
        <p:spPr>
          <a:xfrm rot="2069400">
            <a:off x="2136960" y="9010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80" name="CustomShape 2236"/>
          <p:cNvSpPr/>
          <p:nvPr/>
        </p:nvSpPr>
        <p:spPr>
          <a:xfrm rot="2069400">
            <a:off x="2248560" y="90831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81" name="CustomShape 2237"/>
          <p:cNvSpPr/>
          <p:nvPr/>
        </p:nvSpPr>
        <p:spPr>
          <a:xfrm rot="2069400">
            <a:off x="2356920" y="91594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82" name="CustomShape 2238"/>
          <p:cNvSpPr/>
          <p:nvPr/>
        </p:nvSpPr>
        <p:spPr>
          <a:xfrm rot="2069400">
            <a:off x="2470320" y="92296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83" name="CustomShape 2239"/>
          <p:cNvSpPr/>
          <p:nvPr/>
        </p:nvSpPr>
        <p:spPr>
          <a:xfrm rot="2069400">
            <a:off x="2587320" y="93034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84" name="CustomShape 2240"/>
          <p:cNvSpPr/>
          <p:nvPr/>
        </p:nvSpPr>
        <p:spPr>
          <a:xfrm rot="2069400">
            <a:off x="2699640" y="938268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85" name="CustomShape 2241"/>
          <p:cNvSpPr/>
          <p:nvPr/>
        </p:nvSpPr>
        <p:spPr>
          <a:xfrm rot="2069400">
            <a:off x="2811960" y="946224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86" name="CustomShape 2242"/>
          <p:cNvSpPr/>
          <p:nvPr/>
        </p:nvSpPr>
        <p:spPr>
          <a:xfrm rot="2069400">
            <a:off x="2922840" y="95436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87" name="CustomShape 2243"/>
          <p:cNvSpPr/>
          <p:nvPr/>
        </p:nvSpPr>
        <p:spPr>
          <a:xfrm rot="2069400">
            <a:off x="3031560" y="962712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88" name="CustomShape 2244"/>
          <p:cNvSpPr/>
          <p:nvPr/>
        </p:nvSpPr>
        <p:spPr>
          <a:xfrm rot="2069400">
            <a:off x="3138840" y="971244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89" name="CustomShape 2245"/>
          <p:cNvSpPr/>
          <p:nvPr/>
        </p:nvSpPr>
        <p:spPr>
          <a:xfrm rot="2069400">
            <a:off x="3241440" y="980352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290" name="CustomShape 2246"/>
          <p:cNvSpPr/>
          <p:nvPr/>
        </p:nvSpPr>
        <p:spPr>
          <a:xfrm rot="2069400">
            <a:off x="3344400" y="98946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1" name="CustomShape 2247"/>
          <p:cNvSpPr/>
          <p:nvPr/>
        </p:nvSpPr>
        <p:spPr>
          <a:xfrm rot="2069400">
            <a:off x="3441960" y="99918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2" name="CustomShape 2248"/>
          <p:cNvSpPr/>
          <p:nvPr/>
        </p:nvSpPr>
        <p:spPr>
          <a:xfrm rot="2069400">
            <a:off x="3539880" y="100886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3" name="CustomShape 2249"/>
          <p:cNvSpPr/>
          <p:nvPr/>
        </p:nvSpPr>
        <p:spPr>
          <a:xfrm rot="2069400">
            <a:off x="3638880" y="1018404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4" name="CustomShape 2250"/>
          <p:cNvSpPr/>
          <p:nvPr/>
        </p:nvSpPr>
        <p:spPr>
          <a:xfrm rot="2069400">
            <a:off x="3748680" y="1026720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5" name="CustomShape 2251"/>
          <p:cNvSpPr/>
          <p:nvPr/>
        </p:nvSpPr>
        <p:spPr>
          <a:xfrm rot="2069400">
            <a:off x="3850560" y="1035864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6" name="CustomShape 2252"/>
          <p:cNvSpPr/>
          <p:nvPr/>
        </p:nvSpPr>
        <p:spPr>
          <a:xfrm rot="2069400">
            <a:off x="3946680" y="1045764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7" name="CustomShape 2253"/>
          <p:cNvSpPr/>
          <p:nvPr/>
        </p:nvSpPr>
        <p:spPr>
          <a:xfrm rot="2069400">
            <a:off x="4036680" y="105642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8" name="CustomShape 2254"/>
          <p:cNvSpPr/>
          <p:nvPr/>
        </p:nvSpPr>
        <p:spPr>
          <a:xfrm rot="2069400">
            <a:off x="4132800" y="1066356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299" name="CustomShape 2255"/>
          <p:cNvSpPr/>
          <p:nvPr/>
        </p:nvSpPr>
        <p:spPr>
          <a:xfrm rot="2069400">
            <a:off x="4227480" y="1076436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00" name="CustomShape 2256"/>
          <p:cNvSpPr/>
          <p:nvPr/>
        </p:nvSpPr>
        <p:spPr>
          <a:xfrm rot="2069400">
            <a:off x="4316760" y="1087128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301" name="CustomShape 2257"/>
          <p:cNvSpPr/>
          <p:nvPr/>
        </p:nvSpPr>
        <p:spPr>
          <a:xfrm rot="2069400">
            <a:off x="4403160" y="109818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302" name="CustomShape 2258"/>
          <p:cNvSpPr/>
          <p:nvPr/>
        </p:nvSpPr>
        <p:spPr>
          <a:xfrm rot="2069400">
            <a:off x="4493160" y="1108908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303" name="CustomShape 2259"/>
          <p:cNvSpPr/>
          <p:nvPr/>
        </p:nvSpPr>
        <p:spPr>
          <a:xfrm rot="2069400">
            <a:off x="4576680" y="1120356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304" name="CustomShape 2260"/>
          <p:cNvSpPr/>
          <p:nvPr/>
        </p:nvSpPr>
        <p:spPr>
          <a:xfrm rot="2069400">
            <a:off x="4658040" y="11320200"/>
            <a:ext cx="139680" cy="14472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305" name="CustomShape 2261"/>
          <p:cNvSpPr/>
          <p:nvPr/>
        </p:nvSpPr>
        <p:spPr>
          <a:xfrm rot="2069400">
            <a:off x="4737600" y="11438640"/>
            <a:ext cx="139680" cy="144360"/>
          </a:xfrm>
          <a:prstGeom prst="ellipse">
            <a:avLst/>
          </a:prstGeom>
          <a:gradFill>
            <a:gsLst>
              <a:gs pos="0">
                <a:srgbClr val="d86728"/>
              </a:gs>
              <a:gs pos="100000">
                <a:srgbClr val="35190a"/>
              </a:gs>
            </a:gsLst>
            <a:path path="rect"/>
          </a:gradFill>
          <a:ln w="9360">
            <a:solidFill>
              <a:srgbClr val="000000"/>
            </a:solidFill>
            <a:miter/>
          </a:ln>
        </p:spPr>
        <p:style>
          <a:lnRef idx="0"/>
          <a:fillRef idx="0"/>
          <a:effectRef idx="0"/>
          <a:fontRef idx="minor"/>
        </p:style>
      </p:sp>
      <p:sp>
        <p:nvSpPr>
          <p:cNvPr id="2306" name="CustomShape 2262"/>
          <p:cNvSpPr/>
          <p:nvPr/>
        </p:nvSpPr>
        <p:spPr>
          <a:xfrm rot="2069400">
            <a:off x="4816440" y="115592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07" name="CustomShape 2263"/>
          <p:cNvSpPr/>
          <p:nvPr/>
        </p:nvSpPr>
        <p:spPr>
          <a:xfrm rot="2069400">
            <a:off x="4894920" y="1167984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08" name="CustomShape 2264"/>
          <p:cNvSpPr/>
          <p:nvPr/>
        </p:nvSpPr>
        <p:spPr>
          <a:xfrm rot="2069400">
            <a:off x="4974840" y="117982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09" name="CustomShape 2265"/>
          <p:cNvSpPr/>
          <p:nvPr/>
        </p:nvSpPr>
        <p:spPr>
          <a:xfrm rot="2069400">
            <a:off x="5056200" y="119152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10" name="CustomShape 2266"/>
          <p:cNvSpPr/>
          <p:nvPr/>
        </p:nvSpPr>
        <p:spPr>
          <a:xfrm rot="2069400">
            <a:off x="5137920" y="120319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11" name="CustomShape 2267"/>
          <p:cNvSpPr/>
          <p:nvPr/>
        </p:nvSpPr>
        <p:spPr>
          <a:xfrm rot="2069400">
            <a:off x="5216400" y="121525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12" name="CustomShape 2268"/>
          <p:cNvSpPr/>
          <p:nvPr/>
        </p:nvSpPr>
        <p:spPr>
          <a:xfrm rot="2069400">
            <a:off x="5289840" y="1227888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13" name="CustomShape 2269"/>
          <p:cNvSpPr/>
          <p:nvPr/>
        </p:nvSpPr>
        <p:spPr>
          <a:xfrm rot="2069400">
            <a:off x="5361840" y="1240740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14" name="CustomShape 2270"/>
          <p:cNvSpPr/>
          <p:nvPr/>
        </p:nvSpPr>
        <p:spPr>
          <a:xfrm rot="2069400">
            <a:off x="5430600" y="12539520"/>
            <a:ext cx="139680" cy="14472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sp>
        <p:nvSpPr>
          <p:cNvPr id="2315" name="CustomShape 2271"/>
          <p:cNvSpPr/>
          <p:nvPr/>
        </p:nvSpPr>
        <p:spPr>
          <a:xfrm rot="2069400">
            <a:off x="5488200" y="12673080"/>
            <a:ext cx="139680" cy="144360"/>
          </a:xfrm>
          <a:prstGeom prst="ellipse">
            <a:avLst/>
          </a:prstGeom>
          <a:gradFill>
            <a:gsLst>
              <a:gs pos="0">
                <a:srgbClr val="e4966a"/>
              </a:gs>
              <a:gs pos="100000">
                <a:srgbClr val="37241a"/>
              </a:gs>
            </a:gsLst>
            <a:path path="rect"/>
          </a:gradFill>
          <a:ln w="9360">
            <a:solidFill>
              <a:srgbClr val="000000"/>
            </a:solidFill>
            <a:miter/>
          </a:ln>
        </p:spPr>
        <p:style>
          <a:lnRef idx="0"/>
          <a:fillRef idx="0"/>
          <a:effectRef idx="0"/>
          <a:fontRef idx="minor"/>
        </p:style>
      </p:sp>
      <p:pic>
        <p:nvPicPr>
          <p:cNvPr id="2316" name="Picture 4607" descr="Endosome-3"/>
          <p:cNvPicPr/>
          <p:nvPr/>
        </p:nvPicPr>
        <p:blipFill>
          <a:blip r:embed="rId3"/>
          <a:stretch/>
        </p:blipFill>
        <p:spPr>
          <a:xfrm rot="17012400">
            <a:off x="886680" y="2076840"/>
            <a:ext cx="645840" cy="844560"/>
          </a:xfrm>
          <a:prstGeom prst="rect">
            <a:avLst/>
          </a:prstGeom>
          <a:ln>
            <a:noFill/>
          </a:ln>
        </p:spPr>
      </p:pic>
      <p:pic>
        <p:nvPicPr>
          <p:cNvPr id="2317" name="Picture 4608" descr="Endosome-3"/>
          <p:cNvPicPr/>
          <p:nvPr/>
        </p:nvPicPr>
        <p:blipFill>
          <a:blip r:embed="rId4"/>
          <a:stretch/>
        </p:blipFill>
        <p:spPr>
          <a:xfrm rot="17012400">
            <a:off x="548640" y="2819520"/>
            <a:ext cx="646200" cy="844560"/>
          </a:xfrm>
          <a:prstGeom prst="rect">
            <a:avLst/>
          </a:prstGeom>
          <a:ln>
            <a:noFill/>
          </a:ln>
        </p:spPr>
      </p:pic>
      <p:pic>
        <p:nvPicPr>
          <p:cNvPr id="2318" name="Picture 4609" descr="Smooth ER 01"/>
          <p:cNvPicPr/>
          <p:nvPr/>
        </p:nvPicPr>
        <p:blipFill>
          <a:blip r:embed="rId5"/>
          <a:stretch/>
        </p:blipFill>
        <p:spPr>
          <a:xfrm rot="601200">
            <a:off x="4497120" y="4271760"/>
            <a:ext cx="1749240" cy="1454040"/>
          </a:xfrm>
          <a:prstGeom prst="rect">
            <a:avLst/>
          </a:prstGeom>
          <a:ln>
            <a:noFill/>
          </a:ln>
        </p:spPr>
      </p:pic>
      <p:sp>
        <p:nvSpPr>
          <p:cNvPr id="2319" name="CustomShape 2272"/>
          <p:cNvSpPr/>
          <p:nvPr/>
        </p:nvSpPr>
        <p:spPr>
          <a:xfrm>
            <a:off x="4179960" y="2376360"/>
            <a:ext cx="3351240" cy="1185840"/>
          </a:xfrm>
          <a:custGeom>
            <a:avLst/>
            <a:gdLst/>
            <a:ahLst/>
            <a:rect l="l" t="t" r="r" b="b"/>
            <a:pathLst>
              <a:path w="2111" h="747">
                <a:moveTo>
                  <a:pt x="0" y="588"/>
                </a:moveTo>
                <a:cubicBezTo>
                  <a:pt x="868" y="0"/>
                  <a:pt x="1319" y="295"/>
                  <a:pt x="2111" y="747"/>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0" name="CustomShape 2273"/>
          <p:cNvSpPr/>
          <p:nvPr/>
        </p:nvSpPr>
        <p:spPr>
          <a:xfrm>
            <a:off x="4919760" y="2571840"/>
            <a:ext cx="1719000" cy="199800"/>
          </a:xfrm>
          <a:custGeom>
            <a:avLst/>
            <a:gdLst/>
            <a:ahLst/>
            <a:rect l="l" t="t" r="r" b="b"/>
            <a:pathLst>
              <a:path w="1083" h="126">
                <a:moveTo>
                  <a:pt x="0" y="0"/>
                </a:moveTo>
                <a:cubicBezTo>
                  <a:pt x="243" y="78"/>
                  <a:pt x="780" y="39"/>
                  <a:pt x="1083" y="12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1" name="CustomShape 2274"/>
          <p:cNvSpPr/>
          <p:nvPr/>
        </p:nvSpPr>
        <p:spPr>
          <a:xfrm>
            <a:off x="5452920" y="2314440"/>
            <a:ext cx="1238400" cy="300240"/>
          </a:xfrm>
          <a:custGeom>
            <a:avLst/>
            <a:gdLst/>
            <a:ahLst/>
            <a:rect l="l" t="t" r="r" b="b"/>
            <a:pathLst>
              <a:path w="780" h="189">
                <a:moveTo>
                  <a:pt x="0" y="0"/>
                </a:moveTo>
                <a:cubicBezTo>
                  <a:pt x="237" y="15"/>
                  <a:pt x="462" y="24"/>
                  <a:pt x="780" y="18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2" name="CustomShape 2275"/>
          <p:cNvSpPr/>
          <p:nvPr/>
        </p:nvSpPr>
        <p:spPr>
          <a:xfrm>
            <a:off x="5748480" y="1990800"/>
            <a:ext cx="626760" cy="461880"/>
          </a:xfrm>
          <a:custGeom>
            <a:avLst/>
            <a:gdLst/>
            <a:ahLst/>
            <a:rect l="l" t="t" r="r" b="b"/>
            <a:pathLst>
              <a:path w="395" h="291">
                <a:moveTo>
                  <a:pt x="0" y="0"/>
                </a:moveTo>
                <a:cubicBezTo>
                  <a:pt x="225" y="291"/>
                  <a:pt x="281" y="181"/>
                  <a:pt x="395" y="8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3" name="CustomShape 2276"/>
          <p:cNvSpPr/>
          <p:nvPr/>
        </p:nvSpPr>
        <p:spPr>
          <a:xfrm>
            <a:off x="6600960" y="1971720"/>
            <a:ext cx="338040" cy="485640"/>
          </a:xfrm>
          <a:custGeom>
            <a:avLst/>
            <a:gdLst/>
            <a:ahLst/>
            <a:rect l="l" t="t" r="r" b="b"/>
            <a:pathLst>
              <a:path w="213" h="306">
                <a:moveTo>
                  <a:pt x="0" y="0"/>
                </a:moveTo>
                <a:cubicBezTo>
                  <a:pt x="153" y="84"/>
                  <a:pt x="180" y="201"/>
                  <a:pt x="213" y="30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4" name="CustomShape 2277"/>
          <p:cNvSpPr/>
          <p:nvPr/>
        </p:nvSpPr>
        <p:spPr>
          <a:xfrm>
            <a:off x="7062840" y="1395360"/>
            <a:ext cx="676080" cy="681120"/>
          </a:xfrm>
          <a:custGeom>
            <a:avLst/>
            <a:gdLst/>
            <a:ahLst/>
            <a:rect l="l" t="t" r="r" b="b"/>
            <a:pathLst>
              <a:path w="426" h="429">
                <a:moveTo>
                  <a:pt x="0" y="0"/>
                </a:moveTo>
                <a:cubicBezTo>
                  <a:pt x="309" y="237"/>
                  <a:pt x="426" y="429"/>
                  <a:pt x="18" y="327"/>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5" name="CustomShape 2278"/>
          <p:cNvSpPr/>
          <p:nvPr/>
        </p:nvSpPr>
        <p:spPr>
          <a:xfrm>
            <a:off x="7074000" y="2844720"/>
            <a:ext cx="241200" cy="1054080"/>
          </a:xfrm>
          <a:custGeom>
            <a:avLst/>
            <a:gdLst/>
            <a:ahLst/>
            <a:rect l="l" t="t" r="r" b="b"/>
            <a:pathLst>
              <a:path w="152" h="664">
                <a:moveTo>
                  <a:pt x="104" y="0"/>
                </a:moveTo>
                <a:cubicBezTo>
                  <a:pt x="59" y="63"/>
                  <a:pt x="152" y="408"/>
                  <a:pt x="0" y="66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6" name="CustomShape 2279"/>
          <p:cNvSpPr/>
          <p:nvPr/>
        </p:nvSpPr>
        <p:spPr>
          <a:xfrm>
            <a:off x="7137360" y="2959200"/>
            <a:ext cx="685800" cy="495360"/>
          </a:xfrm>
          <a:custGeom>
            <a:avLst/>
            <a:gdLst/>
            <a:ahLst/>
            <a:rect l="l" t="t" r="r" b="b"/>
            <a:pathLst>
              <a:path w="432" h="312">
                <a:moveTo>
                  <a:pt x="0" y="0"/>
                </a:moveTo>
                <a:cubicBezTo>
                  <a:pt x="90" y="78"/>
                  <a:pt x="432" y="16"/>
                  <a:pt x="432" y="31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7" name="CustomShape 2280"/>
          <p:cNvSpPr/>
          <p:nvPr/>
        </p:nvSpPr>
        <p:spPr>
          <a:xfrm>
            <a:off x="7035840" y="3975120"/>
            <a:ext cx="635040" cy="471600"/>
          </a:xfrm>
          <a:custGeom>
            <a:avLst/>
            <a:gdLst/>
            <a:ahLst/>
            <a:rect l="l" t="t" r="r" b="b"/>
            <a:pathLst>
              <a:path w="400" h="297">
                <a:moveTo>
                  <a:pt x="0" y="48"/>
                </a:moveTo>
                <a:cubicBezTo>
                  <a:pt x="273" y="297"/>
                  <a:pt x="262" y="99"/>
                  <a:pt x="40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8" name="CustomShape 2281"/>
          <p:cNvSpPr/>
          <p:nvPr/>
        </p:nvSpPr>
        <p:spPr>
          <a:xfrm>
            <a:off x="6932520" y="4138560"/>
            <a:ext cx="376200" cy="444600"/>
          </a:xfrm>
          <a:custGeom>
            <a:avLst/>
            <a:gdLst/>
            <a:ahLst/>
            <a:rect l="l" t="t" r="r" b="b"/>
            <a:pathLst>
              <a:path w="237" h="280">
                <a:moveTo>
                  <a:pt x="0" y="0"/>
                </a:moveTo>
                <a:cubicBezTo>
                  <a:pt x="64" y="9"/>
                  <a:pt x="179" y="9"/>
                  <a:pt x="208" y="56"/>
                </a:cubicBezTo>
                <a:cubicBezTo>
                  <a:pt x="237" y="103"/>
                  <a:pt x="183" y="233"/>
                  <a:pt x="176" y="28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29" name="CustomShape 2282"/>
          <p:cNvSpPr/>
          <p:nvPr/>
        </p:nvSpPr>
        <p:spPr>
          <a:xfrm>
            <a:off x="6586560" y="4724280"/>
            <a:ext cx="428760" cy="533520"/>
          </a:xfrm>
          <a:custGeom>
            <a:avLst/>
            <a:gdLst/>
            <a:ahLst/>
            <a:rect l="l" t="t" r="r" b="b"/>
            <a:pathLst>
              <a:path w="270" h="336">
                <a:moveTo>
                  <a:pt x="270" y="18"/>
                </a:moveTo>
                <a:cubicBezTo>
                  <a:pt x="150" y="0"/>
                  <a:pt x="0" y="57"/>
                  <a:pt x="63" y="33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0" name="CustomShape 2283"/>
          <p:cNvSpPr/>
          <p:nvPr/>
        </p:nvSpPr>
        <p:spPr>
          <a:xfrm>
            <a:off x="5786280" y="4054320"/>
            <a:ext cx="1236960" cy="505080"/>
          </a:xfrm>
          <a:custGeom>
            <a:avLst/>
            <a:gdLst/>
            <a:ahLst/>
            <a:rect l="l" t="t" r="r" b="b"/>
            <a:pathLst>
              <a:path w="779" h="318">
                <a:moveTo>
                  <a:pt x="3" y="24"/>
                </a:moveTo>
                <a:cubicBezTo>
                  <a:pt x="0" y="0"/>
                  <a:pt x="240" y="176"/>
                  <a:pt x="369" y="225"/>
                </a:cubicBezTo>
                <a:cubicBezTo>
                  <a:pt x="498" y="274"/>
                  <a:pt x="694" y="299"/>
                  <a:pt x="779" y="31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1" name="CustomShape 2284"/>
          <p:cNvSpPr/>
          <p:nvPr/>
        </p:nvSpPr>
        <p:spPr>
          <a:xfrm>
            <a:off x="5316480" y="3629160"/>
            <a:ext cx="300240" cy="469800"/>
          </a:xfrm>
          <a:custGeom>
            <a:avLst/>
            <a:gdLst/>
            <a:ahLst/>
            <a:rect l="l" t="t" r="r" b="b"/>
            <a:pathLst>
              <a:path w="189" h="296">
                <a:moveTo>
                  <a:pt x="173" y="0"/>
                </a:moveTo>
                <a:cubicBezTo>
                  <a:pt x="143" y="33"/>
                  <a:pt x="0" y="77"/>
                  <a:pt x="189" y="29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2" name="CustomShape 2285"/>
          <p:cNvSpPr/>
          <p:nvPr/>
        </p:nvSpPr>
        <p:spPr>
          <a:xfrm>
            <a:off x="3533760" y="3286080"/>
            <a:ext cx="1890720" cy="1281240"/>
          </a:xfrm>
          <a:custGeom>
            <a:avLst/>
            <a:gdLst/>
            <a:ahLst/>
            <a:rect l="l" t="t" r="r" b="b"/>
            <a:pathLst>
              <a:path w="1191" h="807">
                <a:moveTo>
                  <a:pt x="402" y="351"/>
                </a:moveTo>
                <a:cubicBezTo>
                  <a:pt x="267" y="348"/>
                  <a:pt x="0" y="807"/>
                  <a:pt x="429" y="768"/>
                </a:cubicBezTo>
                <a:cubicBezTo>
                  <a:pt x="858" y="729"/>
                  <a:pt x="831" y="0"/>
                  <a:pt x="1191" y="11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3" name="CustomShape 2286"/>
          <p:cNvSpPr/>
          <p:nvPr/>
        </p:nvSpPr>
        <p:spPr>
          <a:xfrm>
            <a:off x="4818240" y="2954160"/>
            <a:ext cx="500040" cy="900360"/>
          </a:xfrm>
          <a:custGeom>
            <a:avLst/>
            <a:gdLst/>
            <a:ahLst/>
            <a:rect l="l" t="t" r="r" b="b"/>
            <a:pathLst>
              <a:path w="315" h="567">
                <a:moveTo>
                  <a:pt x="41" y="567"/>
                </a:moveTo>
                <a:cubicBezTo>
                  <a:pt x="5" y="408"/>
                  <a:pt x="0" y="0"/>
                  <a:pt x="315" y="72"/>
                </a:cubicBezTo>
              </a:path>
            </a:pathLst>
          </a:custGeom>
          <a:noFill/>
          <a:ln w="31680">
            <a:solidFill>
              <a:srgbClr val="ffff00"/>
            </a:solidFill>
            <a:round/>
            <a:tailEnd len="lg" type="triangle" w="med"/>
          </a:ln>
          <a:effectLst>
            <a:outerShdw dist="12600" dir="10800000">
              <a:srgbClr val="000000"/>
            </a:outerShdw>
          </a:effectLst>
        </p:spPr>
        <p:style>
          <a:lnRef idx="0"/>
          <a:fillRef idx="0"/>
          <a:effectRef idx="0"/>
          <a:fontRef idx="minor"/>
        </p:style>
      </p:sp>
      <p:sp>
        <p:nvSpPr>
          <p:cNvPr id="2334" name="CustomShape 2287"/>
          <p:cNvSpPr/>
          <p:nvPr/>
        </p:nvSpPr>
        <p:spPr>
          <a:xfrm>
            <a:off x="4203720" y="3103560"/>
            <a:ext cx="522360" cy="480960"/>
          </a:xfrm>
          <a:custGeom>
            <a:avLst/>
            <a:gdLst/>
            <a:ahLst/>
            <a:rect l="l" t="t" r="r" b="b"/>
            <a:pathLst>
              <a:path w="329" h="303">
                <a:moveTo>
                  <a:pt x="0" y="133"/>
                </a:moveTo>
                <a:cubicBezTo>
                  <a:pt x="99" y="67"/>
                  <a:pt x="329" y="0"/>
                  <a:pt x="212" y="303"/>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5" name="CustomShape 2288"/>
          <p:cNvSpPr/>
          <p:nvPr/>
        </p:nvSpPr>
        <p:spPr>
          <a:xfrm>
            <a:off x="3343320" y="4054320"/>
            <a:ext cx="877680" cy="1365480"/>
          </a:xfrm>
          <a:custGeom>
            <a:avLst/>
            <a:gdLst/>
            <a:ahLst/>
            <a:rect l="l" t="t" r="r" b="b"/>
            <a:pathLst>
              <a:path w="553" h="860">
                <a:moveTo>
                  <a:pt x="0" y="860"/>
                </a:moveTo>
                <a:cubicBezTo>
                  <a:pt x="96" y="860"/>
                  <a:pt x="451" y="636"/>
                  <a:pt x="553"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6" name="CustomShape 2289"/>
          <p:cNvSpPr/>
          <p:nvPr/>
        </p:nvSpPr>
        <p:spPr>
          <a:xfrm>
            <a:off x="3357720" y="4853160"/>
            <a:ext cx="1447560" cy="1185840"/>
          </a:xfrm>
          <a:custGeom>
            <a:avLst/>
            <a:gdLst/>
            <a:ahLst/>
            <a:rect l="l" t="t" r="r" b="b"/>
            <a:pathLst>
              <a:path w="912" h="747">
                <a:moveTo>
                  <a:pt x="0" y="747"/>
                </a:moveTo>
                <a:cubicBezTo>
                  <a:pt x="222" y="156"/>
                  <a:pt x="552" y="0"/>
                  <a:pt x="912" y="66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7" name="CustomShape 2290"/>
          <p:cNvSpPr/>
          <p:nvPr/>
        </p:nvSpPr>
        <p:spPr>
          <a:xfrm>
            <a:off x="3960720" y="5513400"/>
            <a:ext cx="1500120" cy="519120"/>
          </a:xfrm>
          <a:custGeom>
            <a:avLst/>
            <a:gdLst/>
            <a:ahLst/>
            <a:rect l="l" t="t" r="r" b="b"/>
            <a:pathLst>
              <a:path w="945" h="327">
                <a:moveTo>
                  <a:pt x="0" y="39"/>
                </a:moveTo>
                <a:cubicBezTo>
                  <a:pt x="99" y="0"/>
                  <a:pt x="552" y="48"/>
                  <a:pt x="945" y="327"/>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8" name="CustomShape 2291"/>
          <p:cNvSpPr/>
          <p:nvPr/>
        </p:nvSpPr>
        <p:spPr>
          <a:xfrm>
            <a:off x="4013280" y="5762520"/>
            <a:ext cx="584280" cy="397080"/>
          </a:xfrm>
          <a:custGeom>
            <a:avLst/>
            <a:gdLst/>
            <a:ahLst/>
            <a:rect l="l" t="t" r="r" b="b"/>
            <a:pathLst>
              <a:path w="368" h="250">
                <a:moveTo>
                  <a:pt x="368" y="250"/>
                </a:moveTo>
                <a:cubicBezTo>
                  <a:pt x="314" y="214"/>
                  <a:pt x="184" y="0"/>
                  <a:pt x="0" y="217"/>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39" name="CustomShape 2292"/>
          <p:cNvSpPr/>
          <p:nvPr/>
        </p:nvSpPr>
        <p:spPr>
          <a:xfrm>
            <a:off x="5854680" y="5702400"/>
            <a:ext cx="841320" cy="850680"/>
          </a:xfrm>
          <a:custGeom>
            <a:avLst/>
            <a:gdLst/>
            <a:ahLst/>
            <a:rect l="l" t="t" r="r" b="b"/>
            <a:pathLst>
              <a:path w="530" h="536">
                <a:moveTo>
                  <a:pt x="499" y="0"/>
                </a:moveTo>
                <a:cubicBezTo>
                  <a:pt x="530" y="158"/>
                  <a:pt x="432" y="360"/>
                  <a:pt x="0" y="53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0" name="CustomShape 2293"/>
          <p:cNvSpPr/>
          <p:nvPr/>
        </p:nvSpPr>
        <p:spPr>
          <a:xfrm>
            <a:off x="5638680" y="2927520"/>
            <a:ext cx="622440" cy="272880"/>
          </a:xfrm>
          <a:custGeom>
            <a:avLst/>
            <a:gdLst/>
            <a:ahLst/>
            <a:rect l="l" t="t" r="r" b="b"/>
            <a:pathLst>
              <a:path w="392" h="172">
                <a:moveTo>
                  <a:pt x="0" y="4"/>
                </a:moveTo>
                <a:cubicBezTo>
                  <a:pt x="307" y="0"/>
                  <a:pt x="288" y="28"/>
                  <a:pt x="392" y="17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1" name="CustomShape 2294"/>
          <p:cNvSpPr/>
          <p:nvPr/>
        </p:nvSpPr>
        <p:spPr>
          <a:xfrm>
            <a:off x="7651800" y="1981080"/>
            <a:ext cx="863640" cy="723960"/>
          </a:xfrm>
          <a:custGeom>
            <a:avLst/>
            <a:gdLst/>
            <a:ahLst/>
            <a:rect l="l" t="t" r="r" b="b"/>
            <a:pathLst>
              <a:path w="544" h="456">
                <a:moveTo>
                  <a:pt x="544" y="11"/>
                </a:moveTo>
                <a:cubicBezTo>
                  <a:pt x="454" y="0"/>
                  <a:pt x="352" y="392"/>
                  <a:pt x="0" y="45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2" name="CustomShape 2295"/>
          <p:cNvSpPr/>
          <p:nvPr/>
        </p:nvSpPr>
        <p:spPr>
          <a:xfrm>
            <a:off x="8796240" y="1339920"/>
            <a:ext cx="246240" cy="846000"/>
          </a:xfrm>
          <a:custGeom>
            <a:avLst/>
            <a:gdLst/>
            <a:ahLst/>
            <a:rect l="l" t="t" r="r" b="b"/>
            <a:pathLst>
              <a:path w="155" h="533">
                <a:moveTo>
                  <a:pt x="0" y="467"/>
                </a:moveTo>
                <a:cubicBezTo>
                  <a:pt x="108" y="533"/>
                  <a:pt x="128" y="162"/>
                  <a:pt x="155"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3" name="CustomShape 2296"/>
          <p:cNvSpPr/>
          <p:nvPr/>
        </p:nvSpPr>
        <p:spPr>
          <a:xfrm>
            <a:off x="8901000" y="952560"/>
            <a:ext cx="746280" cy="1438200"/>
          </a:xfrm>
          <a:custGeom>
            <a:avLst/>
            <a:gdLst/>
            <a:ahLst/>
            <a:rect l="l" t="t" r="r" b="b"/>
            <a:pathLst>
              <a:path w="470" h="906">
                <a:moveTo>
                  <a:pt x="363" y="405"/>
                </a:moveTo>
                <a:cubicBezTo>
                  <a:pt x="470" y="269"/>
                  <a:pt x="0" y="0"/>
                  <a:pt x="144" y="90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4" name="CustomShape 2297"/>
          <p:cNvSpPr/>
          <p:nvPr/>
        </p:nvSpPr>
        <p:spPr>
          <a:xfrm>
            <a:off x="8750160" y="2890800"/>
            <a:ext cx="393840" cy="900000"/>
          </a:xfrm>
          <a:custGeom>
            <a:avLst/>
            <a:gdLst/>
            <a:ahLst/>
            <a:rect l="l" t="t" r="r" b="b"/>
            <a:pathLst>
              <a:path w="248" h="567">
                <a:moveTo>
                  <a:pt x="179" y="0"/>
                </a:moveTo>
                <a:cubicBezTo>
                  <a:pt x="248" y="87"/>
                  <a:pt x="88" y="407"/>
                  <a:pt x="0" y="567"/>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5" name="CustomShape 2298"/>
          <p:cNvSpPr/>
          <p:nvPr/>
        </p:nvSpPr>
        <p:spPr>
          <a:xfrm>
            <a:off x="7823160" y="4125960"/>
            <a:ext cx="1014480" cy="1512720"/>
          </a:xfrm>
          <a:custGeom>
            <a:avLst/>
            <a:gdLst/>
            <a:ahLst/>
            <a:rect l="l" t="t" r="r" b="b"/>
            <a:pathLst>
              <a:path w="639" h="953">
                <a:moveTo>
                  <a:pt x="570" y="0"/>
                </a:moveTo>
                <a:cubicBezTo>
                  <a:pt x="639" y="87"/>
                  <a:pt x="0" y="521"/>
                  <a:pt x="144" y="953"/>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6" name="CustomShape 2299"/>
          <p:cNvSpPr/>
          <p:nvPr/>
        </p:nvSpPr>
        <p:spPr>
          <a:xfrm>
            <a:off x="8091360" y="3943440"/>
            <a:ext cx="1409760" cy="2166840"/>
          </a:xfrm>
          <a:custGeom>
            <a:avLst/>
            <a:gdLst/>
            <a:ahLst/>
            <a:rect l="l" t="t" r="r" b="b"/>
            <a:pathLst>
              <a:path w="888" h="1365">
                <a:moveTo>
                  <a:pt x="0" y="0"/>
                </a:moveTo>
                <a:cubicBezTo>
                  <a:pt x="105" y="87"/>
                  <a:pt x="888" y="1086"/>
                  <a:pt x="309" y="1365"/>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7" name="CustomShape 2300"/>
          <p:cNvSpPr/>
          <p:nvPr/>
        </p:nvSpPr>
        <p:spPr>
          <a:xfrm>
            <a:off x="7015320" y="3860640"/>
            <a:ext cx="1228680" cy="1854360"/>
          </a:xfrm>
          <a:custGeom>
            <a:avLst/>
            <a:gdLst/>
            <a:ahLst/>
            <a:rect l="l" t="t" r="r" b="b"/>
            <a:pathLst>
              <a:path w="774" h="1168">
                <a:moveTo>
                  <a:pt x="669" y="0"/>
                </a:moveTo>
                <a:cubicBezTo>
                  <a:pt x="774" y="276"/>
                  <a:pt x="0" y="640"/>
                  <a:pt x="180" y="116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8" name="CustomShape 2301"/>
          <p:cNvSpPr/>
          <p:nvPr/>
        </p:nvSpPr>
        <p:spPr>
          <a:xfrm>
            <a:off x="5638680" y="6210360"/>
            <a:ext cx="1681200" cy="671400"/>
          </a:xfrm>
          <a:custGeom>
            <a:avLst/>
            <a:gdLst/>
            <a:ahLst/>
            <a:rect l="l" t="t" r="r" b="b"/>
            <a:pathLst>
              <a:path w="1059" h="423">
                <a:moveTo>
                  <a:pt x="1059" y="6"/>
                </a:moveTo>
                <a:cubicBezTo>
                  <a:pt x="816" y="0"/>
                  <a:pt x="297" y="177"/>
                  <a:pt x="0" y="423"/>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49" name="CustomShape 2302"/>
          <p:cNvSpPr/>
          <p:nvPr/>
        </p:nvSpPr>
        <p:spPr>
          <a:xfrm>
            <a:off x="8623440" y="5253120"/>
            <a:ext cx="749160" cy="1027080"/>
          </a:xfrm>
          <a:custGeom>
            <a:avLst/>
            <a:gdLst/>
            <a:ahLst/>
            <a:rect l="l" t="t" r="r" b="b"/>
            <a:pathLst>
              <a:path w="472" h="647">
                <a:moveTo>
                  <a:pt x="439" y="0"/>
                </a:moveTo>
                <a:cubicBezTo>
                  <a:pt x="472" y="99"/>
                  <a:pt x="432" y="572"/>
                  <a:pt x="0" y="647"/>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0" name="CustomShape 2303"/>
          <p:cNvSpPr/>
          <p:nvPr/>
        </p:nvSpPr>
        <p:spPr>
          <a:xfrm>
            <a:off x="4680000" y="7674120"/>
            <a:ext cx="1289160" cy="1433520"/>
          </a:xfrm>
          <a:custGeom>
            <a:avLst/>
            <a:gdLst/>
            <a:ahLst/>
            <a:rect l="l" t="t" r="r" b="b"/>
            <a:pathLst>
              <a:path w="812" h="903">
                <a:moveTo>
                  <a:pt x="0" y="246"/>
                </a:moveTo>
                <a:cubicBezTo>
                  <a:pt x="28" y="535"/>
                  <a:pt x="812" y="903"/>
                  <a:pt x="777"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1" name="CustomShape 2304"/>
          <p:cNvSpPr/>
          <p:nvPr/>
        </p:nvSpPr>
        <p:spPr>
          <a:xfrm>
            <a:off x="5981760" y="7207200"/>
            <a:ext cx="984240" cy="2368440"/>
          </a:xfrm>
          <a:custGeom>
            <a:avLst/>
            <a:gdLst/>
            <a:ahLst/>
            <a:rect l="l" t="t" r="r" b="b"/>
            <a:pathLst>
              <a:path w="620" h="1492">
                <a:moveTo>
                  <a:pt x="504" y="1492"/>
                </a:moveTo>
                <a:cubicBezTo>
                  <a:pt x="276" y="1060"/>
                  <a:pt x="620" y="0"/>
                  <a:pt x="0" y="16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2" name="CustomShape 2305"/>
          <p:cNvSpPr/>
          <p:nvPr/>
        </p:nvSpPr>
        <p:spPr>
          <a:xfrm>
            <a:off x="1511280" y="6008760"/>
            <a:ext cx="2219400" cy="3338280"/>
          </a:xfrm>
          <a:custGeom>
            <a:avLst/>
            <a:gdLst/>
            <a:ahLst/>
            <a:rect l="l" t="t" r="r" b="b"/>
            <a:pathLst>
              <a:path w="1398" h="2103">
                <a:moveTo>
                  <a:pt x="1398" y="0"/>
                </a:moveTo>
                <a:cubicBezTo>
                  <a:pt x="1258" y="292"/>
                  <a:pt x="1215" y="567"/>
                  <a:pt x="648" y="777"/>
                </a:cubicBezTo>
                <a:cubicBezTo>
                  <a:pt x="217" y="930"/>
                  <a:pt x="0" y="1111"/>
                  <a:pt x="280" y="2103"/>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3" name="CustomShape 2306"/>
          <p:cNvSpPr/>
          <p:nvPr/>
        </p:nvSpPr>
        <p:spPr>
          <a:xfrm>
            <a:off x="1219320" y="8464680"/>
            <a:ext cx="612720" cy="901440"/>
          </a:xfrm>
          <a:custGeom>
            <a:avLst/>
            <a:gdLst/>
            <a:ahLst/>
            <a:rect l="l" t="t" r="r" b="b"/>
            <a:pathLst>
              <a:path w="386" h="568">
                <a:moveTo>
                  <a:pt x="386" y="568"/>
                </a:moveTo>
                <a:cubicBezTo>
                  <a:pt x="368" y="488"/>
                  <a:pt x="164" y="0"/>
                  <a:pt x="0" y="42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4" name="CustomShape 2307"/>
          <p:cNvSpPr/>
          <p:nvPr/>
        </p:nvSpPr>
        <p:spPr>
          <a:xfrm>
            <a:off x="1352520" y="9487080"/>
            <a:ext cx="216000" cy="488880"/>
          </a:xfrm>
          <a:custGeom>
            <a:avLst/>
            <a:gdLst/>
            <a:ahLst/>
            <a:rect l="l" t="t" r="r" b="b"/>
            <a:pathLst>
              <a:path w="136" h="308">
                <a:moveTo>
                  <a:pt x="136" y="0"/>
                </a:moveTo>
                <a:cubicBezTo>
                  <a:pt x="100" y="4"/>
                  <a:pt x="0" y="12"/>
                  <a:pt x="28" y="30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5" name="CustomShape 2308"/>
          <p:cNvSpPr/>
          <p:nvPr/>
        </p:nvSpPr>
        <p:spPr>
          <a:xfrm>
            <a:off x="1886040" y="9271080"/>
            <a:ext cx="712800" cy="609480"/>
          </a:xfrm>
          <a:custGeom>
            <a:avLst/>
            <a:gdLst/>
            <a:ahLst/>
            <a:rect l="l" t="t" r="r" b="b"/>
            <a:pathLst>
              <a:path w="449" h="384">
                <a:moveTo>
                  <a:pt x="36" y="152"/>
                </a:moveTo>
                <a:cubicBezTo>
                  <a:pt x="0" y="156"/>
                  <a:pt x="449" y="0"/>
                  <a:pt x="237" y="38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6" name="CustomShape 2309"/>
          <p:cNvSpPr/>
          <p:nvPr/>
        </p:nvSpPr>
        <p:spPr>
          <a:xfrm>
            <a:off x="2478240" y="9831240"/>
            <a:ext cx="603000" cy="951120"/>
          </a:xfrm>
          <a:custGeom>
            <a:avLst/>
            <a:gdLst/>
            <a:ahLst/>
            <a:rect l="l" t="t" r="r" b="b"/>
            <a:pathLst>
              <a:path w="380" h="599">
                <a:moveTo>
                  <a:pt x="215" y="599"/>
                </a:moveTo>
                <a:cubicBezTo>
                  <a:pt x="171" y="471"/>
                  <a:pt x="0" y="0"/>
                  <a:pt x="380" y="4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7" name="CustomShape 2310"/>
          <p:cNvSpPr/>
          <p:nvPr/>
        </p:nvSpPr>
        <p:spPr>
          <a:xfrm>
            <a:off x="1892160" y="9798120"/>
            <a:ext cx="787680" cy="857160"/>
          </a:xfrm>
          <a:custGeom>
            <a:avLst/>
            <a:gdLst/>
            <a:ahLst/>
            <a:rect l="l" t="t" r="r" b="b"/>
            <a:pathLst>
              <a:path w="496" h="540">
                <a:moveTo>
                  <a:pt x="372" y="0"/>
                </a:moveTo>
                <a:cubicBezTo>
                  <a:pt x="360" y="4"/>
                  <a:pt x="0" y="540"/>
                  <a:pt x="496" y="44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8" name="CustomShape 2311"/>
          <p:cNvSpPr/>
          <p:nvPr/>
        </p:nvSpPr>
        <p:spPr>
          <a:xfrm>
            <a:off x="2813040" y="10086840"/>
            <a:ext cx="982800" cy="776520"/>
          </a:xfrm>
          <a:custGeom>
            <a:avLst/>
            <a:gdLst/>
            <a:ahLst/>
            <a:rect l="l" t="t" r="r" b="b"/>
            <a:pathLst>
              <a:path w="619" h="489">
                <a:moveTo>
                  <a:pt x="12" y="446"/>
                </a:moveTo>
                <a:cubicBezTo>
                  <a:pt x="0" y="450"/>
                  <a:pt x="532" y="0"/>
                  <a:pt x="619" y="48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59" name="CustomShape 2312"/>
          <p:cNvSpPr/>
          <p:nvPr/>
        </p:nvSpPr>
        <p:spPr>
          <a:xfrm>
            <a:off x="2755800" y="10985400"/>
            <a:ext cx="660600" cy="438120"/>
          </a:xfrm>
          <a:custGeom>
            <a:avLst/>
            <a:gdLst/>
            <a:ahLst/>
            <a:rect l="l" t="t" r="r" b="b"/>
            <a:pathLst>
              <a:path w="416" h="276">
                <a:moveTo>
                  <a:pt x="416" y="16"/>
                </a:moveTo>
                <a:cubicBezTo>
                  <a:pt x="404" y="20"/>
                  <a:pt x="0" y="0"/>
                  <a:pt x="308" y="27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60" name="CustomShape 2313"/>
          <p:cNvSpPr/>
          <p:nvPr/>
        </p:nvSpPr>
        <p:spPr>
          <a:xfrm>
            <a:off x="3174840" y="10077480"/>
            <a:ext cx="76320" cy="444600"/>
          </a:xfrm>
          <a:custGeom>
            <a:avLst/>
            <a:gdLst/>
            <a:ahLst/>
            <a:rect l="l" t="t" r="r" b="b"/>
            <a:pathLst>
              <a:path w="48" h="280">
                <a:moveTo>
                  <a:pt x="40" y="0"/>
                </a:moveTo>
                <a:cubicBezTo>
                  <a:pt x="28" y="4"/>
                  <a:pt x="0" y="160"/>
                  <a:pt x="48" y="28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61" name="CustomShape 2314"/>
          <p:cNvSpPr/>
          <p:nvPr/>
        </p:nvSpPr>
        <p:spPr>
          <a:xfrm>
            <a:off x="3924360" y="933480"/>
            <a:ext cx="546120" cy="463680"/>
          </a:xfrm>
          <a:custGeom>
            <a:avLst/>
            <a:gdLst/>
            <a:ahLst/>
            <a:rect l="l" t="t" r="r" b="b"/>
            <a:pathLst>
              <a:path w="344" h="292">
                <a:moveTo>
                  <a:pt x="0" y="0"/>
                </a:moveTo>
                <a:cubicBezTo>
                  <a:pt x="92" y="132"/>
                  <a:pt x="160" y="220"/>
                  <a:pt x="344" y="29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62" name="CustomShape 2315"/>
          <p:cNvSpPr/>
          <p:nvPr/>
        </p:nvSpPr>
        <p:spPr>
          <a:xfrm>
            <a:off x="9239400" y="343080"/>
            <a:ext cx="1149120" cy="4464000"/>
          </a:xfrm>
          <a:custGeom>
            <a:avLst/>
            <a:gdLst/>
            <a:ahLst/>
            <a:rect l="l" t="t" r="r" b="b"/>
            <a:pathLst>
              <a:path w="724" h="2812">
                <a:moveTo>
                  <a:pt x="132" y="0"/>
                </a:moveTo>
                <a:cubicBezTo>
                  <a:pt x="724" y="536"/>
                  <a:pt x="90" y="2422"/>
                  <a:pt x="0" y="281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63" name="CustomShape 2316"/>
          <p:cNvSpPr/>
          <p:nvPr/>
        </p:nvSpPr>
        <p:spPr>
          <a:xfrm>
            <a:off x="7743960" y="8224920"/>
            <a:ext cx="552240" cy="328680"/>
          </a:xfrm>
          <a:custGeom>
            <a:avLst/>
            <a:gdLst/>
            <a:ahLst/>
            <a:rect l="l" t="t" r="r" b="b"/>
            <a:pathLst>
              <a:path w="348" h="207">
                <a:moveTo>
                  <a:pt x="0" y="51"/>
                </a:moveTo>
                <a:cubicBezTo>
                  <a:pt x="233" y="0"/>
                  <a:pt x="348" y="15"/>
                  <a:pt x="324" y="207"/>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2364" name="CustomShape 2317"/>
          <p:cNvSpPr/>
          <p:nvPr/>
        </p:nvSpPr>
        <p:spPr>
          <a:xfrm>
            <a:off x="8462880" y="8427960"/>
            <a:ext cx="398520" cy="257400"/>
          </a:xfrm>
          <a:custGeom>
            <a:avLst/>
            <a:gdLst/>
            <a:ahLst/>
            <a:rect l="l" t="t" r="r" b="b"/>
            <a:pathLst>
              <a:path w="251" h="162">
                <a:moveTo>
                  <a:pt x="251" y="0"/>
                </a:moveTo>
                <a:cubicBezTo>
                  <a:pt x="167" y="91"/>
                  <a:pt x="91" y="139"/>
                  <a:pt x="0" y="162"/>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2365" name="CustomShape 2318"/>
          <p:cNvSpPr/>
          <p:nvPr/>
        </p:nvSpPr>
        <p:spPr>
          <a:xfrm>
            <a:off x="190440" y="9372600"/>
            <a:ext cx="569880" cy="533520"/>
          </a:xfrm>
          <a:custGeom>
            <a:avLst/>
            <a:gdLst/>
            <a:ahLst/>
            <a:rect l="l" t="t" r="r" b="b"/>
            <a:pathLst>
              <a:path w="359" h="336">
                <a:moveTo>
                  <a:pt x="359" y="43"/>
                </a:moveTo>
                <a:cubicBezTo>
                  <a:pt x="120" y="0"/>
                  <a:pt x="0" y="72"/>
                  <a:pt x="160" y="336"/>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2366" name="CustomShape 2319"/>
          <p:cNvSpPr/>
          <p:nvPr/>
        </p:nvSpPr>
        <p:spPr>
          <a:xfrm>
            <a:off x="914400" y="10358280"/>
            <a:ext cx="533520" cy="855720"/>
          </a:xfrm>
          <a:custGeom>
            <a:avLst/>
            <a:gdLst/>
            <a:ahLst/>
            <a:rect l="l" t="t" r="r" b="b"/>
            <a:pathLst>
              <a:path w="336" h="539">
                <a:moveTo>
                  <a:pt x="321" y="0"/>
                </a:moveTo>
                <a:cubicBezTo>
                  <a:pt x="316" y="53"/>
                  <a:pt x="0" y="251"/>
                  <a:pt x="336" y="539"/>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2367" name="CustomShape 2320"/>
          <p:cNvSpPr/>
          <p:nvPr/>
        </p:nvSpPr>
        <p:spPr>
          <a:xfrm>
            <a:off x="7120080" y="565776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2368" name="CustomShape 2321"/>
          <p:cNvSpPr/>
          <p:nvPr/>
        </p:nvSpPr>
        <p:spPr>
          <a:xfrm>
            <a:off x="7218360" y="575964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2369" name="CustomShape 2322"/>
          <p:cNvSpPr/>
          <p:nvPr/>
        </p:nvSpPr>
        <p:spPr>
          <a:xfrm>
            <a:off x="7201080" y="574020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2370" name="CustomShape 2323"/>
          <p:cNvSpPr/>
          <p:nvPr/>
        </p:nvSpPr>
        <p:spPr>
          <a:xfrm>
            <a:off x="7807320" y="5573880"/>
            <a:ext cx="420120" cy="39780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2371" name="CustomShape 2324"/>
          <p:cNvSpPr/>
          <p:nvPr/>
        </p:nvSpPr>
        <p:spPr>
          <a:xfrm>
            <a:off x="7905600" y="5675760"/>
            <a:ext cx="209880" cy="19908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2372" name="CustomShape 2325"/>
          <p:cNvSpPr/>
          <p:nvPr/>
        </p:nvSpPr>
        <p:spPr>
          <a:xfrm>
            <a:off x="7888320" y="56559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2373" name="CustomShape 2326"/>
          <p:cNvSpPr/>
          <p:nvPr/>
        </p:nvSpPr>
        <p:spPr>
          <a:xfrm>
            <a:off x="8263080" y="604188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2374" name="CustomShape 2327"/>
          <p:cNvSpPr/>
          <p:nvPr/>
        </p:nvSpPr>
        <p:spPr>
          <a:xfrm>
            <a:off x="8361360" y="614376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2375" name="CustomShape 2328"/>
          <p:cNvSpPr/>
          <p:nvPr/>
        </p:nvSpPr>
        <p:spPr>
          <a:xfrm>
            <a:off x="8344080" y="612432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2376" name="CustomShape 2329"/>
          <p:cNvSpPr/>
          <p:nvPr/>
        </p:nvSpPr>
        <p:spPr>
          <a:xfrm>
            <a:off x="4528800" y="4808160"/>
            <a:ext cx="190800" cy="18648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2377" name="CustomShape 2330"/>
          <p:cNvSpPr/>
          <p:nvPr/>
        </p:nvSpPr>
        <p:spPr>
          <a:xfrm>
            <a:off x="4686120" y="4808160"/>
            <a:ext cx="191160" cy="18648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2378" name="CustomShape 2331"/>
          <p:cNvSpPr/>
          <p:nvPr/>
        </p:nvSpPr>
        <p:spPr>
          <a:xfrm>
            <a:off x="4467240" y="4680000"/>
            <a:ext cx="449280" cy="4237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2379" name="CustomShape 2332"/>
          <p:cNvSpPr/>
          <p:nvPr/>
        </p:nvSpPr>
        <p:spPr>
          <a:xfrm>
            <a:off x="4444920" y="4776480"/>
            <a:ext cx="5335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2380" name="CustomShape 2333"/>
          <p:cNvSpPr/>
          <p:nvPr/>
        </p:nvSpPr>
        <p:spPr>
          <a:xfrm>
            <a:off x="5035320" y="5016240"/>
            <a:ext cx="190800" cy="18648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2381" name="CustomShape 2334"/>
          <p:cNvSpPr/>
          <p:nvPr/>
        </p:nvSpPr>
        <p:spPr>
          <a:xfrm>
            <a:off x="5192640" y="5016240"/>
            <a:ext cx="191160" cy="18648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2382" name="CustomShape 2335"/>
          <p:cNvSpPr/>
          <p:nvPr/>
        </p:nvSpPr>
        <p:spPr>
          <a:xfrm>
            <a:off x="4973760" y="4888080"/>
            <a:ext cx="449280" cy="4237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2383" name="CustomShape 2336"/>
          <p:cNvSpPr/>
          <p:nvPr/>
        </p:nvSpPr>
        <p:spPr>
          <a:xfrm>
            <a:off x="4951440" y="4984560"/>
            <a:ext cx="5335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2384" name="CustomShape 2337"/>
          <p:cNvSpPr/>
          <p:nvPr/>
        </p:nvSpPr>
        <p:spPr>
          <a:xfrm>
            <a:off x="6978240" y="4708080"/>
            <a:ext cx="190800" cy="18648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2385" name="CustomShape 2338"/>
          <p:cNvSpPr/>
          <p:nvPr/>
        </p:nvSpPr>
        <p:spPr>
          <a:xfrm>
            <a:off x="7135560" y="4708080"/>
            <a:ext cx="191160" cy="18648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2386" name="CustomShape 2339"/>
          <p:cNvSpPr/>
          <p:nvPr/>
        </p:nvSpPr>
        <p:spPr>
          <a:xfrm>
            <a:off x="6916680" y="4579920"/>
            <a:ext cx="449280" cy="4237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2387" name="CustomShape 2340"/>
          <p:cNvSpPr/>
          <p:nvPr/>
        </p:nvSpPr>
        <p:spPr>
          <a:xfrm>
            <a:off x="6894360" y="4676400"/>
            <a:ext cx="5335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2388" name="CustomShape 2341"/>
          <p:cNvSpPr/>
          <p:nvPr/>
        </p:nvSpPr>
        <p:spPr>
          <a:xfrm>
            <a:off x="4133880" y="5719680"/>
            <a:ext cx="1154160" cy="1150920"/>
          </a:xfrm>
          <a:custGeom>
            <a:avLst/>
            <a:gdLst/>
            <a:ahLst/>
            <a:rect l="l" t="t" r="r" b="b"/>
            <a:pathLst>
              <a:path w="727" h="725">
                <a:moveTo>
                  <a:pt x="483" y="243"/>
                </a:moveTo>
                <a:cubicBezTo>
                  <a:pt x="564" y="381"/>
                  <a:pt x="727" y="676"/>
                  <a:pt x="556" y="701"/>
                </a:cubicBezTo>
                <a:cubicBezTo>
                  <a:pt x="412" y="725"/>
                  <a:pt x="291" y="12"/>
                  <a:pt x="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2389" name="CustomShape 2342"/>
          <p:cNvSpPr/>
          <p:nvPr/>
        </p:nvSpPr>
        <p:spPr>
          <a:xfrm>
            <a:off x="6993000" y="2489040"/>
            <a:ext cx="619200" cy="561960"/>
          </a:xfrm>
          <a:custGeom>
            <a:avLst/>
            <a:gdLst/>
            <a:ahLst/>
            <a:rect l="0" t="0" r="r" b="b"/>
            <a:pathLst>
              <a:path w="1721" h="1563">
                <a:moveTo>
                  <a:pt x="481" y="0"/>
                </a:moveTo>
                <a:lnTo>
                  <a:pt x="1239" y="0"/>
                </a:lnTo>
                <a:lnTo>
                  <a:pt x="1720" y="481"/>
                </a:lnTo>
                <a:lnTo>
                  <a:pt x="1720" y="1080"/>
                </a:lnTo>
                <a:lnTo>
                  <a:pt x="1239" y="1562"/>
                </a:lnTo>
                <a:lnTo>
                  <a:pt x="481" y="1562"/>
                </a:lnTo>
                <a:lnTo>
                  <a:pt x="0" y="1080"/>
                </a:lnTo>
                <a:lnTo>
                  <a:pt x="0" y="481"/>
                </a:lnTo>
                <a:lnTo>
                  <a:pt x="481" y="0"/>
                </a:lnTo>
              </a:path>
            </a:pathLst>
          </a:custGeom>
          <a:gradFill>
            <a:gsLst>
              <a:gs pos="0">
                <a:srgbClr val="ff0000"/>
              </a:gs>
              <a:gs pos="50000">
                <a:srgbClr val="ff964f"/>
              </a:gs>
              <a:gs pos="100000">
                <a:srgbClr val="ff0000"/>
              </a:gs>
            </a:gsLst>
            <a:lin ang="5400000"/>
          </a:gradFill>
          <a:ln>
            <a:noFill/>
          </a:ln>
          <a:effectLst>
            <a:outerShdw dist="17819" dir="2700000">
              <a:srgbClr val="990000"/>
            </a:outerShdw>
          </a:effectLst>
        </p:spPr>
        <p:style>
          <a:lnRef idx="0"/>
          <a:fillRef idx="0"/>
          <a:effectRef idx="0"/>
          <a:fontRef idx="minor"/>
        </p:style>
      </p:sp>
      <p:sp>
        <p:nvSpPr>
          <p:cNvPr id="2390" name="CustomShape 2343"/>
          <p:cNvSpPr/>
          <p:nvPr/>
        </p:nvSpPr>
        <p:spPr>
          <a:xfrm>
            <a:off x="6773760" y="2489040"/>
            <a:ext cx="619200" cy="561960"/>
          </a:xfrm>
          <a:custGeom>
            <a:avLst/>
            <a:gdLst/>
            <a:ahLst/>
            <a:rect l="0" t="0" r="r" b="b"/>
            <a:pathLst>
              <a:path w="1721" h="1563">
                <a:moveTo>
                  <a:pt x="481" y="0"/>
                </a:moveTo>
                <a:lnTo>
                  <a:pt x="1239" y="0"/>
                </a:lnTo>
                <a:lnTo>
                  <a:pt x="1720" y="481"/>
                </a:lnTo>
                <a:lnTo>
                  <a:pt x="1720" y="1080"/>
                </a:lnTo>
                <a:lnTo>
                  <a:pt x="1239" y="1562"/>
                </a:lnTo>
                <a:lnTo>
                  <a:pt x="481" y="1562"/>
                </a:lnTo>
                <a:lnTo>
                  <a:pt x="0" y="1080"/>
                </a:lnTo>
                <a:lnTo>
                  <a:pt x="0" y="481"/>
                </a:lnTo>
                <a:lnTo>
                  <a:pt x="481" y="0"/>
                </a:lnTo>
              </a:path>
            </a:pathLst>
          </a:custGeom>
          <a:gradFill>
            <a:gsLst>
              <a:gs pos="0">
                <a:srgbClr val="99cc00"/>
              </a:gs>
              <a:gs pos="50000">
                <a:srgbClr val="e7ffa3"/>
              </a:gs>
              <a:gs pos="100000">
                <a:srgbClr val="99cc00"/>
              </a:gs>
            </a:gsLst>
            <a:lin ang="5400000"/>
          </a:gradFill>
          <a:ln>
            <a:noFill/>
          </a:ln>
        </p:spPr>
        <p:style>
          <a:lnRef idx="0"/>
          <a:fillRef idx="0"/>
          <a:effectRef idx="0"/>
          <a:fontRef idx="minor"/>
        </p:style>
      </p:sp>
      <p:sp>
        <p:nvSpPr>
          <p:cNvPr id="2391" name="CustomShape 2344"/>
          <p:cNvSpPr/>
          <p:nvPr/>
        </p:nvSpPr>
        <p:spPr>
          <a:xfrm>
            <a:off x="6953400" y="2627280"/>
            <a:ext cx="5252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PI3K</a:t>
            </a:r>
            <a:endParaRPr b="0" lang="pt-BR" sz="2500" spc="-1" strike="noStrike">
              <a:solidFill>
                <a:srgbClr val="000000"/>
              </a:solidFill>
              <a:uFill>
                <a:solidFill>
                  <a:srgbClr val="ffffff"/>
                </a:solidFill>
              </a:uFill>
              <a:latin typeface="Arial"/>
            </a:endParaRPr>
          </a:p>
        </p:txBody>
      </p:sp>
      <p:sp>
        <p:nvSpPr>
          <p:cNvPr id="2392" name="CustomShape 2345"/>
          <p:cNvSpPr/>
          <p:nvPr/>
        </p:nvSpPr>
        <p:spPr>
          <a:xfrm>
            <a:off x="7480440" y="353052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503200"/>
              </a:gs>
              <a:gs pos="50000">
                <a:srgbClr val="d88500"/>
              </a:gs>
              <a:gs pos="100000">
                <a:srgbClr val="503200"/>
              </a:gs>
            </a:gsLst>
            <a:lin ang="5400000"/>
          </a:gradFill>
          <a:ln>
            <a:noFill/>
          </a:ln>
        </p:spPr>
        <p:style>
          <a:lnRef idx="0"/>
          <a:fillRef idx="0"/>
          <a:effectRef idx="0"/>
          <a:fontRef idx="minor"/>
        </p:style>
      </p:sp>
      <p:sp>
        <p:nvSpPr>
          <p:cNvPr id="2393" name="CustomShape 2346"/>
          <p:cNvSpPr/>
          <p:nvPr/>
        </p:nvSpPr>
        <p:spPr>
          <a:xfrm rot="21476400">
            <a:off x="7846920" y="3716280"/>
            <a:ext cx="393840" cy="1872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394" name="CustomShape 2347"/>
          <p:cNvSpPr/>
          <p:nvPr/>
        </p:nvSpPr>
        <p:spPr>
          <a:xfrm>
            <a:off x="7697160" y="3651120"/>
            <a:ext cx="2462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Akt</a:t>
            </a:r>
            <a:endParaRPr b="0" lang="pt-BR" sz="2500" spc="-1" strike="noStrike">
              <a:solidFill>
                <a:srgbClr val="000000"/>
              </a:solidFill>
              <a:uFill>
                <a:solidFill>
                  <a:srgbClr val="ffffff"/>
                </a:solidFill>
              </a:uFill>
              <a:latin typeface="Arial"/>
            </a:endParaRPr>
          </a:p>
        </p:txBody>
      </p:sp>
      <p:sp>
        <p:nvSpPr>
          <p:cNvPr id="2395" name="CustomShape 2348"/>
          <p:cNvSpPr/>
          <p:nvPr/>
        </p:nvSpPr>
        <p:spPr>
          <a:xfrm>
            <a:off x="8380440" y="382104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2396" name="CustomShape 2349"/>
          <p:cNvSpPr/>
          <p:nvPr/>
        </p:nvSpPr>
        <p:spPr>
          <a:xfrm rot="21476400">
            <a:off x="8788320" y="4014720"/>
            <a:ext cx="31104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397" name="CustomShape 2350"/>
          <p:cNvSpPr/>
          <p:nvPr/>
        </p:nvSpPr>
        <p:spPr>
          <a:xfrm>
            <a:off x="8585280" y="394164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a:t>
            </a:r>
            <a:endParaRPr b="0" lang="pt-BR" sz="2500" spc="-1" strike="noStrike">
              <a:solidFill>
                <a:srgbClr val="000000"/>
              </a:solidFill>
              <a:uFill>
                <a:solidFill>
                  <a:srgbClr val="ffffff"/>
                </a:solidFill>
              </a:uFill>
              <a:latin typeface="Arial"/>
            </a:endParaRPr>
          </a:p>
        </p:txBody>
      </p:sp>
      <p:sp>
        <p:nvSpPr>
          <p:cNvPr id="2398" name="CustomShape 2351"/>
          <p:cNvSpPr/>
          <p:nvPr/>
        </p:nvSpPr>
        <p:spPr>
          <a:xfrm>
            <a:off x="8913960" y="481176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247ffa"/>
              </a:gs>
              <a:gs pos="50000">
                <a:srgbClr val="99c4fd"/>
              </a:gs>
              <a:gs pos="100000">
                <a:srgbClr val="247ffa"/>
              </a:gs>
            </a:gsLst>
            <a:lin ang="5400000"/>
          </a:gradFill>
          <a:ln>
            <a:noFill/>
          </a:ln>
        </p:spPr>
        <p:style>
          <a:lnRef idx="0"/>
          <a:fillRef idx="0"/>
          <a:effectRef idx="0"/>
          <a:fontRef idx="minor"/>
        </p:style>
      </p:sp>
      <p:sp>
        <p:nvSpPr>
          <p:cNvPr id="2399" name="CustomShape 2352"/>
          <p:cNvSpPr/>
          <p:nvPr/>
        </p:nvSpPr>
        <p:spPr>
          <a:xfrm rot="21476400">
            <a:off x="9321840" y="5005440"/>
            <a:ext cx="31104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00" name="CustomShape 2353"/>
          <p:cNvSpPr/>
          <p:nvPr/>
        </p:nvSpPr>
        <p:spPr>
          <a:xfrm>
            <a:off x="9137160" y="4932360"/>
            <a:ext cx="44892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AMPK</a:t>
            </a:r>
            <a:endParaRPr b="0" lang="pt-BR" sz="2500" spc="-1" strike="noStrike">
              <a:solidFill>
                <a:srgbClr val="000000"/>
              </a:solidFill>
              <a:uFill>
                <a:solidFill>
                  <a:srgbClr val="ffffff"/>
                </a:solidFill>
              </a:uFill>
              <a:latin typeface="Arial"/>
            </a:endParaRPr>
          </a:p>
        </p:txBody>
      </p:sp>
      <p:sp>
        <p:nvSpPr>
          <p:cNvPr id="2401" name="CustomShape 2354"/>
          <p:cNvSpPr/>
          <p:nvPr/>
        </p:nvSpPr>
        <p:spPr>
          <a:xfrm>
            <a:off x="3367080" y="10875960"/>
            <a:ext cx="685800" cy="399960"/>
          </a:xfrm>
          <a:custGeom>
            <a:avLst/>
            <a:gdLst/>
            <a:ahLst/>
            <a:rect l="0" t="0" r="r" b="b"/>
            <a:pathLst>
              <a:path w="1907" h="1113">
                <a:moveTo>
                  <a:pt x="342" y="0"/>
                </a:moveTo>
                <a:lnTo>
                  <a:pt x="1563" y="0"/>
                </a:lnTo>
                <a:lnTo>
                  <a:pt x="1906" y="342"/>
                </a:lnTo>
                <a:lnTo>
                  <a:pt x="1906" y="769"/>
                </a:lnTo>
                <a:lnTo>
                  <a:pt x="1563" y="1112"/>
                </a:lnTo>
                <a:lnTo>
                  <a:pt x="342" y="1112"/>
                </a:lnTo>
                <a:lnTo>
                  <a:pt x="0" y="769"/>
                </a:lnTo>
                <a:lnTo>
                  <a:pt x="0" y="342"/>
                </a:lnTo>
                <a:lnTo>
                  <a:pt x="342"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2402" name="CustomShape 2355"/>
          <p:cNvSpPr/>
          <p:nvPr/>
        </p:nvSpPr>
        <p:spPr>
          <a:xfrm rot="21476400">
            <a:off x="3733200" y="11049120"/>
            <a:ext cx="279360" cy="1447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03" name="CustomShape 2356"/>
          <p:cNvSpPr/>
          <p:nvPr/>
        </p:nvSpPr>
        <p:spPr>
          <a:xfrm>
            <a:off x="3495960" y="10978920"/>
            <a:ext cx="42372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r>
              <a:rPr b="1" lang="en-US" sz="1200" spc="-1" strike="noStrike">
                <a:solidFill>
                  <a:srgbClr val="000000"/>
                </a:solidFill>
                <a:uFill>
                  <a:solidFill>
                    <a:srgbClr val="ffffff"/>
                  </a:solidFill>
                </a:uFill>
                <a:latin typeface="Arial"/>
              </a:rPr>
              <a:t>PGK</a:t>
            </a:r>
            <a:endParaRPr b="0" lang="pt-BR" sz="2500" spc="-1" strike="noStrike">
              <a:solidFill>
                <a:srgbClr val="000000"/>
              </a:solidFill>
              <a:uFill>
                <a:solidFill>
                  <a:srgbClr val="ffffff"/>
                </a:solidFill>
              </a:uFill>
              <a:latin typeface="Arial"/>
            </a:endParaRPr>
          </a:p>
        </p:txBody>
      </p:sp>
      <p:sp>
        <p:nvSpPr>
          <p:cNvPr id="2404" name="CustomShape 2357"/>
          <p:cNvSpPr/>
          <p:nvPr/>
        </p:nvSpPr>
        <p:spPr>
          <a:xfrm>
            <a:off x="6397560" y="389736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2405" name="CustomShape 2358"/>
          <p:cNvSpPr/>
          <p:nvPr/>
        </p:nvSpPr>
        <p:spPr>
          <a:xfrm rot="21476400">
            <a:off x="6765480" y="4051080"/>
            <a:ext cx="393840" cy="23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06" name="CustomShape 2359"/>
          <p:cNvSpPr/>
          <p:nvPr/>
        </p:nvSpPr>
        <p:spPr>
          <a:xfrm>
            <a:off x="6608880" y="401796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PDK</a:t>
            </a:r>
            <a:endParaRPr b="0" lang="pt-BR" sz="2500" spc="-1" strike="noStrike">
              <a:solidFill>
                <a:srgbClr val="000000"/>
              </a:solidFill>
              <a:uFill>
                <a:solidFill>
                  <a:srgbClr val="ffffff"/>
                </a:solidFill>
              </a:uFill>
              <a:latin typeface="Arial"/>
            </a:endParaRPr>
          </a:p>
        </p:txBody>
      </p:sp>
      <p:sp>
        <p:nvSpPr>
          <p:cNvPr id="2407" name="CustomShape 2360"/>
          <p:cNvSpPr/>
          <p:nvPr/>
        </p:nvSpPr>
        <p:spPr>
          <a:xfrm>
            <a:off x="3232080" y="3965400"/>
            <a:ext cx="609840" cy="609840"/>
          </a:xfrm>
          <a:prstGeom prst="ellipse">
            <a:avLst/>
          </a:prstGeom>
          <a:blipFill>
            <a:blip r:embed="rId6"/>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PIP2</a:t>
            </a:r>
            <a:endParaRPr b="0" lang="pt-BR" sz="2500" spc="-1" strike="noStrike">
              <a:solidFill>
                <a:srgbClr val="000000"/>
              </a:solidFill>
              <a:uFill>
                <a:solidFill>
                  <a:srgbClr val="ffffff"/>
                </a:solidFill>
              </a:uFill>
              <a:latin typeface="Arial"/>
            </a:endParaRPr>
          </a:p>
        </p:txBody>
      </p:sp>
      <p:sp>
        <p:nvSpPr>
          <p:cNvPr id="2408" name="CustomShape 2361"/>
          <p:cNvSpPr/>
          <p:nvPr/>
        </p:nvSpPr>
        <p:spPr>
          <a:xfrm>
            <a:off x="5340240" y="2854440"/>
            <a:ext cx="457200" cy="457200"/>
          </a:xfrm>
          <a:prstGeom prst="ellipse">
            <a:avLst/>
          </a:prstGeom>
          <a:blipFill>
            <a:blip r:embed="rId7"/>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DAG</a:t>
            </a:r>
            <a:endParaRPr b="0" lang="pt-BR" sz="2500" spc="-1" strike="noStrike">
              <a:solidFill>
                <a:srgbClr val="000000"/>
              </a:solidFill>
              <a:uFill>
                <a:solidFill>
                  <a:srgbClr val="ffffff"/>
                </a:solidFill>
              </a:uFill>
              <a:latin typeface="Arial"/>
            </a:endParaRPr>
          </a:p>
        </p:txBody>
      </p:sp>
      <p:sp>
        <p:nvSpPr>
          <p:cNvPr id="2409" name="CustomShape 2362"/>
          <p:cNvSpPr/>
          <p:nvPr/>
        </p:nvSpPr>
        <p:spPr>
          <a:xfrm>
            <a:off x="8777160" y="2411280"/>
            <a:ext cx="533520" cy="533520"/>
          </a:xfrm>
          <a:prstGeom prst="ellipse">
            <a:avLst/>
          </a:prstGeom>
          <a:blipFill>
            <a:blip r:embed="rId8"/>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cAMP</a:t>
            </a:r>
            <a:endParaRPr b="0" lang="pt-BR" sz="2500" spc="-1" strike="noStrike">
              <a:solidFill>
                <a:srgbClr val="000000"/>
              </a:solidFill>
              <a:uFill>
                <a:solidFill>
                  <a:srgbClr val="ffffff"/>
                </a:solidFill>
              </a:uFill>
              <a:latin typeface="Arial"/>
            </a:endParaRPr>
          </a:p>
        </p:txBody>
      </p:sp>
      <p:sp>
        <p:nvSpPr>
          <p:cNvPr id="2410" name="CustomShape 2363"/>
          <p:cNvSpPr/>
          <p:nvPr/>
        </p:nvSpPr>
        <p:spPr>
          <a:xfrm rot="19978200">
            <a:off x="5308200" y="925200"/>
            <a:ext cx="862200" cy="1147680"/>
          </a:xfrm>
          <a:custGeom>
            <a:avLst/>
            <a:gdLst/>
            <a:ahLst/>
            <a:rect l="l" t="t" r="r" b="b"/>
            <a:pathLst>
              <a:path w="742" h="988">
                <a:moveTo>
                  <a:pt x="142" y="988"/>
                </a:moveTo>
                <a:cubicBezTo>
                  <a:pt x="122" y="962"/>
                  <a:pt x="41" y="919"/>
                  <a:pt x="22" y="832"/>
                </a:cubicBezTo>
                <a:cubicBezTo>
                  <a:pt x="3" y="745"/>
                  <a:pt x="30" y="562"/>
                  <a:pt x="27" y="466"/>
                </a:cubicBezTo>
                <a:cubicBezTo>
                  <a:pt x="24" y="370"/>
                  <a:pt x="0" y="310"/>
                  <a:pt x="6" y="253"/>
                </a:cubicBezTo>
                <a:cubicBezTo>
                  <a:pt x="12" y="196"/>
                  <a:pt x="39" y="124"/>
                  <a:pt x="66" y="124"/>
                </a:cubicBezTo>
                <a:cubicBezTo>
                  <a:pt x="93" y="124"/>
                  <a:pt x="121" y="168"/>
                  <a:pt x="132" y="229"/>
                </a:cubicBezTo>
                <a:cubicBezTo>
                  <a:pt x="143" y="290"/>
                  <a:pt x="135" y="404"/>
                  <a:pt x="132" y="493"/>
                </a:cubicBezTo>
                <a:cubicBezTo>
                  <a:pt x="129" y="582"/>
                  <a:pt x="104" y="701"/>
                  <a:pt x="114" y="766"/>
                </a:cubicBezTo>
                <a:cubicBezTo>
                  <a:pt x="124" y="831"/>
                  <a:pt x="166" y="881"/>
                  <a:pt x="189" y="883"/>
                </a:cubicBezTo>
                <a:cubicBezTo>
                  <a:pt x="212" y="885"/>
                  <a:pt x="250" y="886"/>
                  <a:pt x="255" y="778"/>
                </a:cubicBezTo>
                <a:cubicBezTo>
                  <a:pt x="260" y="670"/>
                  <a:pt x="213" y="343"/>
                  <a:pt x="222" y="235"/>
                </a:cubicBezTo>
                <a:cubicBezTo>
                  <a:pt x="231" y="127"/>
                  <a:pt x="285" y="129"/>
                  <a:pt x="309" y="130"/>
                </a:cubicBezTo>
                <a:cubicBezTo>
                  <a:pt x="333" y="131"/>
                  <a:pt x="364" y="141"/>
                  <a:pt x="369" y="244"/>
                </a:cubicBezTo>
                <a:cubicBezTo>
                  <a:pt x="374" y="347"/>
                  <a:pt x="332" y="644"/>
                  <a:pt x="342" y="748"/>
                </a:cubicBezTo>
                <a:cubicBezTo>
                  <a:pt x="352" y="852"/>
                  <a:pt x="405" y="872"/>
                  <a:pt x="432" y="871"/>
                </a:cubicBezTo>
                <a:cubicBezTo>
                  <a:pt x="459" y="870"/>
                  <a:pt x="504" y="848"/>
                  <a:pt x="507" y="742"/>
                </a:cubicBezTo>
                <a:cubicBezTo>
                  <a:pt x="510" y="636"/>
                  <a:pt x="452" y="338"/>
                  <a:pt x="453" y="232"/>
                </a:cubicBezTo>
                <a:cubicBezTo>
                  <a:pt x="454" y="126"/>
                  <a:pt x="490" y="108"/>
                  <a:pt x="513" y="106"/>
                </a:cubicBezTo>
                <a:cubicBezTo>
                  <a:pt x="536" y="104"/>
                  <a:pt x="578" y="117"/>
                  <a:pt x="591" y="220"/>
                </a:cubicBezTo>
                <a:cubicBezTo>
                  <a:pt x="604" y="323"/>
                  <a:pt x="576" y="619"/>
                  <a:pt x="591" y="724"/>
                </a:cubicBezTo>
                <a:cubicBezTo>
                  <a:pt x="606" y="829"/>
                  <a:pt x="659" y="853"/>
                  <a:pt x="684" y="853"/>
                </a:cubicBezTo>
                <a:cubicBezTo>
                  <a:pt x="709" y="853"/>
                  <a:pt x="740" y="792"/>
                  <a:pt x="741" y="724"/>
                </a:cubicBezTo>
                <a:cubicBezTo>
                  <a:pt x="742" y="656"/>
                  <a:pt x="700" y="521"/>
                  <a:pt x="693" y="442"/>
                </a:cubicBezTo>
                <a:cubicBezTo>
                  <a:pt x="686" y="363"/>
                  <a:pt x="702" y="305"/>
                  <a:pt x="697" y="250"/>
                </a:cubicBezTo>
                <a:cubicBezTo>
                  <a:pt x="692" y="195"/>
                  <a:pt x="684" y="154"/>
                  <a:pt x="664" y="112"/>
                </a:cubicBezTo>
                <a:cubicBezTo>
                  <a:pt x="644" y="70"/>
                  <a:pt x="592" y="19"/>
                  <a:pt x="577" y="0"/>
                </a:cubicBezTo>
              </a:path>
            </a:pathLst>
          </a:custGeom>
          <a:noFill/>
          <a:ln w="127080">
            <a:solidFill>
              <a:srgbClr val="fbff5b"/>
            </a:solidFill>
            <a:round/>
          </a:ln>
          <a:effectLst>
            <a:outerShdw dist="53966" dir="2700000">
              <a:srgbClr val="e1e600"/>
            </a:outerShdw>
          </a:effectLst>
        </p:spPr>
        <p:style>
          <a:lnRef idx="0"/>
          <a:fillRef idx="0"/>
          <a:effectRef idx="0"/>
          <a:fontRef idx="minor"/>
        </p:style>
      </p:sp>
      <p:sp>
        <p:nvSpPr>
          <p:cNvPr id="2411" name="CustomShape 2364"/>
          <p:cNvSpPr/>
          <p:nvPr/>
        </p:nvSpPr>
        <p:spPr>
          <a:xfrm rot="19978200">
            <a:off x="5393160" y="1342440"/>
            <a:ext cx="717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EDG</a:t>
            </a:r>
            <a:endParaRPr b="0" lang="pt-BR" sz="2500" spc="-1" strike="noStrike">
              <a:solidFill>
                <a:srgbClr val="000000"/>
              </a:solidFill>
              <a:uFill>
                <a:solidFill>
                  <a:srgbClr val="ffffff"/>
                </a:solidFill>
              </a:uFill>
              <a:latin typeface="Arial"/>
            </a:endParaRPr>
          </a:p>
        </p:txBody>
      </p:sp>
      <p:sp>
        <p:nvSpPr>
          <p:cNvPr id="2412" name="CustomShape 2365"/>
          <p:cNvSpPr/>
          <p:nvPr/>
        </p:nvSpPr>
        <p:spPr>
          <a:xfrm>
            <a:off x="5103720" y="696960"/>
            <a:ext cx="609840" cy="609480"/>
          </a:xfrm>
          <a:prstGeom prst="ellipse">
            <a:avLst/>
          </a:prstGeom>
          <a:blipFill>
            <a:blip r:embed="rId9"/>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S-1P</a:t>
            </a:r>
            <a:endParaRPr b="0" lang="pt-BR" sz="2500" spc="-1" strike="noStrike">
              <a:solidFill>
                <a:srgbClr val="000000"/>
              </a:solidFill>
              <a:uFill>
                <a:solidFill>
                  <a:srgbClr val="ffffff"/>
                </a:solidFill>
              </a:uFill>
              <a:latin typeface="Arial"/>
            </a:endParaRPr>
          </a:p>
        </p:txBody>
      </p:sp>
      <p:sp>
        <p:nvSpPr>
          <p:cNvPr id="2413" name="CustomShape 2366"/>
          <p:cNvSpPr/>
          <p:nvPr/>
        </p:nvSpPr>
        <p:spPr>
          <a:xfrm rot="21274800">
            <a:off x="6911640" y="468000"/>
            <a:ext cx="857160" cy="1143000"/>
          </a:xfrm>
          <a:custGeom>
            <a:avLst/>
            <a:gdLst/>
            <a:ahLst/>
            <a:rect l="l" t="t" r="r" b="b"/>
            <a:pathLst>
              <a:path w="742" h="988">
                <a:moveTo>
                  <a:pt x="142" y="988"/>
                </a:moveTo>
                <a:cubicBezTo>
                  <a:pt x="122" y="962"/>
                  <a:pt x="41" y="919"/>
                  <a:pt x="22" y="832"/>
                </a:cubicBezTo>
                <a:cubicBezTo>
                  <a:pt x="3" y="745"/>
                  <a:pt x="30" y="562"/>
                  <a:pt x="27" y="466"/>
                </a:cubicBezTo>
                <a:cubicBezTo>
                  <a:pt x="24" y="370"/>
                  <a:pt x="0" y="310"/>
                  <a:pt x="6" y="253"/>
                </a:cubicBezTo>
                <a:cubicBezTo>
                  <a:pt x="12" y="196"/>
                  <a:pt x="39" y="124"/>
                  <a:pt x="66" y="124"/>
                </a:cubicBezTo>
                <a:cubicBezTo>
                  <a:pt x="93" y="124"/>
                  <a:pt x="121" y="168"/>
                  <a:pt x="132" y="229"/>
                </a:cubicBezTo>
                <a:cubicBezTo>
                  <a:pt x="143" y="290"/>
                  <a:pt x="135" y="404"/>
                  <a:pt x="132" y="493"/>
                </a:cubicBezTo>
                <a:cubicBezTo>
                  <a:pt x="129" y="582"/>
                  <a:pt x="104" y="701"/>
                  <a:pt x="114" y="766"/>
                </a:cubicBezTo>
                <a:cubicBezTo>
                  <a:pt x="124" y="831"/>
                  <a:pt x="166" y="881"/>
                  <a:pt x="189" y="883"/>
                </a:cubicBezTo>
                <a:cubicBezTo>
                  <a:pt x="212" y="885"/>
                  <a:pt x="250" y="886"/>
                  <a:pt x="255" y="778"/>
                </a:cubicBezTo>
                <a:cubicBezTo>
                  <a:pt x="260" y="670"/>
                  <a:pt x="213" y="343"/>
                  <a:pt x="222" y="235"/>
                </a:cubicBezTo>
                <a:cubicBezTo>
                  <a:pt x="231" y="127"/>
                  <a:pt x="285" y="129"/>
                  <a:pt x="309" y="130"/>
                </a:cubicBezTo>
                <a:cubicBezTo>
                  <a:pt x="333" y="131"/>
                  <a:pt x="364" y="141"/>
                  <a:pt x="369" y="244"/>
                </a:cubicBezTo>
                <a:cubicBezTo>
                  <a:pt x="374" y="347"/>
                  <a:pt x="332" y="644"/>
                  <a:pt x="342" y="748"/>
                </a:cubicBezTo>
                <a:cubicBezTo>
                  <a:pt x="352" y="852"/>
                  <a:pt x="405" y="872"/>
                  <a:pt x="432" y="871"/>
                </a:cubicBezTo>
                <a:cubicBezTo>
                  <a:pt x="459" y="870"/>
                  <a:pt x="504" y="848"/>
                  <a:pt x="507" y="742"/>
                </a:cubicBezTo>
                <a:cubicBezTo>
                  <a:pt x="510" y="636"/>
                  <a:pt x="452" y="338"/>
                  <a:pt x="453" y="232"/>
                </a:cubicBezTo>
                <a:cubicBezTo>
                  <a:pt x="454" y="126"/>
                  <a:pt x="490" y="108"/>
                  <a:pt x="513" y="106"/>
                </a:cubicBezTo>
                <a:cubicBezTo>
                  <a:pt x="536" y="104"/>
                  <a:pt x="578" y="117"/>
                  <a:pt x="591" y="220"/>
                </a:cubicBezTo>
                <a:cubicBezTo>
                  <a:pt x="604" y="323"/>
                  <a:pt x="576" y="619"/>
                  <a:pt x="591" y="724"/>
                </a:cubicBezTo>
                <a:cubicBezTo>
                  <a:pt x="606" y="829"/>
                  <a:pt x="659" y="853"/>
                  <a:pt x="684" y="853"/>
                </a:cubicBezTo>
                <a:cubicBezTo>
                  <a:pt x="709" y="853"/>
                  <a:pt x="740" y="792"/>
                  <a:pt x="741" y="724"/>
                </a:cubicBezTo>
                <a:cubicBezTo>
                  <a:pt x="742" y="656"/>
                  <a:pt x="700" y="521"/>
                  <a:pt x="693" y="442"/>
                </a:cubicBezTo>
                <a:cubicBezTo>
                  <a:pt x="686" y="363"/>
                  <a:pt x="702" y="305"/>
                  <a:pt x="697" y="250"/>
                </a:cubicBezTo>
                <a:cubicBezTo>
                  <a:pt x="692" y="195"/>
                  <a:pt x="684" y="154"/>
                  <a:pt x="664" y="112"/>
                </a:cubicBezTo>
                <a:cubicBezTo>
                  <a:pt x="644" y="70"/>
                  <a:pt x="592" y="19"/>
                  <a:pt x="577" y="0"/>
                </a:cubicBezTo>
              </a:path>
            </a:pathLst>
          </a:custGeom>
          <a:noFill/>
          <a:ln w="127080">
            <a:solidFill>
              <a:srgbClr val="247ffa"/>
            </a:solidFill>
            <a:round/>
          </a:ln>
          <a:effectLst>
            <a:outerShdw dist="53966" dir="2700000">
              <a:srgbClr val="03469f"/>
            </a:outerShdw>
          </a:effectLst>
        </p:spPr>
        <p:style>
          <a:lnRef idx="0"/>
          <a:fillRef idx="0"/>
          <a:effectRef idx="0"/>
          <a:fontRef idx="minor"/>
        </p:style>
      </p:sp>
      <p:sp>
        <p:nvSpPr>
          <p:cNvPr id="2414" name="CustomShape 2367"/>
          <p:cNvSpPr/>
          <p:nvPr/>
        </p:nvSpPr>
        <p:spPr>
          <a:xfrm rot="21006000">
            <a:off x="6937200" y="817200"/>
            <a:ext cx="717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BdKR</a:t>
            </a:r>
            <a:endParaRPr b="0" lang="pt-BR" sz="2500" spc="-1" strike="noStrike">
              <a:solidFill>
                <a:srgbClr val="000000"/>
              </a:solidFill>
              <a:uFill>
                <a:solidFill>
                  <a:srgbClr val="ffffff"/>
                </a:solidFill>
              </a:uFill>
              <a:latin typeface="Arial"/>
            </a:endParaRPr>
          </a:p>
        </p:txBody>
      </p:sp>
      <p:sp>
        <p:nvSpPr>
          <p:cNvPr id="2415" name="CustomShape 2368"/>
          <p:cNvSpPr/>
          <p:nvPr/>
        </p:nvSpPr>
        <p:spPr>
          <a:xfrm>
            <a:off x="6888240" y="138240"/>
            <a:ext cx="558720" cy="558720"/>
          </a:xfrm>
          <a:prstGeom prst="ellipse">
            <a:avLst/>
          </a:prstGeom>
          <a:blipFill>
            <a:blip r:embed="rId10"/>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BdK</a:t>
            </a:r>
            <a:endParaRPr b="0" lang="pt-BR" sz="2500" spc="-1" strike="noStrike">
              <a:solidFill>
                <a:srgbClr val="000000"/>
              </a:solidFill>
              <a:uFill>
                <a:solidFill>
                  <a:srgbClr val="ffffff"/>
                </a:solidFill>
              </a:uFill>
              <a:latin typeface="Arial"/>
            </a:endParaRPr>
          </a:p>
        </p:txBody>
      </p:sp>
      <p:sp>
        <p:nvSpPr>
          <p:cNvPr id="2416" name="CustomShape 2369"/>
          <p:cNvSpPr/>
          <p:nvPr/>
        </p:nvSpPr>
        <p:spPr>
          <a:xfrm>
            <a:off x="5484960" y="3325680"/>
            <a:ext cx="380880" cy="381240"/>
          </a:xfrm>
          <a:prstGeom prst="ellipse">
            <a:avLst/>
          </a:prstGeom>
          <a:blipFill>
            <a:blip r:embed="rId11"/>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IP3</a:t>
            </a:r>
            <a:endParaRPr b="0" lang="pt-BR" sz="2500" spc="-1" strike="noStrike">
              <a:solidFill>
                <a:srgbClr val="000000"/>
              </a:solidFill>
              <a:uFill>
                <a:solidFill>
                  <a:srgbClr val="ffffff"/>
                </a:solidFill>
              </a:uFill>
              <a:latin typeface="Arial"/>
            </a:endParaRPr>
          </a:p>
        </p:txBody>
      </p:sp>
      <p:sp>
        <p:nvSpPr>
          <p:cNvPr id="2417" name="CustomShape 2370"/>
          <p:cNvSpPr/>
          <p:nvPr/>
        </p:nvSpPr>
        <p:spPr>
          <a:xfrm>
            <a:off x="2513160" y="10679040"/>
            <a:ext cx="533160" cy="533520"/>
          </a:xfrm>
          <a:prstGeom prst="ellipse">
            <a:avLst/>
          </a:prstGeom>
          <a:blipFill>
            <a:blip r:embed="rId12"/>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cGMP</a:t>
            </a:r>
            <a:endParaRPr b="0" lang="pt-BR" sz="2500" spc="-1" strike="noStrike">
              <a:solidFill>
                <a:srgbClr val="000000"/>
              </a:solidFill>
              <a:uFill>
                <a:solidFill>
                  <a:srgbClr val="ffffff"/>
                </a:solidFill>
              </a:uFill>
              <a:latin typeface="Arial"/>
            </a:endParaRPr>
          </a:p>
        </p:txBody>
      </p:sp>
      <p:sp>
        <p:nvSpPr>
          <p:cNvPr id="2418" name="CustomShape 2371"/>
          <p:cNvSpPr/>
          <p:nvPr/>
        </p:nvSpPr>
        <p:spPr>
          <a:xfrm rot="17626800">
            <a:off x="7531920" y="8896320"/>
            <a:ext cx="1063800" cy="5223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d57cc"/>
              </a:gs>
              <a:gs pos="100000">
                <a:srgbClr val="feb0e8"/>
              </a:gs>
            </a:gsLst>
            <a:lin ang="2700000"/>
          </a:gradFill>
          <a:ln w="9360">
            <a:solidFill>
              <a:srgbClr val="000000"/>
            </a:solidFill>
            <a:round/>
          </a:ln>
        </p:spPr>
        <p:style>
          <a:lnRef idx="0"/>
          <a:fillRef idx="0"/>
          <a:effectRef idx="0"/>
          <a:fontRef idx="minor"/>
        </p:style>
      </p:sp>
      <p:sp>
        <p:nvSpPr>
          <p:cNvPr id="2419" name="CustomShape 2372"/>
          <p:cNvSpPr/>
          <p:nvPr/>
        </p:nvSpPr>
        <p:spPr>
          <a:xfrm rot="17047200">
            <a:off x="8126640" y="8885520"/>
            <a:ext cx="366480" cy="130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20" name="CustomShape 2373"/>
          <p:cNvSpPr/>
          <p:nvPr/>
        </p:nvSpPr>
        <p:spPr>
          <a:xfrm rot="17626800">
            <a:off x="7817400" y="896004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eNOS</a:t>
            </a:r>
            <a:endParaRPr b="0" lang="pt-BR" sz="2500" spc="-1" strike="noStrike">
              <a:solidFill>
                <a:srgbClr val="000000"/>
              </a:solidFill>
              <a:uFill>
                <a:solidFill>
                  <a:srgbClr val="ffffff"/>
                </a:solidFill>
              </a:uFill>
              <a:latin typeface="Arial"/>
            </a:endParaRPr>
          </a:p>
        </p:txBody>
      </p:sp>
      <p:sp>
        <p:nvSpPr>
          <p:cNvPr id="2421" name="CustomShape 2374"/>
          <p:cNvSpPr/>
          <p:nvPr/>
        </p:nvSpPr>
        <p:spPr>
          <a:xfrm rot="327600">
            <a:off x="7209000" y="6002280"/>
            <a:ext cx="1063440" cy="5223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d57cc"/>
              </a:gs>
              <a:gs pos="100000">
                <a:srgbClr val="feb0e8"/>
              </a:gs>
            </a:gsLst>
            <a:lin ang="2700000"/>
          </a:gradFill>
          <a:ln w="9360">
            <a:solidFill>
              <a:srgbClr val="000000"/>
            </a:solidFill>
            <a:round/>
          </a:ln>
        </p:spPr>
        <p:style>
          <a:lnRef idx="0"/>
          <a:fillRef idx="0"/>
          <a:effectRef idx="0"/>
          <a:fontRef idx="minor"/>
        </p:style>
      </p:sp>
      <p:sp>
        <p:nvSpPr>
          <p:cNvPr id="2422" name="CustomShape 2375"/>
          <p:cNvSpPr/>
          <p:nvPr/>
        </p:nvSpPr>
        <p:spPr>
          <a:xfrm rot="21348000">
            <a:off x="7830720" y="6366600"/>
            <a:ext cx="366480" cy="130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23" name="CustomShape 2376"/>
          <p:cNvSpPr/>
          <p:nvPr/>
        </p:nvSpPr>
        <p:spPr>
          <a:xfrm rot="327600">
            <a:off x="7509240" y="615276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eNOS</a:t>
            </a:r>
            <a:endParaRPr b="0" lang="pt-BR" sz="2500" spc="-1" strike="noStrike">
              <a:solidFill>
                <a:srgbClr val="000000"/>
              </a:solidFill>
              <a:uFill>
                <a:solidFill>
                  <a:srgbClr val="ffffff"/>
                </a:solidFill>
              </a:uFill>
              <a:latin typeface="Arial"/>
            </a:endParaRPr>
          </a:p>
        </p:txBody>
      </p:sp>
      <p:sp>
        <p:nvSpPr>
          <p:cNvPr id="2424" name="CustomShape 2377"/>
          <p:cNvSpPr/>
          <p:nvPr/>
        </p:nvSpPr>
        <p:spPr>
          <a:xfrm rot="21570000">
            <a:off x="5331960" y="5954400"/>
            <a:ext cx="914400" cy="4474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aca0"/>
              </a:gs>
              <a:gs pos="100000">
                <a:srgbClr val="b7fffa"/>
              </a:gs>
            </a:gsLst>
            <a:lin ang="2700000"/>
          </a:gradFill>
          <a:ln w="9360">
            <a:solidFill>
              <a:srgbClr val="000000"/>
            </a:solidFill>
            <a:round/>
          </a:ln>
        </p:spPr>
        <p:style>
          <a:lnRef idx="0"/>
          <a:fillRef idx="0"/>
          <a:effectRef idx="0"/>
          <a:fontRef idx="minor"/>
        </p:style>
      </p:sp>
      <p:sp>
        <p:nvSpPr>
          <p:cNvPr id="2425" name="CustomShape 2378"/>
          <p:cNvSpPr/>
          <p:nvPr/>
        </p:nvSpPr>
        <p:spPr>
          <a:xfrm rot="20989800">
            <a:off x="5880960" y="6242040"/>
            <a:ext cx="315000" cy="111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26" name="CustomShape 2379"/>
          <p:cNvSpPr/>
          <p:nvPr/>
        </p:nvSpPr>
        <p:spPr>
          <a:xfrm rot="21570000">
            <a:off x="5540760" y="604728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sGC</a:t>
            </a:r>
            <a:endParaRPr b="0" lang="pt-BR" sz="2500" spc="-1" strike="noStrike">
              <a:solidFill>
                <a:srgbClr val="000000"/>
              </a:solidFill>
              <a:uFill>
                <a:solidFill>
                  <a:srgbClr val="ffffff"/>
                </a:solidFill>
              </a:uFill>
              <a:latin typeface="Arial"/>
            </a:endParaRPr>
          </a:p>
        </p:txBody>
      </p:sp>
      <p:sp>
        <p:nvSpPr>
          <p:cNvPr id="2427" name="CustomShape 2380"/>
          <p:cNvSpPr/>
          <p:nvPr/>
        </p:nvSpPr>
        <p:spPr>
          <a:xfrm rot="10822200">
            <a:off x="8755560" y="1017720"/>
            <a:ext cx="222120" cy="30492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2428" name="CustomShape 2381"/>
          <p:cNvSpPr/>
          <p:nvPr/>
        </p:nvSpPr>
        <p:spPr>
          <a:xfrm rot="21227400">
            <a:off x="8361000" y="1011960"/>
            <a:ext cx="420120" cy="5382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2429" name="CustomShape 2382"/>
          <p:cNvSpPr/>
          <p:nvPr/>
        </p:nvSpPr>
        <p:spPr>
          <a:xfrm rot="21227400">
            <a:off x="8489520" y="939960"/>
            <a:ext cx="420120" cy="5382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2430" name="CustomShape 2383"/>
          <p:cNvSpPr/>
          <p:nvPr/>
        </p:nvSpPr>
        <p:spPr>
          <a:xfrm rot="21227400">
            <a:off x="8193240" y="1193760"/>
            <a:ext cx="221760" cy="30636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2431" name="CustomShape 2384"/>
          <p:cNvSpPr/>
          <p:nvPr/>
        </p:nvSpPr>
        <p:spPr>
          <a:xfrm rot="21227400">
            <a:off x="7998840" y="1158120"/>
            <a:ext cx="164520" cy="34452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2432" name="CustomShape 2385"/>
          <p:cNvSpPr/>
          <p:nvPr/>
        </p:nvSpPr>
        <p:spPr>
          <a:xfrm rot="21227400">
            <a:off x="8550000" y="281160"/>
            <a:ext cx="207720" cy="779400"/>
          </a:xfrm>
          <a:prstGeom prst="can">
            <a:avLst>
              <a:gd name="adj" fmla="val 3229"/>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2433" name="CustomShape 2386"/>
          <p:cNvSpPr/>
          <p:nvPr/>
        </p:nvSpPr>
        <p:spPr>
          <a:xfrm rot="21227400">
            <a:off x="8082720" y="330840"/>
            <a:ext cx="206640" cy="77832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2434" name="CustomShape 2387"/>
          <p:cNvSpPr/>
          <p:nvPr/>
        </p:nvSpPr>
        <p:spPr>
          <a:xfrm rot="21227400">
            <a:off x="8321760" y="293760"/>
            <a:ext cx="206280" cy="77832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2435" name="CustomShape 2388"/>
          <p:cNvSpPr/>
          <p:nvPr/>
        </p:nvSpPr>
        <p:spPr>
          <a:xfrm rot="21227400">
            <a:off x="7857360" y="435960"/>
            <a:ext cx="206280" cy="77940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2436" name="CustomShape 2389"/>
          <p:cNvSpPr/>
          <p:nvPr/>
        </p:nvSpPr>
        <p:spPr>
          <a:xfrm rot="21227400">
            <a:off x="8029080" y="574560"/>
            <a:ext cx="206640" cy="776160"/>
          </a:xfrm>
          <a:prstGeom prst="can">
            <a:avLst>
              <a:gd name="adj" fmla="val 2576"/>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2437" name="CustomShape 2390"/>
          <p:cNvSpPr/>
          <p:nvPr/>
        </p:nvSpPr>
        <p:spPr>
          <a:xfrm rot="21227400">
            <a:off x="8263080" y="542880"/>
            <a:ext cx="207360" cy="77940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2438" name="CustomShape 2391"/>
          <p:cNvSpPr/>
          <p:nvPr/>
        </p:nvSpPr>
        <p:spPr>
          <a:xfrm rot="21227400">
            <a:off x="8076600" y="423000"/>
            <a:ext cx="242640" cy="21708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2439" name="CustomShape 2392"/>
          <p:cNvSpPr/>
          <p:nvPr/>
        </p:nvSpPr>
        <p:spPr>
          <a:xfrm rot="21227400">
            <a:off x="7686360" y="209880"/>
            <a:ext cx="222120" cy="30744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2440" name="CustomShape 2393"/>
          <p:cNvSpPr/>
          <p:nvPr/>
        </p:nvSpPr>
        <p:spPr>
          <a:xfrm rot="5028000">
            <a:off x="7817400" y="935280"/>
            <a:ext cx="636840" cy="154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41" name="CustomShape 2394"/>
          <p:cNvSpPr/>
          <p:nvPr/>
        </p:nvSpPr>
        <p:spPr>
          <a:xfrm rot="5028000">
            <a:off x="8021520" y="930960"/>
            <a:ext cx="694080" cy="154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42" name="CustomShape 2395"/>
          <p:cNvSpPr/>
          <p:nvPr/>
        </p:nvSpPr>
        <p:spPr>
          <a:xfrm rot="5028000">
            <a:off x="7614720" y="827640"/>
            <a:ext cx="693000" cy="154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43" name="CustomShape 2396"/>
          <p:cNvSpPr/>
          <p:nvPr/>
        </p:nvSpPr>
        <p:spPr>
          <a:xfrm rot="5028000">
            <a:off x="8349480" y="689760"/>
            <a:ext cx="694080" cy="1544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44" name="CustomShape 2397"/>
          <p:cNvSpPr/>
          <p:nvPr/>
        </p:nvSpPr>
        <p:spPr>
          <a:xfrm rot="21227400">
            <a:off x="8521920" y="492120"/>
            <a:ext cx="206640" cy="77940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2445" name="CustomShape 2398"/>
          <p:cNvSpPr/>
          <p:nvPr/>
        </p:nvSpPr>
        <p:spPr>
          <a:xfrm rot="21227400">
            <a:off x="8127000" y="181800"/>
            <a:ext cx="493560" cy="19440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2446" name="CustomShape 2399"/>
          <p:cNvSpPr/>
          <p:nvPr/>
        </p:nvSpPr>
        <p:spPr>
          <a:xfrm rot="21227400">
            <a:off x="8397000" y="237600"/>
            <a:ext cx="175320" cy="30744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2447" name="CustomShape 2400"/>
          <p:cNvSpPr/>
          <p:nvPr/>
        </p:nvSpPr>
        <p:spPr>
          <a:xfrm rot="5028000">
            <a:off x="8282520" y="844920"/>
            <a:ext cx="693000" cy="154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48" name="CustomShape 2401"/>
          <p:cNvSpPr/>
          <p:nvPr/>
        </p:nvSpPr>
        <p:spPr>
          <a:xfrm rot="5028000">
            <a:off x="8123400" y="681840"/>
            <a:ext cx="694080" cy="1198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49" name="CustomShape 2402"/>
          <p:cNvSpPr/>
          <p:nvPr/>
        </p:nvSpPr>
        <p:spPr>
          <a:xfrm rot="21227400">
            <a:off x="7917120" y="689040"/>
            <a:ext cx="820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GPCR</a:t>
            </a:r>
            <a:endParaRPr b="0" lang="pt-BR" sz="2500" spc="-1" strike="noStrike">
              <a:solidFill>
                <a:srgbClr val="000000"/>
              </a:solidFill>
              <a:uFill>
                <a:solidFill>
                  <a:srgbClr val="ffffff"/>
                </a:solidFill>
              </a:uFill>
              <a:latin typeface="Arial"/>
            </a:endParaRPr>
          </a:p>
        </p:txBody>
      </p:sp>
      <p:sp>
        <p:nvSpPr>
          <p:cNvPr id="2450" name="CustomShape 2403"/>
          <p:cNvSpPr/>
          <p:nvPr/>
        </p:nvSpPr>
        <p:spPr>
          <a:xfrm rot="21227400">
            <a:off x="7850520" y="155880"/>
            <a:ext cx="295200" cy="223200"/>
          </a:xfrm>
          <a:custGeom>
            <a:avLst/>
            <a:gdLst/>
            <a:ahLst/>
            <a:rect l="l" t="t" r="r" b="b"/>
            <a:pathLst>
              <a:path w="196" h="148">
                <a:moveTo>
                  <a:pt x="196" y="142"/>
                </a:moveTo>
                <a:cubicBezTo>
                  <a:pt x="190" y="92"/>
                  <a:pt x="196" y="48"/>
                  <a:pt x="128" y="24"/>
                </a:cubicBezTo>
                <a:cubicBezTo>
                  <a:pt x="60" y="0"/>
                  <a:pt x="0" y="102"/>
                  <a:pt x="0" y="148"/>
                </a:cubicBezTo>
              </a:path>
            </a:pathLst>
          </a:custGeom>
          <a:noFill/>
          <a:ln w="28440">
            <a:solidFill>
              <a:srgbClr val="d59e45"/>
            </a:solidFill>
            <a:round/>
          </a:ln>
        </p:spPr>
        <p:style>
          <a:lnRef idx="0"/>
          <a:fillRef idx="0"/>
          <a:effectRef idx="0"/>
          <a:fontRef idx="minor"/>
        </p:style>
      </p:sp>
      <p:sp>
        <p:nvSpPr>
          <p:cNvPr id="2451" name="CustomShape 2404"/>
          <p:cNvSpPr/>
          <p:nvPr/>
        </p:nvSpPr>
        <p:spPr>
          <a:xfrm rot="630000">
            <a:off x="169920" y="8776800"/>
            <a:ext cx="914400" cy="4492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a6a00"/>
              </a:gs>
              <a:gs pos="100000">
                <a:srgbClr val="ffcaa3"/>
              </a:gs>
            </a:gsLst>
            <a:lin ang="5400000"/>
          </a:gradFill>
          <a:ln w="9360">
            <a:solidFill>
              <a:srgbClr val="000000"/>
            </a:solidFill>
            <a:round/>
          </a:ln>
        </p:spPr>
        <p:style>
          <a:lnRef idx="0"/>
          <a:fillRef idx="0"/>
          <a:effectRef idx="0"/>
          <a:fontRef idx="minor"/>
        </p:style>
      </p:sp>
      <p:sp>
        <p:nvSpPr>
          <p:cNvPr id="2452" name="CustomShape 2405"/>
          <p:cNvSpPr/>
          <p:nvPr/>
        </p:nvSpPr>
        <p:spPr>
          <a:xfrm rot="50400">
            <a:off x="690840" y="9110880"/>
            <a:ext cx="315000" cy="112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53" name="CustomShape 2406"/>
          <p:cNvSpPr/>
          <p:nvPr/>
        </p:nvSpPr>
        <p:spPr>
          <a:xfrm rot="630000">
            <a:off x="58320" y="8845560"/>
            <a:ext cx="1069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Caspase8</a:t>
            </a:r>
            <a:endParaRPr b="0" lang="pt-BR" sz="2500" spc="-1" strike="noStrike">
              <a:solidFill>
                <a:srgbClr val="000000"/>
              </a:solidFill>
              <a:uFill>
                <a:solidFill>
                  <a:srgbClr val="ffffff"/>
                </a:solidFill>
              </a:uFill>
              <a:latin typeface="Arial"/>
            </a:endParaRPr>
          </a:p>
        </p:txBody>
      </p:sp>
      <p:sp>
        <p:nvSpPr>
          <p:cNvPr id="2454" name="CustomShape 2407"/>
          <p:cNvSpPr/>
          <p:nvPr/>
        </p:nvSpPr>
        <p:spPr>
          <a:xfrm rot="630000">
            <a:off x="531720" y="9078480"/>
            <a:ext cx="914400" cy="4492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a6a00"/>
              </a:gs>
              <a:gs pos="100000">
                <a:srgbClr val="ffcaa3"/>
              </a:gs>
            </a:gsLst>
            <a:lin ang="5400000"/>
          </a:gradFill>
          <a:ln w="9360">
            <a:solidFill>
              <a:srgbClr val="000000"/>
            </a:solidFill>
            <a:round/>
          </a:ln>
        </p:spPr>
        <p:style>
          <a:lnRef idx="0"/>
          <a:fillRef idx="0"/>
          <a:effectRef idx="0"/>
          <a:fontRef idx="minor"/>
        </p:style>
      </p:sp>
      <p:sp>
        <p:nvSpPr>
          <p:cNvPr id="2455" name="CustomShape 2408"/>
          <p:cNvSpPr/>
          <p:nvPr/>
        </p:nvSpPr>
        <p:spPr>
          <a:xfrm rot="50400">
            <a:off x="1052640" y="9412560"/>
            <a:ext cx="315000" cy="112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56" name="CustomShape 2409"/>
          <p:cNvSpPr/>
          <p:nvPr/>
        </p:nvSpPr>
        <p:spPr>
          <a:xfrm rot="630000">
            <a:off x="436320" y="9196560"/>
            <a:ext cx="10731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Caspase3</a:t>
            </a:r>
            <a:endParaRPr b="0" lang="pt-BR" sz="2500" spc="-1" strike="noStrike">
              <a:solidFill>
                <a:srgbClr val="000000"/>
              </a:solidFill>
              <a:uFill>
                <a:solidFill>
                  <a:srgbClr val="ffffff"/>
                </a:solidFill>
              </a:uFill>
              <a:latin typeface="Arial"/>
            </a:endParaRPr>
          </a:p>
        </p:txBody>
      </p:sp>
      <p:sp>
        <p:nvSpPr>
          <p:cNvPr id="2457" name="CustomShape 2410"/>
          <p:cNvSpPr/>
          <p:nvPr/>
        </p:nvSpPr>
        <p:spPr>
          <a:xfrm rot="530400">
            <a:off x="5546520" y="6831000"/>
            <a:ext cx="685800" cy="4302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6ff00"/>
              </a:gs>
              <a:gs pos="100000">
                <a:srgbClr val="fdff9b"/>
              </a:gs>
            </a:gsLst>
            <a:lin ang="5730000"/>
          </a:gradFill>
          <a:ln>
            <a:noFill/>
          </a:ln>
        </p:spPr>
        <p:style>
          <a:lnRef idx="0"/>
          <a:fillRef idx="0"/>
          <a:effectRef idx="0"/>
          <a:fontRef idx="minor"/>
        </p:style>
      </p:sp>
      <p:sp>
        <p:nvSpPr>
          <p:cNvPr id="2458" name="CustomShape 2411"/>
          <p:cNvSpPr/>
          <p:nvPr/>
        </p:nvSpPr>
        <p:spPr>
          <a:xfrm rot="31200">
            <a:off x="5805000" y="7032960"/>
            <a:ext cx="390600" cy="1998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59" name="CustomShape 2412"/>
          <p:cNvSpPr/>
          <p:nvPr/>
        </p:nvSpPr>
        <p:spPr>
          <a:xfrm>
            <a:off x="5450040" y="6896160"/>
            <a:ext cx="87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HSP90</a:t>
            </a:r>
            <a:endParaRPr b="0" lang="pt-BR" sz="2500" spc="-1" strike="noStrike">
              <a:solidFill>
                <a:srgbClr val="000000"/>
              </a:solidFill>
              <a:uFill>
                <a:solidFill>
                  <a:srgbClr val="ffffff"/>
                </a:solidFill>
              </a:uFill>
              <a:latin typeface="Arial"/>
            </a:endParaRPr>
          </a:p>
        </p:txBody>
      </p:sp>
      <p:sp>
        <p:nvSpPr>
          <p:cNvPr id="2460" name="CustomShape 2413"/>
          <p:cNvSpPr/>
          <p:nvPr/>
        </p:nvSpPr>
        <p:spPr>
          <a:xfrm rot="1317600">
            <a:off x="7137000" y="8462520"/>
            <a:ext cx="685800" cy="4302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6ff00"/>
              </a:gs>
              <a:gs pos="100000">
                <a:srgbClr val="fdff9b"/>
              </a:gs>
            </a:gsLst>
            <a:lin ang="5730000"/>
          </a:gradFill>
          <a:ln>
            <a:noFill/>
          </a:ln>
        </p:spPr>
        <p:style>
          <a:lnRef idx="0"/>
          <a:fillRef idx="0"/>
          <a:effectRef idx="0"/>
          <a:fontRef idx="minor"/>
        </p:style>
      </p:sp>
      <p:sp>
        <p:nvSpPr>
          <p:cNvPr id="2461" name="CustomShape 2414"/>
          <p:cNvSpPr/>
          <p:nvPr/>
        </p:nvSpPr>
        <p:spPr>
          <a:xfrm rot="818400">
            <a:off x="7372800" y="8688240"/>
            <a:ext cx="390600" cy="1998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62" name="CustomShape 2415"/>
          <p:cNvSpPr/>
          <p:nvPr/>
        </p:nvSpPr>
        <p:spPr>
          <a:xfrm rot="787200">
            <a:off x="7125840" y="8545320"/>
            <a:ext cx="7509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HSP90</a:t>
            </a:r>
            <a:endParaRPr b="0" lang="pt-BR" sz="2500" spc="-1" strike="noStrike">
              <a:solidFill>
                <a:srgbClr val="000000"/>
              </a:solidFill>
              <a:uFill>
                <a:solidFill>
                  <a:srgbClr val="ffffff"/>
                </a:solidFill>
              </a:uFill>
              <a:latin typeface="Arial"/>
            </a:endParaRPr>
          </a:p>
        </p:txBody>
      </p:sp>
      <p:sp>
        <p:nvSpPr>
          <p:cNvPr id="2463" name="CustomShape 2416"/>
          <p:cNvSpPr/>
          <p:nvPr/>
        </p:nvSpPr>
        <p:spPr>
          <a:xfrm rot="1317600">
            <a:off x="7170480" y="8786520"/>
            <a:ext cx="685800" cy="4302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6ff00"/>
              </a:gs>
              <a:gs pos="100000">
                <a:srgbClr val="fdff9b"/>
              </a:gs>
            </a:gsLst>
            <a:lin ang="5730000"/>
          </a:gradFill>
          <a:ln>
            <a:noFill/>
          </a:ln>
        </p:spPr>
        <p:style>
          <a:lnRef idx="0"/>
          <a:fillRef idx="0"/>
          <a:effectRef idx="0"/>
          <a:fontRef idx="minor"/>
        </p:style>
      </p:sp>
      <p:sp>
        <p:nvSpPr>
          <p:cNvPr id="2464" name="CustomShape 2417"/>
          <p:cNvSpPr/>
          <p:nvPr/>
        </p:nvSpPr>
        <p:spPr>
          <a:xfrm rot="818400">
            <a:off x="7406280" y="9012240"/>
            <a:ext cx="390600" cy="1998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65" name="CustomShape 2418"/>
          <p:cNvSpPr/>
          <p:nvPr/>
        </p:nvSpPr>
        <p:spPr>
          <a:xfrm rot="787200">
            <a:off x="7121160" y="8874000"/>
            <a:ext cx="793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HSP70</a:t>
            </a:r>
            <a:endParaRPr b="0" lang="pt-BR" sz="2500" spc="-1" strike="noStrike">
              <a:solidFill>
                <a:srgbClr val="000000"/>
              </a:solidFill>
              <a:uFill>
                <a:solidFill>
                  <a:srgbClr val="ffffff"/>
                </a:solidFill>
              </a:uFill>
              <a:latin typeface="Arial"/>
            </a:endParaRPr>
          </a:p>
        </p:txBody>
      </p:sp>
      <p:sp>
        <p:nvSpPr>
          <p:cNvPr id="2466" name="CustomShape 2419"/>
          <p:cNvSpPr/>
          <p:nvPr/>
        </p:nvSpPr>
        <p:spPr>
          <a:xfrm rot="590400">
            <a:off x="7161120" y="8164440"/>
            <a:ext cx="762120" cy="4636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00ffea"/>
              </a:gs>
              <a:gs pos="100000">
                <a:srgbClr val="00c8ba"/>
              </a:gs>
            </a:gsLst>
            <a:lin ang="2700000"/>
          </a:gradFill>
          <a:ln w="9360">
            <a:solidFill>
              <a:srgbClr val="000000"/>
            </a:solidFill>
            <a:round/>
          </a:ln>
        </p:spPr>
        <p:style>
          <a:lnRef idx="0"/>
          <a:fillRef idx="0"/>
          <a:effectRef idx="0"/>
          <a:fontRef idx="minor"/>
        </p:style>
      </p:sp>
      <p:sp>
        <p:nvSpPr>
          <p:cNvPr id="2467" name="CustomShape 2420"/>
          <p:cNvSpPr/>
          <p:nvPr/>
        </p:nvSpPr>
        <p:spPr>
          <a:xfrm rot="1147800">
            <a:off x="7563960" y="8485560"/>
            <a:ext cx="217080" cy="97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68" name="CustomShape 2421"/>
          <p:cNvSpPr/>
          <p:nvPr/>
        </p:nvSpPr>
        <p:spPr>
          <a:xfrm rot="590400">
            <a:off x="7277040" y="8240040"/>
            <a:ext cx="543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CHIP</a:t>
            </a:r>
            <a:endParaRPr b="0" lang="pt-BR" sz="2500" spc="-1" strike="noStrike">
              <a:solidFill>
                <a:srgbClr val="000000"/>
              </a:solidFill>
              <a:uFill>
                <a:solidFill>
                  <a:srgbClr val="ffffff"/>
                </a:solidFill>
              </a:uFill>
              <a:latin typeface="Arial"/>
            </a:endParaRPr>
          </a:p>
        </p:txBody>
      </p:sp>
      <p:sp>
        <p:nvSpPr>
          <p:cNvPr id="2469" name="CustomShape 2422"/>
          <p:cNvSpPr/>
          <p:nvPr/>
        </p:nvSpPr>
        <p:spPr>
          <a:xfrm rot="15302400">
            <a:off x="6412320" y="1570320"/>
            <a:ext cx="601560" cy="37764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2470" name="CustomShape 2423"/>
          <p:cNvSpPr/>
          <p:nvPr/>
        </p:nvSpPr>
        <p:spPr>
          <a:xfrm rot="14803200">
            <a:off x="6572880" y="1552320"/>
            <a:ext cx="342720" cy="1753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71" name="CustomShape 2424"/>
          <p:cNvSpPr/>
          <p:nvPr/>
        </p:nvSpPr>
        <p:spPr>
          <a:xfrm rot="20438400">
            <a:off x="6437160" y="1612440"/>
            <a:ext cx="5652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2472" name="CustomShape 2425"/>
          <p:cNvSpPr/>
          <p:nvPr/>
        </p:nvSpPr>
        <p:spPr>
          <a:xfrm rot="15042000">
            <a:off x="6136200" y="1695240"/>
            <a:ext cx="611280" cy="3837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2473" name="CustomShape 2426"/>
          <p:cNvSpPr/>
          <p:nvPr/>
        </p:nvSpPr>
        <p:spPr>
          <a:xfrm rot="14543400">
            <a:off x="6289200" y="1675440"/>
            <a:ext cx="348120" cy="1782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74" name="CustomShape 2427"/>
          <p:cNvSpPr/>
          <p:nvPr/>
        </p:nvSpPr>
        <p:spPr>
          <a:xfrm rot="20055600">
            <a:off x="6171480" y="1695960"/>
            <a:ext cx="5022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-I</a:t>
            </a:r>
            <a:endParaRPr b="0" lang="pt-BR" sz="2500" spc="-1" strike="noStrike">
              <a:solidFill>
                <a:srgbClr val="000000"/>
              </a:solidFill>
              <a:uFill>
                <a:solidFill>
                  <a:srgbClr val="ffffff"/>
                </a:solidFill>
              </a:uFill>
              <a:latin typeface="Arial"/>
            </a:endParaRPr>
          </a:p>
        </p:txBody>
      </p:sp>
      <p:sp>
        <p:nvSpPr>
          <p:cNvPr id="2475" name="CustomShape 2428"/>
          <p:cNvSpPr/>
          <p:nvPr/>
        </p:nvSpPr>
        <p:spPr>
          <a:xfrm rot="15105000">
            <a:off x="6678360" y="1445760"/>
            <a:ext cx="582840" cy="3664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ff00"/>
              </a:gs>
              <a:gs pos="100000">
                <a:srgbClr val="85ff85"/>
              </a:gs>
            </a:gsLst>
            <a:lin ang="5730000"/>
          </a:gradFill>
          <a:ln>
            <a:noFill/>
          </a:ln>
        </p:spPr>
        <p:style>
          <a:lnRef idx="0"/>
          <a:fillRef idx="0"/>
          <a:effectRef idx="0"/>
          <a:fontRef idx="minor"/>
        </p:style>
      </p:sp>
      <p:sp>
        <p:nvSpPr>
          <p:cNvPr id="2476" name="CustomShape 2429"/>
          <p:cNvSpPr/>
          <p:nvPr/>
        </p:nvSpPr>
        <p:spPr>
          <a:xfrm rot="14605800">
            <a:off x="6827040" y="1426680"/>
            <a:ext cx="331920" cy="1699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77" name="CustomShape 2430"/>
          <p:cNvSpPr/>
          <p:nvPr/>
        </p:nvSpPr>
        <p:spPr>
          <a:xfrm rot="20014200">
            <a:off x="6708960" y="1447560"/>
            <a:ext cx="567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2478" name="CustomShape 2431"/>
          <p:cNvSpPr/>
          <p:nvPr/>
        </p:nvSpPr>
        <p:spPr>
          <a:xfrm rot="16182600">
            <a:off x="8076600" y="1498680"/>
            <a:ext cx="582480" cy="3664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ff00"/>
              </a:gs>
              <a:gs pos="100000">
                <a:srgbClr val="85ff85"/>
              </a:gs>
            </a:gsLst>
            <a:lin ang="5730000"/>
          </a:gradFill>
          <a:ln>
            <a:noFill/>
          </a:ln>
        </p:spPr>
        <p:style>
          <a:lnRef idx="0"/>
          <a:fillRef idx="0"/>
          <a:effectRef idx="0"/>
          <a:fontRef idx="minor"/>
        </p:style>
      </p:sp>
      <p:sp>
        <p:nvSpPr>
          <p:cNvPr id="2479" name="CustomShape 2432"/>
          <p:cNvSpPr/>
          <p:nvPr/>
        </p:nvSpPr>
        <p:spPr>
          <a:xfrm rot="15683400">
            <a:off x="8260560" y="1492560"/>
            <a:ext cx="331560" cy="1699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80" name="CustomShape 2433"/>
          <p:cNvSpPr/>
          <p:nvPr/>
        </p:nvSpPr>
        <p:spPr>
          <a:xfrm rot="21091800">
            <a:off x="8113680" y="1507680"/>
            <a:ext cx="5666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2481" name="CustomShape 2434"/>
          <p:cNvSpPr/>
          <p:nvPr/>
        </p:nvSpPr>
        <p:spPr>
          <a:xfrm rot="16214400">
            <a:off x="8357400" y="1340640"/>
            <a:ext cx="601560" cy="37764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2482" name="CustomShape 2435"/>
          <p:cNvSpPr/>
          <p:nvPr/>
        </p:nvSpPr>
        <p:spPr>
          <a:xfrm rot="15715200">
            <a:off x="8548200" y="1334880"/>
            <a:ext cx="342720" cy="1753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83" name="CustomShape 2436"/>
          <p:cNvSpPr/>
          <p:nvPr/>
        </p:nvSpPr>
        <p:spPr>
          <a:xfrm rot="21350400">
            <a:off x="8378640" y="1383480"/>
            <a:ext cx="5648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2484" name="CustomShape 2437"/>
          <p:cNvSpPr/>
          <p:nvPr/>
        </p:nvSpPr>
        <p:spPr>
          <a:xfrm rot="15811200">
            <a:off x="8353080" y="1845360"/>
            <a:ext cx="611280" cy="3837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2485" name="CustomShape 2438"/>
          <p:cNvSpPr/>
          <p:nvPr/>
        </p:nvSpPr>
        <p:spPr>
          <a:xfrm rot="15312000">
            <a:off x="8533080" y="1832760"/>
            <a:ext cx="348120" cy="1782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86" name="CustomShape 2439"/>
          <p:cNvSpPr/>
          <p:nvPr/>
        </p:nvSpPr>
        <p:spPr>
          <a:xfrm rot="20824800">
            <a:off x="8396280" y="1832760"/>
            <a:ext cx="5601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500" spc="-1" strike="noStrike">
              <a:solidFill>
                <a:srgbClr val="000000"/>
              </a:solidFill>
              <a:uFill>
                <a:solidFill>
                  <a:srgbClr val="ffffff"/>
                </a:solidFill>
              </a:uFill>
              <a:latin typeface="Arial"/>
            </a:endParaRPr>
          </a:p>
        </p:txBody>
      </p:sp>
      <p:sp>
        <p:nvSpPr>
          <p:cNvPr id="2487" name="CustomShape 2440"/>
          <p:cNvSpPr/>
          <p:nvPr/>
        </p:nvSpPr>
        <p:spPr>
          <a:xfrm rot="2792400">
            <a:off x="5288040" y="7137000"/>
            <a:ext cx="745920" cy="4683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2488" name="CustomShape 2441"/>
          <p:cNvSpPr/>
          <p:nvPr/>
        </p:nvSpPr>
        <p:spPr>
          <a:xfrm rot="2293200">
            <a:off x="5485320" y="7411320"/>
            <a:ext cx="424800" cy="2174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489" name="CustomShape 2442"/>
          <p:cNvSpPr/>
          <p:nvPr/>
        </p:nvSpPr>
        <p:spPr>
          <a:xfrm rot="2261400">
            <a:off x="5177520" y="7306920"/>
            <a:ext cx="11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Dynamin-2</a:t>
            </a:r>
            <a:endParaRPr b="0" lang="pt-BR" sz="2500" spc="-1" strike="noStrike">
              <a:solidFill>
                <a:srgbClr val="000000"/>
              </a:solidFill>
              <a:uFill>
                <a:solidFill>
                  <a:srgbClr val="ffffff"/>
                </a:solidFill>
              </a:uFill>
              <a:latin typeface="Arial"/>
            </a:endParaRPr>
          </a:p>
        </p:txBody>
      </p:sp>
      <p:sp>
        <p:nvSpPr>
          <p:cNvPr id="2490" name="CustomShape 2443"/>
          <p:cNvSpPr/>
          <p:nvPr/>
        </p:nvSpPr>
        <p:spPr>
          <a:xfrm rot="20257200">
            <a:off x="5095440" y="7128720"/>
            <a:ext cx="341280" cy="78012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39805"/>
              </a:gs>
              <a:gs pos="100000">
                <a:srgbClr val="1d593b"/>
              </a:gs>
            </a:gsLst>
            <a:lin ang="0"/>
          </a:gradFill>
          <a:ln>
            <a:noFill/>
          </a:ln>
        </p:spPr>
        <p:style>
          <a:lnRef idx="0"/>
          <a:fillRef idx="0"/>
          <a:effectRef idx="0"/>
          <a:fontRef idx="minor"/>
        </p:style>
      </p:sp>
      <p:sp>
        <p:nvSpPr>
          <p:cNvPr id="2491" name="CustomShape 2444"/>
          <p:cNvSpPr/>
          <p:nvPr/>
        </p:nvSpPr>
        <p:spPr>
          <a:xfrm rot="4057200">
            <a:off x="4933800" y="7439400"/>
            <a:ext cx="674640" cy="1886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492" name="CustomShape 2445"/>
          <p:cNvSpPr/>
          <p:nvPr/>
        </p:nvSpPr>
        <p:spPr>
          <a:xfrm rot="20257200">
            <a:off x="4953240" y="7128000"/>
            <a:ext cx="321120" cy="81360"/>
          </a:xfrm>
          <a:prstGeom prst="ellipse">
            <a:avLst/>
          </a:prstGeom>
          <a:gradFill>
            <a:gsLst>
              <a:gs pos="0">
                <a:srgbClr val="01573c"/>
              </a:gs>
              <a:gs pos="100000">
                <a:srgbClr val="f7a501"/>
              </a:gs>
            </a:gsLst>
            <a:lin ang="0"/>
          </a:gradFill>
          <a:ln w="9360">
            <a:solidFill>
              <a:srgbClr val="cea700"/>
            </a:solidFill>
            <a:miter/>
          </a:ln>
        </p:spPr>
        <p:style>
          <a:lnRef idx="0"/>
          <a:fillRef idx="0"/>
          <a:effectRef idx="0"/>
          <a:fontRef idx="minor"/>
        </p:style>
      </p:sp>
      <p:sp>
        <p:nvSpPr>
          <p:cNvPr id="2493" name="CustomShape 2446"/>
          <p:cNvSpPr/>
          <p:nvPr/>
        </p:nvSpPr>
        <p:spPr>
          <a:xfrm rot="3795600">
            <a:off x="4928760" y="7434360"/>
            <a:ext cx="771480" cy="276480"/>
          </a:xfrm>
          <a:prstGeom prst="rect">
            <a:avLst/>
          </a:pr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Porin</a:t>
            </a:r>
            <a:endParaRPr b="0" lang="pt-BR" sz="2500" spc="-1" strike="noStrike">
              <a:solidFill>
                <a:srgbClr val="000000"/>
              </a:solidFill>
              <a:uFill>
                <a:solidFill>
                  <a:srgbClr val="ffffff"/>
                </a:solidFill>
              </a:uFill>
              <a:latin typeface="Arial"/>
            </a:endParaRPr>
          </a:p>
        </p:txBody>
      </p:sp>
      <p:sp>
        <p:nvSpPr>
          <p:cNvPr id="2494" name="CustomShape 2447"/>
          <p:cNvSpPr/>
          <p:nvPr/>
        </p:nvSpPr>
        <p:spPr>
          <a:xfrm rot="20491800">
            <a:off x="4560480" y="6754320"/>
            <a:ext cx="1063800" cy="5223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d57cc"/>
              </a:gs>
              <a:gs pos="100000">
                <a:srgbClr val="feb0e8"/>
              </a:gs>
            </a:gsLst>
            <a:lin ang="2700000"/>
          </a:gradFill>
          <a:ln w="9360">
            <a:solidFill>
              <a:srgbClr val="000000"/>
            </a:solidFill>
            <a:round/>
          </a:ln>
        </p:spPr>
        <p:style>
          <a:lnRef idx="0"/>
          <a:fillRef idx="0"/>
          <a:effectRef idx="0"/>
          <a:fontRef idx="minor"/>
        </p:style>
      </p:sp>
      <p:sp>
        <p:nvSpPr>
          <p:cNvPr id="2495" name="CustomShape 2448"/>
          <p:cNvSpPr/>
          <p:nvPr/>
        </p:nvSpPr>
        <p:spPr>
          <a:xfrm rot="19912200">
            <a:off x="5227920" y="6993360"/>
            <a:ext cx="366480" cy="130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96" name="CustomShape 2449"/>
          <p:cNvSpPr/>
          <p:nvPr/>
        </p:nvSpPr>
        <p:spPr>
          <a:xfrm rot="20491800">
            <a:off x="4869360" y="687672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eNOS</a:t>
            </a:r>
            <a:endParaRPr b="0" lang="pt-BR" sz="2500" spc="-1" strike="noStrike">
              <a:solidFill>
                <a:srgbClr val="000000"/>
              </a:solidFill>
              <a:uFill>
                <a:solidFill>
                  <a:srgbClr val="ffffff"/>
                </a:solidFill>
              </a:uFill>
              <a:latin typeface="Arial"/>
            </a:endParaRPr>
          </a:p>
        </p:txBody>
      </p:sp>
      <p:sp>
        <p:nvSpPr>
          <p:cNvPr id="2497" name="CustomShape 2450"/>
          <p:cNvSpPr/>
          <p:nvPr/>
        </p:nvSpPr>
        <p:spPr>
          <a:xfrm rot="1690800">
            <a:off x="4009680" y="7610040"/>
            <a:ext cx="944640" cy="5749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2498" name="CustomShape 2451"/>
          <p:cNvSpPr/>
          <p:nvPr/>
        </p:nvSpPr>
        <p:spPr>
          <a:xfrm rot="2248800">
            <a:off x="4447080" y="8051040"/>
            <a:ext cx="269280" cy="120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499" name="CustomShape 2452"/>
          <p:cNvSpPr/>
          <p:nvPr/>
        </p:nvSpPr>
        <p:spPr>
          <a:xfrm rot="1690800">
            <a:off x="4190400" y="7738920"/>
            <a:ext cx="601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Cav1</a:t>
            </a:r>
            <a:endParaRPr b="0" lang="pt-BR" sz="2500" spc="-1" strike="noStrike">
              <a:solidFill>
                <a:srgbClr val="000000"/>
              </a:solidFill>
              <a:uFill>
                <a:solidFill>
                  <a:srgbClr val="ffffff"/>
                </a:solidFill>
              </a:uFill>
              <a:latin typeface="Arial"/>
            </a:endParaRPr>
          </a:p>
        </p:txBody>
      </p:sp>
      <p:sp>
        <p:nvSpPr>
          <p:cNvPr id="2500" name="CustomShape 2453"/>
          <p:cNvSpPr/>
          <p:nvPr/>
        </p:nvSpPr>
        <p:spPr>
          <a:xfrm rot="2007600">
            <a:off x="1741680" y="9905400"/>
            <a:ext cx="838440" cy="4111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aca0"/>
              </a:gs>
              <a:gs pos="100000">
                <a:srgbClr val="b7fffa"/>
              </a:gs>
            </a:gsLst>
            <a:lin ang="2700000"/>
          </a:gradFill>
          <a:ln w="9360">
            <a:solidFill>
              <a:srgbClr val="000000"/>
            </a:solidFill>
            <a:round/>
          </a:ln>
        </p:spPr>
        <p:style>
          <a:lnRef idx="0"/>
          <a:fillRef idx="0"/>
          <a:effectRef idx="0"/>
          <a:fontRef idx="minor"/>
        </p:style>
      </p:sp>
      <p:sp>
        <p:nvSpPr>
          <p:cNvPr id="2501" name="CustomShape 2454"/>
          <p:cNvSpPr/>
          <p:nvPr/>
        </p:nvSpPr>
        <p:spPr>
          <a:xfrm rot="1428000">
            <a:off x="2144520" y="10278000"/>
            <a:ext cx="289080" cy="102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02" name="CustomShape 2455"/>
          <p:cNvSpPr/>
          <p:nvPr/>
        </p:nvSpPr>
        <p:spPr>
          <a:xfrm rot="19299000">
            <a:off x="1885680" y="996516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sGC</a:t>
            </a:r>
            <a:endParaRPr b="0" lang="pt-BR" sz="2500" spc="-1" strike="noStrike">
              <a:solidFill>
                <a:srgbClr val="000000"/>
              </a:solidFill>
              <a:uFill>
                <a:solidFill>
                  <a:srgbClr val="ffffff"/>
                </a:solidFill>
              </a:uFill>
              <a:latin typeface="Arial"/>
            </a:endParaRPr>
          </a:p>
        </p:txBody>
      </p:sp>
      <p:sp>
        <p:nvSpPr>
          <p:cNvPr id="2503" name="CustomShape 2456"/>
          <p:cNvSpPr/>
          <p:nvPr/>
        </p:nvSpPr>
        <p:spPr>
          <a:xfrm rot="571800">
            <a:off x="5179680" y="6335640"/>
            <a:ext cx="685800" cy="399960"/>
          </a:xfrm>
          <a:custGeom>
            <a:avLst/>
            <a:gdLst/>
            <a:ahLst/>
            <a:rect l="0" t="0" r="r" b="b"/>
            <a:pathLst>
              <a:path w="1907" h="1114">
                <a:moveTo>
                  <a:pt x="341" y="2"/>
                </a:moveTo>
                <a:lnTo>
                  <a:pt x="1562" y="0"/>
                </a:lnTo>
                <a:lnTo>
                  <a:pt x="1905" y="342"/>
                </a:lnTo>
                <a:lnTo>
                  <a:pt x="1906" y="768"/>
                </a:lnTo>
                <a:lnTo>
                  <a:pt x="1564" y="1111"/>
                </a:lnTo>
                <a:lnTo>
                  <a:pt x="342" y="1113"/>
                </a:lnTo>
                <a:lnTo>
                  <a:pt x="0" y="770"/>
                </a:lnTo>
                <a:lnTo>
                  <a:pt x="0" y="343"/>
                </a:lnTo>
                <a:lnTo>
                  <a:pt x="341" y="2"/>
                </a:lnTo>
              </a:path>
            </a:pathLst>
          </a:custGeom>
          <a:gradFill>
            <a:gsLst>
              <a:gs pos="0">
                <a:srgbClr val="7e3600"/>
              </a:gs>
              <a:gs pos="50000">
                <a:srgbClr val="fa6a00"/>
              </a:gs>
              <a:gs pos="100000">
                <a:srgbClr val="7e3600"/>
              </a:gs>
            </a:gsLst>
            <a:lin ang="5400000"/>
          </a:gradFill>
          <a:ln>
            <a:noFill/>
          </a:ln>
        </p:spPr>
        <p:style>
          <a:lnRef idx="0"/>
          <a:fillRef idx="0"/>
          <a:effectRef idx="0"/>
          <a:fontRef idx="minor"/>
        </p:style>
      </p:sp>
      <p:sp>
        <p:nvSpPr>
          <p:cNvPr id="2504" name="CustomShape 2457"/>
          <p:cNvSpPr/>
          <p:nvPr/>
        </p:nvSpPr>
        <p:spPr>
          <a:xfrm rot="448200">
            <a:off x="5498640" y="6528240"/>
            <a:ext cx="353520" cy="1677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05" name="CustomShape 2458"/>
          <p:cNvSpPr/>
          <p:nvPr/>
        </p:nvSpPr>
        <p:spPr>
          <a:xfrm rot="571800">
            <a:off x="5223240" y="6437160"/>
            <a:ext cx="5238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r>
              <a:rPr b="1" lang="en-US" sz="1200" spc="-1" strike="noStrike">
                <a:solidFill>
                  <a:srgbClr val="000000"/>
                </a:solidFill>
                <a:uFill>
                  <a:solidFill>
                    <a:srgbClr val="ffffff"/>
                  </a:solidFill>
                </a:uFill>
                <a:latin typeface="Arial"/>
              </a:rPr>
              <a:t>Calm</a:t>
            </a:r>
            <a:endParaRPr b="0" lang="pt-BR" sz="2500" spc="-1" strike="noStrike">
              <a:solidFill>
                <a:srgbClr val="000000"/>
              </a:solidFill>
              <a:uFill>
                <a:solidFill>
                  <a:srgbClr val="ffffff"/>
                </a:solidFill>
              </a:uFill>
              <a:latin typeface="Arial"/>
            </a:endParaRPr>
          </a:p>
        </p:txBody>
      </p:sp>
      <p:sp>
        <p:nvSpPr>
          <p:cNvPr id="2506" name="CustomShape 2459"/>
          <p:cNvSpPr/>
          <p:nvPr/>
        </p:nvSpPr>
        <p:spPr>
          <a:xfrm rot="1690800">
            <a:off x="6575040" y="9540360"/>
            <a:ext cx="944640" cy="5749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2507" name="CustomShape 2460"/>
          <p:cNvSpPr/>
          <p:nvPr/>
        </p:nvSpPr>
        <p:spPr>
          <a:xfrm rot="2248800">
            <a:off x="7012440" y="9981360"/>
            <a:ext cx="269280" cy="120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08" name="CustomShape 2461"/>
          <p:cNvSpPr/>
          <p:nvPr/>
        </p:nvSpPr>
        <p:spPr>
          <a:xfrm rot="1690800">
            <a:off x="6755760" y="9669240"/>
            <a:ext cx="601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Cav1</a:t>
            </a:r>
            <a:endParaRPr b="0" lang="pt-BR" sz="2500" spc="-1" strike="noStrike">
              <a:solidFill>
                <a:srgbClr val="000000"/>
              </a:solidFill>
              <a:uFill>
                <a:solidFill>
                  <a:srgbClr val="ffffff"/>
                </a:solidFill>
              </a:uFill>
              <a:latin typeface="Arial"/>
            </a:endParaRPr>
          </a:p>
        </p:txBody>
      </p:sp>
      <p:sp>
        <p:nvSpPr>
          <p:cNvPr id="2509" name="CustomShape 2462"/>
          <p:cNvSpPr/>
          <p:nvPr/>
        </p:nvSpPr>
        <p:spPr>
          <a:xfrm rot="2770200">
            <a:off x="3291120" y="9296280"/>
            <a:ext cx="415800" cy="9507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fa6a00"/>
              </a:gs>
              <a:gs pos="100000">
                <a:srgbClr val="1d593b"/>
              </a:gs>
            </a:gsLst>
            <a:lin ang="0"/>
          </a:gradFill>
          <a:ln>
            <a:noFill/>
          </a:ln>
        </p:spPr>
        <p:style>
          <a:lnRef idx="0"/>
          <a:fillRef idx="0"/>
          <a:effectRef idx="0"/>
          <a:fontRef idx="minor"/>
        </p:style>
      </p:sp>
      <p:sp>
        <p:nvSpPr>
          <p:cNvPr id="2510" name="CustomShape 2463"/>
          <p:cNvSpPr/>
          <p:nvPr/>
        </p:nvSpPr>
        <p:spPr>
          <a:xfrm rot="8170800">
            <a:off x="3073320" y="9668880"/>
            <a:ext cx="822240" cy="229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511" name="CustomShape 2464"/>
          <p:cNvSpPr/>
          <p:nvPr/>
        </p:nvSpPr>
        <p:spPr>
          <a:xfrm rot="2770200">
            <a:off x="3632760" y="9393120"/>
            <a:ext cx="391320" cy="99360"/>
          </a:xfrm>
          <a:prstGeom prst="ellipse">
            <a:avLst/>
          </a:prstGeom>
          <a:gradFill>
            <a:gsLst>
              <a:gs pos="0">
                <a:srgbClr val="01573c"/>
              </a:gs>
              <a:gs pos="100000">
                <a:srgbClr val="fa6a00"/>
              </a:gs>
            </a:gsLst>
            <a:lin ang="0"/>
          </a:gradFill>
          <a:ln w="9360">
            <a:solidFill>
              <a:srgbClr val="fa6a00"/>
            </a:solidFill>
            <a:miter/>
          </a:ln>
        </p:spPr>
        <p:style>
          <a:lnRef idx="0"/>
          <a:fillRef idx="0"/>
          <a:effectRef idx="0"/>
          <a:fontRef idx="minor"/>
        </p:style>
      </p:sp>
      <p:sp>
        <p:nvSpPr>
          <p:cNvPr id="2512" name="CustomShape 2465"/>
          <p:cNvSpPr/>
          <p:nvPr/>
        </p:nvSpPr>
        <p:spPr>
          <a:xfrm rot="19090200">
            <a:off x="3107160" y="9594360"/>
            <a:ext cx="946080" cy="459000"/>
          </a:xfrm>
          <a:prstGeom prst="rect">
            <a:avLst/>
          </a:pr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CNG</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Channel</a:t>
            </a:r>
            <a:endParaRPr b="0" lang="pt-BR" sz="2500" spc="-1" strike="noStrike">
              <a:solidFill>
                <a:srgbClr val="000000"/>
              </a:solidFill>
              <a:uFill>
                <a:solidFill>
                  <a:srgbClr val="ffffff"/>
                </a:solidFill>
              </a:uFill>
              <a:latin typeface="Arial"/>
            </a:endParaRPr>
          </a:p>
        </p:txBody>
      </p:sp>
      <p:sp>
        <p:nvSpPr>
          <p:cNvPr id="2513" name="CustomShape 2466"/>
          <p:cNvSpPr/>
          <p:nvPr/>
        </p:nvSpPr>
        <p:spPr>
          <a:xfrm rot="18526800">
            <a:off x="9117720" y="866916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14" name="CustomShape 2467"/>
          <p:cNvSpPr/>
          <p:nvPr/>
        </p:nvSpPr>
        <p:spPr>
          <a:xfrm rot="18403200">
            <a:off x="9168120" y="874008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15" name="CustomShape 2468"/>
          <p:cNvSpPr/>
          <p:nvPr/>
        </p:nvSpPr>
        <p:spPr>
          <a:xfrm rot="18526800">
            <a:off x="9086040" y="870876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16" name="CustomShape 2469"/>
          <p:cNvSpPr/>
          <p:nvPr/>
        </p:nvSpPr>
        <p:spPr>
          <a:xfrm rot="18403200">
            <a:off x="9136080" y="877968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17" name="CustomShape 2470"/>
          <p:cNvSpPr/>
          <p:nvPr/>
        </p:nvSpPr>
        <p:spPr>
          <a:xfrm rot="18526800">
            <a:off x="9053640" y="874908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18" name="CustomShape 2471"/>
          <p:cNvSpPr/>
          <p:nvPr/>
        </p:nvSpPr>
        <p:spPr>
          <a:xfrm rot="18403200">
            <a:off x="9103680" y="882000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19" name="CustomShape 2472"/>
          <p:cNvSpPr/>
          <p:nvPr/>
        </p:nvSpPr>
        <p:spPr>
          <a:xfrm rot="18526800">
            <a:off x="9021240" y="878940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20" name="CustomShape 2473"/>
          <p:cNvSpPr/>
          <p:nvPr/>
        </p:nvSpPr>
        <p:spPr>
          <a:xfrm rot="18403200">
            <a:off x="9071280" y="886032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21" name="CustomShape 2474"/>
          <p:cNvSpPr/>
          <p:nvPr/>
        </p:nvSpPr>
        <p:spPr>
          <a:xfrm rot="18526800">
            <a:off x="8989560" y="882864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22" name="CustomShape 2475"/>
          <p:cNvSpPr/>
          <p:nvPr/>
        </p:nvSpPr>
        <p:spPr>
          <a:xfrm rot="18403200">
            <a:off x="9039600" y="889956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23" name="CustomShape 2476"/>
          <p:cNvSpPr/>
          <p:nvPr/>
        </p:nvSpPr>
        <p:spPr>
          <a:xfrm rot="19159200">
            <a:off x="8957520" y="884700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24" name="CustomShape 2477"/>
          <p:cNvSpPr/>
          <p:nvPr/>
        </p:nvSpPr>
        <p:spPr>
          <a:xfrm rot="19035600">
            <a:off x="9003600" y="892368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25" name="CustomShape 2478"/>
          <p:cNvSpPr/>
          <p:nvPr/>
        </p:nvSpPr>
        <p:spPr>
          <a:xfrm rot="19159200">
            <a:off x="8919000" y="888012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26" name="CustomShape 2479"/>
          <p:cNvSpPr/>
          <p:nvPr/>
        </p:nvSpPr>
        <p:spPr>
          <a:xfrm rot="19035600">
            <a:off x="8965080" y="895680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27" name="CustomShape 2480"/>
          <p:cNvSpPr/>
          <p:nvPr/>
        </p:nvSpPr>
        <p:spPr>
          <a:xfrm rot="19159200">
            <a:off x="8879760" y="891396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28" name="CustomShape 2481"/>
          <p:cNvSpPr/>
          <p:nvPr/>
        </p:nvSpPr>
        <p:spPr>
          <a:xfrm rot="19035600">
            <a:off x="8925840" y="899064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29" name="CustomShape 2482"/>
          <p:cNvSpPr/>
          <p:nvPr/>
        </p:nvSpPr>
        <p:spPr>
          <a:xfrm rot="19159200">
            <a:off x="8840520" y="894780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30" name="CustomShape 2483"/>
          <p:cNvSpPr/>
          <p:nvPr/>
        </p:nvSpPr>
        <p:spPr>
          <a:xfrm rot="19035600">
            <a:off x="8886240" y="902448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31" name="CustomShape 2484"/>
          <p:cNvSpPr/>
          <p:nvPr/>
        </p:nvSpPr>
        <p:spPr>
          <a:xfrm rot="19159200">
            <a:off x="8802000" y="898092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32" name="CustomShape 2485"/>
          <p:cNvSpPr/>
          <p:nvPr/>
        </p:nvSpPr>
        <p:spPr>
          <a:xfrm rot="19035600">
            <a:off x="8847720" y="905760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33" name="CustomShape 2486"/>
          <p:cNvSpPr/>
          <p:nvPr/>
        </p:nvSpPr>
        <p:spPr>
          <a:xfrm rot="18355200">
            <a:off x="8770680" y="901548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34" name="CustomShape 2487"/>
          <p:cNvSpPr/>
          <p:nvPr/>
        </p:nvSpPr>
        <p:spPr>
          <a:xfrm rot="18231600">
            <a:off x="8822160" y="908496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35" name="CustomShape 2488"/>
          <p:cNvSpPr/>
          <p:nvPr/>
        </p:nvSpPr>
        <p:spPr>
          <a:xfrm rot="18355200">
            <a:off x="8740800" y="905688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36" name="CustomShape 2489"/>
          <p:cNvSpPr/>
          <p:nvPr/>
        </p:nvSpPr>
        <p:spPr>
          <a:xfrm rot="18231600">
            <a:off x="8792640" y="912600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37" name="CustomShape 2490"/>
          <p:cNvSpPr/>
          <p:nvPr/>
        </p:nvSpPr>
        <p:spPr>
          <a:xfrm rot="18355200">
            <a:off x="8710560" y="90986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38" name="CustomShape 2491"/>
          <p:cNvSpPr/>
          <p:nvPr/>
        </p:nvSpPr>
        <p:spPr>
          <a:xfrm rot="18231600">
            <a:off x="8762040" y="916812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39" name="CustomShape 2492"/>
          <p:cNvSpPr/>
          <p:nvPr/>
        </p:nvSpPr>
        <p:spPr>
          <a:xfrm rot="18355200">
            <a:off x="8679960" y="914076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40" name="CustomShape 2493"/>
          <p:cNvSpPr/>
          <p:nvPr/>
        </p:nvSpPr>
        <p:spPr>
          <a:xfrm rot="18231600">
            <a:off x="8731800" y="92098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41" name="CustomShape 2494"/>
          <p:cNvSpPr/>
          <p:nvPr/>
        </p:nvSpPr>
        <p:spPr>
          <a:xfrm rot="18355200">
            <a:off x="8650440" y="91818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42" name="CustomShape 2495"/>
          <p:cNvSpPr/>
          <p:nvPr/>
        </p:nvSpPr>
        <p:spPr>
          <a:xfrm rot="18231600">
            <a:off x="8701920" y="92512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43" name="CustomShape 2496"/>
          <p:cNvSpPr/>
          <p:nvPr/>
        </p:nvSpPr>
        <p:spPr>
          <a:xfrm rot="1427400">
            <a:off x="8779680" y="810576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44" name="CustomShape 2497"/>
          <p:cNvSpPr/>
          <p:nvPr/>
        </p:nvSpPr>
        <p:spPr>
          <a:xfrm rot="1303800">
            <a:off x="8785080" y="81964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45" name="CustomShape 2498"/>
          <p:cNvSpPr/>
          <p:nvPr/>
        </p:nvSpPr>
        <p:spPr>
          <a:xfrm rot="1427400">
            <a:off x="8733240" y="80852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46" name="CustomShape 2499"/>
          <p:cNvSpPr/>
          <p:nvPr/>
        </p:nvSpPr>
        <p:spPr>
          <a:xfrm rot="1303800">
            <a:off x="8738640" y="817596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47" name="CustomShape 2500"/>
          <p:cNvSpPr/>
          <p:nvPr/>
        </p:nvSpPr>
        <p:spPr>
          <a:xfrm rot="1427400">
            <a:off x="8685720" y="806436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48" name="CustomShape 2501"/>
          <p:cNvSpPr/>
          <p:nvPr/>
        </p:nvSpPr>
        <p:spPr>
          <a:xfrm rot="1303800">
            <a:off x="8691480" y="81550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49" name="CustomShape 2502"/>
          <p:cNvSpPr/>
          <p:nvPr/>
        </p:nvSpPr>
        <p:spPr>
          <a:xfrm rot="1427400">
            <a:off x="8638200" y="804312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50" name="CustomShape 2503"/>
          <p:cNvSpPr/>
          <p:nvPr/>
        </p:nvSpPr>
        <p:spPr>
          <a:xfrm rot="1303800">
            <a:off x="8643960" y="813420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51" name="CustomShape 2504"/>
          <p:cNvSpPr/>
          <p:nvPr/>
        </p:nvSpPr>
        <p:spPr>
          <a:xfrm rot="1427400">
            <a:off x="8591760" y="802296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52" name="CustomShape 2505"/>
          <p:cNvSpPr/>
          <p:nvPr/>
        </p:nvSpPr>
        <p:spPr>
          <a:xfrm rot="1303800">
            <a:off x="8597520" y="81136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53" name="CustomShape 2506"/>
          <p:cNvSpPr/>
          <p:nvPr/>
        </p:nvSpPr>
        <p:spPr>
          <a:xfrm rot="1427400">
            <a:off x="8549640" y="80042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54" name="CustomShape 2507"/>
          <p:cNvSpPr/>
          <p:nvPr/>
        </p:nvSpPr>
        <p:spPr>
          <a:xfrm rot="1303800">
            <a:off x="8555040" y="809496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55" name="CustomShape 2508"/>
          <p:cNvSpPr/>
          <p:nvPr/>
        </p:nvSpPr>
        <p:spPr>
          <a:xfrm rot="1427400">
            <a:off x="8503200" y="798372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56" name="CustomShape 2509"/>
          <p:cNvSpPr/>
          <p:nvPr/>
        </p:nvSpPr>
        <p:spPr>
          <a:xfrm rot="1303800">
            <a:off x="8508600" y="807444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57" name="CustomShape 2510"/>
          <p:cNvSpPr/>
          <p:nvPr/>
        </p:nvSpPr>
        <p:spPr>
          <a:xfrm rot="1427400">
            <a:off x="8455680" y="79628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58" name="CustomShape 2511"/>
          <p:cNvSpPr/>
          <p:nvPr/>
        </p:nvSpPr>
        <p:spPr>
          <a:xfrm rot="1303800">
            <a:off x="8461440" y="805356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59" name="CustomShape 2512"/>
          <p:cNvSpPr/>
          <p:nvPr/>
        </p:nvSpPr>
        <p:spPr>
          <a:xfrm rot="1427400">
            <a:off x="8408160" y="79416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60" name="CustomShape 2513"/>
          <p:cNvSpPr/>
          <p:nvPr/>
        </p:nvSpPr>
        <p:spPr>
          <a:xfrm rot="1303800">
            <a:off x="8413920" y="80326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61" name="CustomShape 2514"/>
          <p:cNvSpPr/>
          <p:nvPr/>
        </p:nvSpPr>
        <p:spPr>
          <a:xfrm rot="1427400">
            <a:off x="8361720" y="79214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62" name="CustomShape 2515"/>
          <p:cNvSpPr/>
          <p:nvPr/>
        </p:nvSpPr>
        <p:spPr>
          <a:xfrm rot="1303800">
            <a:off x="8367480" y="801216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63" name="CustomShape 2516"/>
          <p:cNvSpPr/>
          <p:nvPr/>
        </p:nvSpPr>
        <p:spPr>
          <a:xfrm rot="17866800">
            <a:off x="8978760" y="78156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64" name="CustomShape 2517"/>
          <p:cNvSpPr/>
          <p:nvPr/>
        </p:nvSpPr>
        <p:spPr>
          <a:xfrm rot="17743200">
            <a:off x="9032760" y="78796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65" name="CustomShape 2518"/>
          <p:cNvSpPr/>
          <p:nvPr/>
        </p:nvSpPr>
        <p:spPr>
          <a:xfrm rot="17866800">
            <a:off x="8955360" y="78606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66" name="CustomShape 2519"/>
          <p:cNvSpPr/>
          <p:nvPr/>
        </p:nvSpPr>
        <p:spPr>
          <a:xfrm rot="17743200">
            <a:off x="9009000" y="792432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67" name="CustomShape 2520"/>
          <p:cNvSpPr/>
          <p:nvPr/>
        </p:nvSpPr>
        <p:spPr>
          <a:xfrm rot="17866800">
            <a:off x="8931240" y="790632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68" name="CustomShape 2521"/>
          <p:cNvSpPr/>
          <p:nvPr/>
        </p:nvSpPr>
        <p:spPr>
          <a:xfrm rot="17743200">
            <a:off x="8984880" y="797040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69" name="CustomShape 2522"/>
          <p:cNvSpPr/>
          <p:nvPr/>
        </p:nvSpPr>
        <p:spPr>
          <a:xfrm rot="17866800">
            <a:off x="8906760" y="79524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70" name="CustomShape 2523"/>
          <p:cNvSpPr/>
          <p:nvPr/>
        </p:nvSpPr>
        <p:spPr>
          <a:xfrm rot="17743200">
            <a:off x="8960760" y="801612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71" name="CustomShape 2524"/>
          <p:cNvSpPr/>
          <p:nvPr/>
        </p:nvSpPr>
        <p:spPr>
          <a:xfrm rot="17866800">
            <a:off x="8883360" y="79974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72" name="CustomShape 2525"/>
          <p:cNvSpPr/>
          <p:nvPr/>
        </p:nvSpPr>
        <p:spPr>
          <a:xfrm rot="17743200">
            <a:off x="8937000" y="806112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73" name="CustomShape 2526"/>
          <p:cNvSpPr/>
          <p:nvPr/>
        </p:nvSpPr>
        <p:spPr>
          <a:xfrm rot="17302800">
            <a:off x="9709560" y="753444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74" name="CustomShape 2527"/>
          <p:cNvSpPr/>
          <p:nvPr/>
        </p:nvSpPr>
        <p:spPr>
          <a:xfrm rot="17179200">
            <a:off x="9764640" y="759132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75" name="CustomShape 2528"/>
          <p:cNvSpPr/>
          <p:nvPr/>
        </p:nvSpPr>
        <p:spPr>
          <a:xfrm rot="17302800">
            <a:off x="9693720" y="758268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76" name="CustomShape 2529"/>
          <p:cNvSpPr/>
          <p:nvPr/>
        </p:nvSpPr>
        <p:spPr>
          <a:xfrm rot="17179200">
            <a:off x="9748440" y="763956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77" name="CustomShape 2530"/>
          <p:cNvSpPr/>
          <p:nvPr/>
        </p:nvSpPr>
        <p:spPr>
          <a:xfrm rot="17302800">
            <a:off x="9677160" y="763164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78" name="CustomShape 2531"/>
          <p:cNvSpPr/>
          <p:nvPr/>
        </p:nvSpPr>
        <p:spPr>
          <a:xfrm rot="17179200">
            <a:off x="9732240" y="768888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79" name="CustomShape 2532"/>
          <p:cNvSpPr/>
          <p:nvPr/>
        </p:nvSpPr>
        <p:spPr>
          <a:xfrm rot="17302800">
            <a:off x="9660960" y="768096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80" name="CustomShape 2533"/>
          <p:cNvSpPr/>
          <p:nvPr/>
        </p:nvSpPr>
        <p:spPr>
          <a:xfrm rot="17179200">
            <a:off x="9716040" y="773820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81" name="CustomShape 2534"/>
          <p:cNvSpPr/>
          <p:nvPr/>
        </p:nvSpPr>
        <p:spPr>
          <a:xfrm rot="17302800">
            <a:off x="9644760" y="7729200"/>
            <a:ext cx="64800" cy="13464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82" name="CustomShape 2535"/>
          <p:cNvSpPr/>
          <p:nvPr/>
        </p:nvSpPr>
        <p:spPr>
          <a:xfrm rot="17179200">
            <a:off x="9699840" y="7786080"/>
            <a:ext cx="34920" cy="31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83" name="CustomShape 2536"/>
          <p:cNvSpPr/>
          <p:nvPr/>
        </p:nvSpPr>
        <p:spPr>
          <a:xfrm rot="18738000">
            <a:off x="9627480" y="77562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84" name="CustomShape 2537"/>
          <p:cNvSpPr/>
          <p:nvPr/>
        </p:nvSpPr>
        <p:spPr>
          <a:xfrm rot="18614400">
            <a:off x="9676800" y="782928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85" name="CustomShape 2538"/>
          <p:cNvSpPr/>
          <p:nvPr/>
        </p:nvSpPr>
        <p:spPr>
          <a:xfrm rot="18738000">
            <a:off x="9593280" y="77936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86" name="CustomShape 2539"/>
          <p:cNvSpPr/>
          <p:nvPr/>
        </p:nvSpPr>
        <p:spPr>
          <a:xfrm rot="18614400">
            <a:off x="9642600" y="786672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87" name="CustomShape 2540"/>
          <p:cNvSpPr/>
          <p:nvPr/>
        </p:nvSpPr>
        <p:spPr>
          <a:xfrm rot="18738000">
            <a:off x="9558360" y="783216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88" name="CustomShape 2541"/>
          <p:cNvSpPr/>
          <p:nvPr/>
        </p:nvSpPr>
        <p:spPr>
          <a:xfrm rot="18614400">
            <a:off x="9607680" y="790524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89" name="CustomShape 2542"/>
          <p:cNvSpPr/>
          <p:nvPr/>
        </p:nvSpPr>
        <p:spPr>
          <a:xfrm rot="18738000">
            <a:off x="9523440" y="787032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90" name="CustomShape 2543"/>
          <p:cNvSpPr/>
          <p:nvPr/>
        </p:nvSpPr>
        <p:spPr>
          <a:xfrm rot="18614400">
            <a:off x="9572760" y="794340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91" name="CustomShape 2544"/>
          <p:cNvSpPr/>
          <p:nvPr/>
        </p:nvSpPr>
        <p:spPr>
          <a:xfrm rot="18738000">
            <a:off x="9489240" y="790812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92" name="CustomShape 2545"/>
          <p:cNvSpPr/>
          <p:nvPr/>
        </p:nvSpPr>
        <p:spPr>
          <a:xfrm rot="18614400">
            <a:off x="9538560" y="798084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93" name="CustomShape 2546"/>
          <p:cNvSpPr/>
          <p:nvPr/>
        </p:nvSpPr>
        <p:spPr>
          <a:xfrm rot="19448400">
            <a:off x="9457920" y="792936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94" name="CustomShape 2547"/>
          <p:cNvSpPr/>
          <p:nvPr/>
        </p:nvSpPr>
        <p:spPr>
          <a:xfrm rot="19324200">
            <a:off x="9502560" y="800892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95" name="CustomShape 2548"/>
          <p:cNvSpPr/>
          <p:nvPr/>
        </p:nvSpPr>
        <p:spPr>
          <a:xfrm rot="19448400">
            <a:off x="9416880" y="795924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96" name="CustomShape 2549"/>
          <p:cNvSpPr/>
          <p:nvPr/>
        </p:nvSpPr>
        <p:spPr>
          <a:xfrm rot="19324200">
            <a:off x="9461520" y="803880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97" name="CustomShape 2550"/>
          <p:cNvSpPr/>
          <p:nvPr/>
        </p:nvSpPr>
        <p:spPr>
          <a:xfrm rot="19448400">
            <a:off x="9374760" y="798948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598" name="CustomShape 2551"/>
          <p:cNvSpPr/>
          <p:nvPr/>
        </p:nvSpPr>
        <p:spPr>
          <a:xfrm rot="19324200">
            <a:off x="9419400" y="806904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599" name="CustomShape 2552"/>
          <p:cNvSpPr/>
          <p:nvPr/>
        </p:nvSpPr>
        <p:spPr>
          <a:xfrm rot="19448400">
            <a:off x="9333000" y="802008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600" name="CustomShape 2553"/>
          <p:cNvSpPr/>
          <p:nvPr/>
        </p:nvSpPr>
        <p:spPr>
          <a:xfrm rot="19324200">
            <a:off x="9377280" y="809964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601" name="CustomShape 2554"/>
          <p:cNvSpPr/>
          <p:nvPr/>
        </p:nvSpPr>
        <p:spPr>
          <a:xfrm rot="19448400">
            <a:off x="9291960" y="8049600"/>
            <a:ext cx="64800" cy="135000"/>
          </a:xfrm>
          <a:prstGeom prst="ellipse">
            <a:avLst/>
          </a:prstGeom>
          <a:gradFill>
            <a:gsLst>
              <a:gs pos="0">
                <a:srgbClr val="247ffa"/>
              </a:gs>
              <a:gs pos="100000">
                <a:srgbClr val="8ebdfc"/>
              </a:gs>
            </a:gsLst>
            <a:lin ang="2700000"/>
          </a:gradFill>
          <a:ln w="9360">
            <a:solidFill>
              <a:srgbClr val="88bafc"/>
            </a:solidFill>
            <a:miter/>
          </a:ln>
        </p:spPr>
        <p:style>
          <a:lnRef idx="0"/>
          <a:fillRef idx="0"/>
          <a:effectRef idx="0"/>
          <a:fontRef idx="minor"/>
        </p:style>
      </p:sp>
      <p:sp>
        <p:nvSpPr>
          <p:cNvPr id="2602" name="CustomShape 2555"/>
          <p:cNvSpPr/>
          <p:nvPr/>
        </p:nvSpPr>
        <p:spPr>
          <a:xfrm rot="19324200">
            <a:off x="9336240" y="8129160"/>
            <a:ext cx="34920" cy="32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603" name="CustomShape 2556"/>
          <p:cNvSpPr/>
          <p:nvPr/>
        </p:nvSpPr>
        <p:spPr>
          <a:xfrm>
            <a:off x="8611560" y="8879040"/>
            <a:ext cx="5601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Actin</a:t>
            </a:r>
            <a:endParaRPr b="0" lang="pt-BR" sz="2500" spc="-1" strike="noStrike">
              <a:solidFill>
                <a:srgbClr val="000000"/>
              </a:solidFill>
              <a:uFill>
                <a:solidFill>
                  <a:srgbClr val="ffffff"/>
                </a:solidFill>
              </a:uFill>
              <a:latin typeface="Arial"/>
            </a:endParaRPr>
          </a:p>
        </p:txBody>
      </p:sp>
      <p:sp>
        <p:nvSpPr>
          <p:cNvPr id="2604" name="CustomShape 2557"/>
          <p:cNvSpPr/>
          <p:nvPr/>
        </p:nvSpPr>
        <p:spPr>
          <a:xfrm rot="37200">
            <a:off x="8648280" y="8015040"/>
            <a:ext cx="762120" cy="4777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f4a4a"/>
              </a:gs>
              <a:gs pos="100000">
                <a:srgbClr val="ff9393"/>
              </a:gs>
            </a:gsLst>
            <a:lin ang="5730000"/>
          </a:gradFill>
          <a:ln>
            <a:noFill/>
          </a:ln>
        </p:spPr>
        <p:style>
          <a:lnRef idx="0"/>
          <a:fillRef idx="0"/>
          <a:effectRef idx="0"/>
          <a:fontRef idx="minor"/>
        </p:style>
      </p:sp>
      <p:sp>
        <p:nvSpPr>
          <p:cNvPr id="2605" name="CustomShape 2558"/>
          <p:cNvSpPr/>
          <p:nvPr/>
        </p:nvSpPr>
        <p:spPr>
          <a:xfrm rot="21138600">
            <a:off x="8947800" y="8221320"/>
            <a:ext cx="433800" cy="22176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06" name="CustomShape 2559"/>
          <p:cNvSpPr/>
          <p:nvPr/>
        </p:nvSpPr>
        <p:spPr>
          <a:xfrm rot="21106200">
            <a:off x="8718480" y="8064000"/>
            <a:ext cx="6746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NOSIP</a:t>
            </a:r>
            <a:endParaRPr b="0" lang="pt-BR" sz="2500" spc="-1" strike="noStrike">
              <a:solidFill>
                <a:srgbClr val="000000"/>
              </a:solidFill>
              <a:uFill>
                <a:solidFill>
                  <a:srgbClr val="ffffff"/>
                </a:solidFill>
              </a:uFill>
              <a:latin typeface="Arial"/>
            </a:endParaRPr>
          </a:p>
        </p:txBody>
      </p:sp>
      <p:sp>
        <p:nvSpPr>
          <p:cNvPr id="2607" name="CustomShape 2560"/>
          <p:cNvSpPr/>
          <p:nvPr/>
        </p:nvSpPr>
        <p:spPr>
          <a:xfrm rot="75000">
            <a:off x="8717040" y="8327520"/>
            <a:ext cx="761760" cy="4780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ff00"/>
              </a:gs>
              <a:gs pos="100000">
                <a:srgbClr val="85ff85"/>
              </a:gs>
            </a:gsLst>
            <a:lin ang="5730000"/>
          </a:gradFill>
          <a:ln>
            <a:noFill/>
          </a:ln>
        </p:spPr>
        <p:style>
          <a:lnRef idx="0"/>
          <a:fillRef idx="0"/>
          <a:effectRef idx="0"/>
          <a:fontRef idx="minor"/>
        </p:style>
      </p:sp>
      <p:sp>
        <p:nvSpPr>
          <p:cNvPr id="2608" name="CustomShape 2561"/>
          <p:cNvSpPr/>
          <p:nvPr/>
        </p:nvSpPr>
        <p:spPr>
          <a:xfrm rot="21175800">
            <a:off x="9015480" y="8535600"/>
            <a:ext cx="433800" cy="22176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09" name="CustomShape 2562"/>
          <p:cNvSpPr/>
          <p:nvPr/>
        </p:nvSpPr>
        <p:spPr>
          <a:xfrm rot="21144000">
            <a:off x="8663760" y="8440200"/>
            <a:ext cx="86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NOSTRIN</a:t>
            </a:r>
            <a:endParaRPr b="0" lang="pt-BR" sz="2500" spc="-1" strike="noStrike">
              <a:solidFill>
                <a:srgbClr val="000000"/>
              </a:solidFill>
              <a:uFill>
                <a:solidFill>
                  <a:srgbClr val="ffffff"/>
                </a:solidFill>
              </a:uFill>
              <a:latin typeface="Arial"/>
            </a:endParaRPr>
          </a:p>
        </p:txBody>
      </p:sp>
      <p:sp>
        <p:nvSpPr>
          <p:cNvPr id="2610" name="CustomShape 2563"/>
          <p:cNvSpPr/>
          <p:nvPr/>
        </p:nvSpPr>
        <p:spPr>
          <a:xfrm rot="18282000">
            <a:off x="4125960" y="1617480"/>
            <a:ext cx="654120" cy="1447560"/>
          </a:xfrm>
          <a:custGeom>
            <a:avLst/>
            <a:gdLst/>
            <a:ahLst/>
            <a:rect l="l" t="t" r="r" b="b"/>
            <a:pathLst>
              <a:path w="653" h="1114">
                <a:moveTo>
                  <a:pt x="221" y="283"/>
                </a:moveTo>
                <a:cubicBezTo>
                  <a:pt x="165" y="302"/>
                  <a:pt x="0" y="77"/>
                  <a:pt x="0" y="110"/>
                </a:cubicBezTo>
                <a:cubicBezTo>
                  <a:pt x="0" y="143"/>
                  <a:pt x="183" y="379"/>
                  <a:pt x="221" y="483"/>
                </a:cubicBezTo>
                <a:cubicBezTo>
                  <a:pt x="260" y="587"/>
                  <a:pt x="242" y="658"/>
                  <a:pt x="232" y="734"/>
                </a:cubicBezTo>
                <a:cubicBezTo>
                  <a:pt x="222" y="810"/>
                  <a:pt x="144" y="875"/>
                  <a:pt x="158" y="938"/>
                </a:cubicBezTo>
                <a:cubicBezTo>
                  <a:pt x="172" y="1001"/>
                  <a:pt x="265" y="1114"/>
                  <a:pt x="315" y="1112"/>
                </a:cubicBezTo>
                <a:cubicBezTo>
                  <a:pt x="365" y="1110"/>
                  <a:pt x="449" y="988"/>
                  <a:pt x="461" y="926"/>
                </a:cubicBezTo>
                <a:cubicBezTo>
                  <a:pt x="473" y="864"/>
                  <a:pt x="398" y="812"/>
                  <a:pt x="389" y="739"/>
                </a:cubicBezTo>
                <a:cubicBezTo>
                  <a:pt x="380" y="666"/>
                  <a:pt x="361" y="579"/>
                  <a:pt x="405" y="485"/>
                </a:cubicBezTo>
                <a:cubicBezTo>
                  <a:pt x="449" y="391"/>
                  <a:pt x="647" y="208"/>
                  <a:pt x="650" y="176"/>
                </a:cubicBezTo>
                <a:cubicBezTo>
                  <a:pt x="653" y="144"/>
                  <a:pt x="475" y="320"/>
                  <a:pt x="423" y="291"/>
                </a:cubicBezTo>
                <a:cubicBezTo>
                  <a:pt x="370" y="262"/>
                  <a:pt x="369" y="2"/>
                  <a:pt x="335" y="1"/>
                </a:cubicBezTo>
                <a:cubicBezTo>
                  <a:pt x="301" y="0"/>
                  <a:pt x="276" y="265"/>
                  <a:pt x="221" y="283"/>
                </a:cubicBezTo>
                <a:close/>
              </a:path>
            </a:pathLst>
          </a:custGeom>
          <a:gradFill>
            <a:gsLst>
              <a:gs pos="0">
                <a:srgbClr val="ffffff"/>
              </a:gs>
              <a:gs pos="100000">
                <a:srgbClr val="d366fb"/>
              </a:gs>
            </a:gsLst>
            <a:lin ang="5400000"/>
          </a:gradFill>
          <a:ln>
            <a:noFill/>
          </a:ln>
          <a:effectLst>
            <a:outerShdw dist="17819" dir="2700000">
              <a:srgbClr val="999999"/>
            </a:outerShdw>
          </a:effectLst>
        </p:spPr>
        <p:style>
          <a:lnRef idx="0"/>
          <a:fillRef idx="0"/>
          <a:effectRef idx="0"/>
          <a:fontRef idx="minor"/>
        </p:style>
      </p:sp>
      <p:sp>
        <p:nvSpPr>
          <p:cNvPr id="2611" name="CustomShape 2564"/>
          <p:cNvSpPr/>
          <p:nvPr/>
        </p:nvSpPr>
        <p:spPr>
          <a:xfrm rot="1909200">
            <a:off x="4157280" y="2334960"/>
            <a:ext cx="892800" cy="261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12" name="CustomShape 2565"/>
          <p:cNvSpPr/>
          <p:nvPr/>
        </p:nvSpPr>
        <p:spPr>
          <a:xfrm rot="2001000">
            <a:off x="3969000" y="2230200"/>
            <a:ext cx="976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ESR</a:t>
            </a:r>
            <a:endParaRPr b="0" lang="pt-BR" sz="2500" spc="-1" strike="noStrike">
              <a:solidFill>
                <a:srgbClr val="000000"/>
              </a:solidFill>
              <a:uFill>
                <a:solidFill>
                  <a:srgbClr val="ffffff"/>
                </a:solidFill>
              </a:uFill>
              <a:latin typeface="Arial"/>
            </a:endParaRPr>
          </a:p>
        </p:txBody>
      </p:sp>
      <p:sp>
        <p:nvSpPr>
          <p:cNvPr id="2613" name="CustomShape 2566"/>
          <p:cNvSpPr/>
          <p:nvPr/>
        </p:nvSpPr>
        <p:spPr>
          <a:xfrm rot="19237200">
            <a:off x="4824000" y="1226880"/>
            <a:ext cx="339840" cy="138312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d366fb"/>
              </a:gs>
              <a:gs pos="100000">
                <a:srgbClr val="330707"/>
              </a:gs>
            </a:gsLst>
            <a:lin ang="0"/>
          </a:gradFill>
          <a:ln>
            <a:noFill/>
          </a:ln>
          <a:effectLst>
            <a:outerShdw dist="17819" dir="2700000">
              <a:srgbClr val="7f3d97"/>
            </a:outerShdw>
          </a:effectLst>
        </p:spPr>
        <p:style>
          <a:lnRef idx="0"/>
          <a:fillRef idx="0"/>
          <a:effectRef idx="0"/>
          <a:fontRef idx="minor"/>
        </p:style>
      </p:sp>
      <p:sp>
        <p:nvSpPr>
          <p:cNvPr id="2614" name="CustomShape 2567"/>
          <p:cNvSpPr/>
          <p:nvPr/>
        </p:nvSpPr>
        <p:spPr>
          <a:xfrm rot="3037200">
            <a:off x="4657320" y="2052360"/>
            <a:ext cx="994680" cy="269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15" name="CustomShape 2568"/>
          <p:cNvSpPr/>
          <p:nvPr/>
        </p:nvSpPr>
        <p:spPr>
          <a:xfrm rot="2953800">
            <a:off x="4705920" y="1809360"/>
            <a:ext cx="636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RTK</a:t>
            </a:r>
            <a:endParaRPr b="0" lang="pt-BR" sz="2500" spc="-1" strike="noStrike">
              <a:solidFill>
                <a:srgbClr val="000000"/>
              </a:solidFill>
              <a:uFill>
                <a:solidFill>
                  <a:srgbClr val="ffffff"/>
                </a:solidFill>
              </a:uFill>
              <a:latin typeface="Arial"/>
            </a:endParaRPr>
          </a:p>
        </p:txBody>
      </p:sp>
      <p:sp>
        <p:nvSpPr>
          <p:cNvPr id="2616" name="CustomShape 2569"/>
          <p:cNvSpPr/>
          <p:nvPr/>
        </p:nvSpPr>
        <p:spPr>
          <a:xfrm rot="1900800">
            <a:off x="3578400" y="1854000"/>
            <a:ext cx="268200" cy="27432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17" name="CustomShape 2570"/>
          <p:cNvSpPr/>
          <p:nvPr/>
        </p:nvSpPr>
        <p:spPr>
          <a:xfrm rot="1900800">
            <a:off x="3697560" y="1998360"/>
            <a:ext cx="268200" cy="27432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18" name="CustomShape 2571"/>
          <p:cNvSpPr/>
          <p:nvPr/>
        </p:nvSpPr>
        <p:spPr>
          <a:xfrm rot="1900800">
            <a:off x="3755520" y="1726560"/>
            <a:ext cx="269640" cy="27432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19" name="CustomShape 2572"/>
          <p:cNvSpPr/>
          <p:nvPr/>
        </p:nvSpPr>
        <p:spPr>
          <a:xfrm rot="1900800">
            <a:off x="3835080" y="1908360"/>
            <a:ext cx="268200" cy="27432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20" name="CustomShape 2573"/>
          <p:cNvSpPr/>
          <p:nvPr/>
        </p:nvSpPr>
        <p:spPr>
          <a:xfrm rot="1900800">
            <a:off x="3636360" y="1568520"/>
            <a:ext cx="267840" cy="27540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21" name="CustomShape 2574"/>
          <p:cNvSpPr/>
          <p:nvPr/>
        </p:nvSpPr>
        <p:spPr>
          <a:xfrm rot="1900800">
            <a:off x="3988080" y="1749960"/>
            <a:ext cx="267120" cy="27540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22" name="CustomShape 2575"/>
          <p:cNvSpPr/>
          <p:nvPr/>
        </p:nvSpPr>
        <p:spPr>
          <a:xfrm rot="1900800">
            <a:off x="3882960" y="1537560"/>
            <a:ext cx="267120" cy="275400"/>
          </a:xfrm>
          <a:prstGeom prst="ellipse">
            <a:avLst/>
          </a:prstGeom>
          <a:gradFill>
            <a:gsLst>
              <a:gs pos="0">
                <a:srgbClr val="f6ff00"/>
              </a:gs>
              <a:gs pos="100000">
                <a:srgbClr val="313200"/>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2623" name="CustomShape 2576"/>
          <p:cNvSpPr/>
          <p:nvPr/>
        </p:nvSpPr>
        <p:spPr>
          <a:xfrm rot="19050000">
            <a:off x="3420000" y="1791720"/>
            <a:ext cx="9745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Estrogen</a:t>
            </a:r>
            <a:endParaRPr b="0" lang="pt-BR" sz="2500" spc="-1" strike="noStrike">
              <a:solidFill>
                <a:srgbClr val="000000"/>
              </a:solidFill>
              <a:uFill>
                <a:solidFill>
                  <a:srgbClr val="ffffff"/>
                </a:solidFill>
              </a:uFill>
              <a:latin typeface="Arial"/>
            </a:endParaRPr>
          </a:p>
        </p:txBody>
      </p:sp>
      <p:sp>
        <p:nvSpPr>
          <p:cNvPr id="2624" name="CustomShape 2577"/>
          <p:cNvSpPr/>
          <p:nvPr/>
        </p:nvSpPr>
        <p:spPr>
          <a:xfrm rot="16394400">
            <a:off x="2723760" y="4737600"/>
            <a:ext cx="323280" cy="1326960"/>
          </a:xfrm>
          <a:custGeom>
            <a:avLst/>
            <a:gdLst/>
            <a:ahLst/>
            <a:rect l="l" t="t" r="r" b="b"/>
            <a:pathLst>
              <a:path w="231" h="1021">
                <a:moveTo>
                  <a:pt x="206" y="473"/>
                </a:moveTo>
                <a:cubicBezTo>
                  <a:pt x="218" y="390"/>
                  <a:pt x="231" y="303"/>
                  <a:pt x="214" y="225"/>
                </a:cubicBezTo>
                <a:cubicBezTo>
                  <a:pt x="200" y="148"/>
                  <a:pt x="141" y="0"/>
                  <a:pt x="106" y="3"/>
                </a:cubicBezTo>
                <a:cubicBezTo>
                  <a:pt x="71" y="6"/>
                  <a:pt x="0" y="166"/>
                  <a:pt x="6" y="245"/>
                </a:cubicBezTo>
                <a:cubicBezTo>
                  <a:pt x="12" y="324"/>
                  <a:pt x="118" y="398"/>
                  <a:pt x="140" y="477"/>
                </a:cubicBezTo>
                <a:cubicBezTo>
                  <a:pt x="162" y="556"/>
                  <a:pt x="147" y="635"/>
                  <a:pt x="138" y="717"/>
                </a:cubicBezTo>
                <a:cubicBezTo>
                  <a:pt x="129" y="799"/>
                  <a:pt x="87" y="927"/>
                  <a:pt x="88" y="971"/>
                </a:cubicBezTo>
                <a:cubicBezTo>
                  <a:pt x="89" y="1015"/>
                  <a:pt x="126" y="1021"/>
                  <a:pt x="142" y="979"/>
                </a:cubicBezTo>
                <a:cubicBezTo>
                  <a:pt x="158" y="937"/>
                  <a:pt x="171" y="803"/>
                  <a:pt x="182" y="719"/>
                </a:cubicBezTo>
                <a:cubicBezTo>
                  <a:pt x="193" y="635"/>
                  <a:pt x="201" y="524"/>
                  <a:pt x="206" y="473"/>
                </a:cubicBezTo>
                <a:close/>
              </a:path>
            </a:pathLst>
          </a:custGeom>
          <a:blipFill>
            <a:blip r:embed="rId13"/>
            <a:stretch>
              <a:fillRect/>
            </a:stretch>
          </a:blipFill>
          <a:ln w="6480">
            <a:solidFill>
              <a:srgbClr val="ff4a4a"/>
            </a:solidFill>
            <a:round/>
          </a:ln>
          <a:effectLst>
            <a:outerShdw dist="17819" dir="2700000">
              <a:srgbClr val="992c2c">
                <a:alpha val="50000"/>
              </a:srgbClr>
            </a:outerShdw>
          </a:effectLst>
        </p:spPr>
        <p:style>
          <a:lnRef idx="0"/>
          <a:fillRef idx="0"/>
          <a:effectRef idx="0"/>
          <a:fontRef idx="minor"/>
        </p:style>
      </p:sp>
      <p:sp>
        <p:nvSpPr>
          <p:cNvPr id="2625" name="CustomShape 2578"/>
          <p:cNvSpPr/>
          <p:nvPr/>
        </p:nvSpPr>
        <p:spPr>
          <a:xfrm rot="21202800">
            <a:off x="2192400" y="5249160"/>
            <a:ext cx="661320" cy="153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26" name="CustomShape 2579"/>
          <p:cNvSpPr/>
          <p:nvPr/>
        </p:nvSpPr>
        <p:spPr>
          <a:xfrm flipH="1" rot="5172000">
            <a:off x="2739600" y="4583880"/>
            <a:ext cx="328320" cy="1332000"/>
          </a:xfrm>
          <a:custGeom>
            <a:avLst/>
            <a:gdLst/>
            <a:ahLst/>
            <a:rect l="l" t="t" r="r" b="b"/>
            <a:pathLst>
              <a:path w="235" h="1025">
                <a:moveTo>
                  <a:pt x="25" y="473"/>
                </a:moveTo>
                <a:cubicBezTo>
                  <a:pt x="13" y="390"/>
                  <a:pt x="0" y="303"/>
                  <a:pt x="17" y="225"/>
                </a:cubicBezTo>
                <a:cubicBezTo>
                  <a:pt x="31" y="148"/>
                  <a:pt x="90" y="0"/>
                  <a:pt x="125" y="3"/>
                </a:cubicBezTo>
                <a:cubicBezTo>
                  <a:pt x="160" y="6"/>
                  <a:pt x="231" y="166"/>
                  <a:pt x="225" y="245"/>
                </a:cubicBezTo>
                <a:cubicBezTo>
                  <a:pt x="219" y="324"/>
                  <a:pt x="107" y="399"/>
                  <a:pt x="91" y="477"/>
                </a:cubicBezTo>
                <a:cubicBezTo>
                  <a:pt x="75" y="555"/>
                  <a:pt x="108" y="628"/>
                  <a:pt x="131" y="711"/>
                </a:cubicBezTo>
                <a:cubicBezTo>
                  <a:pt x="154" y="794"/>
                  <a:pt x="219" y="932"/>
                  <a:pt x="227" y="977"/>
                </a:cubicBezTo>
                <a:cubicBezTo>
                  <a:pt x="235" y="1022"/>
                  <a:pt x="202" y="1025"/>
                  <a:pt x="179" y="983"/>
                </a:cubicBezTo>
                <a:cubicBezTo>
                  <a:pt x="156" y="941"/>
                  <a:pt x="113" y="810"/>
                  <a:pt x="87" y="725"/>
                </a:cubicBezTo>
                <a:cubicBezTo>
                  <a:pt x="61" y="640"/>
                  <a:pt x="37" y="556"/>
                  <a:pt x="25" y="473"/>
                </a:cubicBezTo>
                <a:close/>
              </a:path>
            </a:pathLst>
          </a:custGeom>
          <a:blipFill>
            <a:blip r:embed="rId14"/>
            <a:stretch>
              <a:fillRect/>
            </a:stretch>
          </a:blipFill>
          <a:ln w="6480">
            <a:solidFill>
              <a:srgbClr val="ff4a4a"/>
            </a:solidFill>
            <a:round/>
          </a:ln>
          <a:effectLst>
            <a:outerShdw dist="17819" dir="2700000">
              <a:srgbClr val="992c2c">
                <a:alpha val="50000"/>
              </a:srgbClr>
            </a:outerShdw>
          </a:effectLst>
        </p:spPr>
        <p:style>
          <a:lnRef idx="0"/>
          <a:fillRef idx="0"/>
          <a:effectRef idx="0"/>
          <a:fontRef idx="minor"/>
        </p:style>
      </p:sp>
      <p:sp>
        <p:nvSpPr>
          <p:cNvPr id="2627" name="CustomShape 2580"/>
          <p:cNvSpPr/>
          <p:nvPr/>
        </p:nvSpPr>
        <p:spPr>
          <a:xfrm rot="21086400">
            <a:off x="2211840" y="5077800"/>
            <a:ext cx="661680" cy="153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28" name="CustomShape 2581"/>
          <p:cNvSpPr/>
          <p:nvPr/>
        </p:nvSpPr>
        <p:spPr>
          <a:xfrm rot="16200000">
            <a:off x="2718720" y="4839480"/>
            <a:ext cx="328320" cy="1332000"/>
          </a:xfrm>
          <a:custGeom>
            <a:avLst/>
            <a:gdLst/>
            <a:ahLst/>
            <a:rect l="l" t="t" r="r" b="b"/>
            <a:pathLst>
              <a:path w="235" h="1025">
                <a:moveTo>
                  <a:pt x="25" y="473"/>
                </a:moveTo>
                <a:cubicBezTo>
                  <a:pt x="13" y="390"/>
                  <a:pt x="0" y="303"/>
                  <a:pt x="17" y="225"/>
                </a:cubicBezTo>
                <a:cubicBezTo>
                  <a:pt x="31" y="148"/>
                  <a:pt x="90" y="0"/>
                  <a:pt x="125" y="3"/>
                </a:cubicBezTo>
                <a:cubicBezTo>
                  <a:pt x="160" y="6"/>
                  <a:pt x="231" y="166"/>
                  <a:pt x="225" y="245"/>
                </a:cubicBezTo>
                <a:cubicBezTo>
                  <a:pt x="219" y="324"/>
                  <a:pt x="107" y="399"/>
                  <a:pt x="91" y="477"/>
                </a:cubicBezTo>
                <a:cubicBezTo>
                  <a:pt x="75" y="555"/>
                  <a:pt x="108" y="628"/>
                  <a:pt x="131" y="711"/>
                </a:cubicBezTo>
                <a:cubicBezTo>
                  <a:pt x="154" y="794"/>
                  <a:pt x="219" y="932"/>
                  <a:pt x="227" y="977"/>
                </a:cubicBezTo>
                <a:cubicBezTo>
                  <a:pt x="235" y="1022"/>
                  <a:pt x="202" y="1025"/>
                  <a:pt x="179" y="983"/>
                </a:cubicBezTo>
                <a:cubicBezTo>
                  <a:pt x="156" y="941"/>
                  <a:pt x="113" y="810"/>
                  <a:pt x="87" y="725"/>
                </a:cubicBezTo>
                <a:cubicBezTo>
                  <a:pt x="61" y="640"/>
                  <a:pt x="37" y="556"/>
                  <a:pt x="25" y="473"/>
                </a:cubicBezTo>
                <a:close/>
              </a:path>
            </a:pathLst>
          </a:custGeom>
          <a:blipFill>
            <a:blip r:embed="rId15"/>
            <a:stretch>
              <a:fillRect/>
            </a:stretch>
          </a:blipFill>
          <a:ln w="6480">
            <a:solidFill>
              <a:srgbClr val="ff4a4a"/>
            </a:solidFill>
            <a:round/>
          </a:ln>
          <a:effectLst>
            <a:outerShdw dist="17819" dir="2700000">
              <a:srgbClr val="992c2c">
                <a:alpha val="50000"/>
              </a:srgbClr>
            </a:outerShdw>
          </a:effectLst>
        </p:spPr>
        <p:style>
          <a:lnRef idx="0"/>
          <a:fillRef idx="0"/>
          <a:effectRef idx="0"/>
          <a:fontRef idx="minor"/>
        </p:style>
      </p:sp>
      <p:sp>
        <p:nvSpPr>
          <p:cNvPr id="2629" name="CustomShape 2582"/>
          <p:cNvSpPr/>
          <p:nvPr/>
        </p:nvSpPr>
        <p:spPr>
          <a:xfrm rot="501000">
            <a:off x="2192400" y="5518080"/>
            <a:ext cx="661320" cy="153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30" name="CustomShape 2583"/>
          <p:cNvSpPr/>
          <p:nvPr/>
        </p:nvSpPr>
        <p:spPr>
          <a:xfrm rot="16200000">
            <a:off x="1854360" y="5236560"/>
            <a:ext cx="1266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AchR</a:t>
            </a:r>
            <a:endParaRPr b="0" lang="pt-BR" sz="2500" spc="-1" strike="noStrike">
              <a:solidFill>
                <a:srgbClr val="000000"/>
              </a:solidFill>
              <a:uFill>
                <a:solidFill>
                  <a:srgbClr val="ffffff"/>
                </a:solidFill>
              </a:uFill>
              <a:latin typeface="Arial"/>
            </a:endParaRPr>
          </a:p>
        </p:txBody>
      </p:sp>
      <p:sp>
        <p:nvSpPr>
          <p:cNvPr id="2631" name="CustomShape 2584"/>
          <p:cNvSpPr/>
          <p:nvPr/>
        </p:nvSpPr>
        <p:spPr>
          <a:xfrm>
            <a:off x="2055960" y="5421240"/>
            <a:ext cx="152280" cy="152640"/>
          </a:xfrm>
          <a:prstGeom prst="ellipse">
            <a:avLst/>
          </a:prstGeom>
          <a:blipFill>
            <a:blip r:embed="rId16"/>
            <a:tile/>
          </a:blipFill>
          <a:ln w="9360">
            <a:solidFill>
              <a:srgbClr val="000000"/>
            </a:solidFill>
            <a:miter/>
          </a:ln>
        </p:spPr>
        <p:style>
          <a:lnRef idx="0"/>
          <a:fillRef idx="0"/>
          <a:effectRef idx="0"/>
          <a:fontRef idx="minor"/>
        </p:style>
      </p:sp>
      <p:sp>
        <p:nvSpPr>
          <p:cNvPr id="2632" name="CustomShape 2585"/>
          <p:cNvSpPr/>
          <p:nvPr/>
        </p:nvSpPr>
        <p:spPr>
          <a:xfrm>
            <a:off x="2065320" y="5305320"/>
            <a:ext cx="152280" cy="152640"/>
          </a:xfrm>
          <a:prstGeom prst="ellipse">
            <a:avLst/>
          </a:prstGeom>
          <a:blipFill>
            <a:blip r:embed="rId17"/>
            <a:tile/>
          </a:blipFill>
          <a:ln w="9360">
            <a:solidFill>
              <a:srgbClr val="000000"/>
            </a:solidFill>
            <a:miter/>
          </a:ln>
        </p:spPr>
        <p:style>
          <a:lnRef idx="0"/>
          <a:fillRef idx="0"/>
          <a:effectRef idx="0"/>
          <a:fontRef idx="minor"/>
        </p:style>
      </p:sp>
      <p:sp>
        <p:nvSpPr>
          <p:cNvPr id="2633" name="CustomShape 2586"/>
          <p:cNvSpPr/>
          <p:nvPr/>
        </p:nvSpPr>
        <p:spPr>
          <a:xfrm>
            <a:off x="2103480" y="5143680"/>
            <a:ext cx="152280" cy="152280"/>
          </a:xfrm>
          <a:prstGeom prst="ellipse">
            <a:avLst/>
          </a:prstGeom>
          <a:blipFill>
            <a:blip r:embed="rId18"/>
            <a:tile/>
          </a:blipFill>
          <a:ln w="9360">
            <a:solidFill>
              <a:srgbClr val="000000"/>
            </a:solidFill>
            <a:miter/>
          </a:ln>
        </p:spPr>
        <p:style>
          <a:lnRef idx="0"/>
          <a:fillRef idx="0"/>
          <a:effectRef idx="0"/>
          <a:fontRef idx="minor"/>
        </p:style>
      </p:sp>
      <p:sp>
        <p:nvSpPr>
          <p:cNvPr id="2634" name="CustomShape 2587"/>
          <p:cNvSpPr/>
          <p:nvPr/>
        </p:nvSpPr>
        <p:spPr>
          <a:xfrm>
            <a:off x="2189160" y="4995720"/>
            <a:ext cx="152280" cy="152640"/>
          </a:xfrm>
          <a:prstGeom prst="ellipse">
            <a:avLst/>
          </a:prstGeom>
          <a:blipFill>
            <a:blip r:embed="rId19"/>
            <a:tile/>
          </a:blipFill>
          <a:ln w="9360">
            <a:solidFill>
              <a:srgbClr val="000000"/>
            </a:solidFill>
            <a:miter/>
          </a:ln>
        </p:spPr>
        <p:style>
          <a:lnRef idx="0"/>
          <a:fillRef idx="0"/>
          <a:effectRef idx="0"/>
          <a:fontRef idx="minor"/>
        </p:style>
      </p:sp>
      <p:sp>
        <p:nvSpPr>
          <p:cNvPr id="2635" name="CustomShape 2588"/>
          <p:cNvSpPr/>
          <p:nvPr/>
        </p:nvSpPr>
        <p:spPr>
          <a:xfrm>
            <a:off x="2306520" y="4950000"/>
            <a:ext cx="152640" cy="152280"/>
          </a:xfrm>
          <a:prstGeom prst="ellipse">
            <a:avLst/>
          </a:prstGeom>
          <a:blipFill>
            <a:blip r:embed="rId20"/>
            <a:tile/>
          </a:blipFill>
          <a:ln w="9360">
            <a:solidFill>
              <a:srgbClr val="000000"/>
            </a:solidFill>
            <a:miter/>
          </a:ln>
        </p:spPr>
        <p:style>
          <a:lnRef idx="0"/>
          <a:fillRef idx="0"/>
          <a:effectRef idx="0"/>
          <a:fontRef idx="minor"/>
        </p:style>
      </p:sp>
      <p:sp>
        <p:nvSpPr>
          <p:cNvPr id="2636" name="CustomShape 2589"/>
          <p:cNvSpPr/>
          <p:nvPr/>
        </p:nvSpPr>
        <p:spPr>
          <a:xfrm>
            <a:off x="1873080" y="4848120"/>
            <a:ext cx="152640" cy="152640"/>
          </a:xfrm>
          <a:prstGeom prst="ellipse">
            <a:avLst/>
          </a:prstGeom>
          <a:blipFill>
            <a:blip r:embed="rId21"/>
            <a:tile/>
          </a:blipFill>
          <a:ln w="9360">
            <a:solidFill>
              <a:srgbClr val="000000"/>
            </a:solidFill>
            <a:miter/>
          </a:ln>
        </p:spPr>
        <p:style>
          <a:lnRef idx="0"/>
          <a:fillRef idx="0"/>
          <a:effectRef idx="0"/>
          <a:fontRef idx="minor"/>
        </p:style>
      </p:sp>
      <p:sp>
        <p:nvSpPr>
          <p:cNvPr id="2637" name="CustomShape 2590"/>
          <p:cNvSpPr/>
          <p:nvPr/>
        </p:nvSpPr>
        <p:spPr>
          <a:xfrm>
            <a:off x="1720800" y="4640400"/>
            <a:ext cx="152280" cy="152280"/>
          </a:xfrm>
          <a:prstGeom prst="ellipse">
            <a:avLst/>
          </a:prstGeom>
          <a:blipFill>
            <a:blip r:embed="rId22"/>
            <a:tile/>
          </a:blipFill>
          <a:ln w="9360">
            <a:solidFill>
              <a:srgbClr val="000000"/>
            </a:solidFill>
            <a:miter/>
          </a:ln>
        </p:spPr>
        <p:style>
          <a:lnRef idx="0"/>
          <a:fillRef idx="0"/>
          <a:effectRef idx="0"/>
          <a:fontRef idx="minor"/>
        </p:style>
      </p:sp>
      <p:sp>
        <p:nvSpPr>
          <p:cNvPr id="2638" name="CustomShape 2591"/>
          <p:cNvSpPr/>
          <p:nvPr/>
        </p:nvSpPr>
        <p:spPr>
          <a:xfrm>
            <a:off x="1773360" y="4195800"/>
            <a:ext cx="152280" cy="152280"/>
          </a:xfrm>
          <a:prstGeom prst="ellipse">
            <a:avLst/>
          </a:prstGeom>
          <a:blipFill>
            <a:blip r:embed="rId23"/>
            <a:tile/>
          </a:blipFill>
          <a:ln w="9360">
            <a:solidFill>
              <a:srgbClr val="000000"/>
            </a:solidFill>
            <a:miter/>
          </a:ln>
        </p:spPr>
        <p:style>
          <a:lnRef idx="0"/>
          <a:fillRef idx="0"/>
          <a:effectRef idx="0"/>
          <a:fontRef idx="minor"/>
        </p:style>
      </p:sp>
      <p:sp>
        <p:nvSpPr>
          <p:cNvPr id="2639" name="CustomShape 2592"/>
          <p:cNvSpPr/>
          <p:nvPr/>
        </p:nvSpPr>
        <p:spPr>
          <a:xfrm>
            <a:off x="1746360" y="4022640"/>
            <a:ext cx="152280" cy="152640"/>
          </a:xfrm>
          <a:prstGeom prst="ellipse">
            <a:avLst/>
          </a:prstGeom>
          <a:blipFill>
            <a:blip r:embed="rId24"/>
            <a:tile/>
          </a:blipFill>
          <a:ln w="9360">
            <a:solidFill>
              <a:srgbClr val="000000"/>
            </a:solidFill>
            <a:miter/>
          </a:ln>
        </p:spPr>
        <p:style>
          <a:lnRef idx="0"/>
          <a:fillRef idx="0"/>
          <a:effectRef idx="0"/>
          <a:fontRef idx="minor"/>
        </p:style>
      </p:sp>
      <p:sp>
        <p:nvSpPr>
          <p:cNvPr id="2640" name="CustomShape 2593"/>
          <p:cNvSpPr/>
          <p:nvPr/>
        </p:nvSpPr>
        <p:spPr>
          <a:xfrm>
            <a:off x="1476360" y="3408480"/>
            <a:ext cx="152280" cy="152280"/>
          </a:xfrm>
          <a:prstGeom prst="ellipse">
            <a:avLst/>
          </a:prstGeom>
          <a:blipFill>
            <a:blip r:embed="rId25"/>
            <a:tile/>
          </a:blipFill>
          <a:ln w="9360">
            <a:solidFill>
              <a:srgbClr val="000000"/>
            </a:solidFill>
            <a:miter/>
          </a:ln>
        </p:spPr>
        <p:style>
          <a:lnRef idx="0"/>
          <a:fillRef idx="0"/>
          <a:effectRef idx="0"/>
          <a:fontRef idx="minor"/>
        </p:style>
      </p:sp>
      <p:sp>
        <p:nvSpPr>
          <p:cNvPr id="2641" name="CustomShape 2594"/>
          <p:cNvSpPr/>
          <p:nvPr/>
        </p:nvSpPr>
        <p:spPr>
          <a:xfrm>
            <a:off x="1368360" y="3241800"/>
            <a:ext cx="152640" cy="152280"/>
          </a:xfrm>
          <a:prstGeom prst="ellipse">
            <a:avLst/>
          </a:prstGeom>
          <a:blipFill>
            <a:blip r:embed="rId26"/>
            <a:tile/>
          </a:blipFill>
          <a:ln w="9360">
            <a:solidFill>
              <a:srgbClr val="000000"/>
            </a:solidFill>
            <a:miter/>
          </a:ln>
        </p:spPr>
        <p:style>
          <a:lnRef idx="0"/>
          <a:fillRef idx="0"/>
          <a:effectRef idx="0"/>
          <a:fontRef idx="minor"/>
        </p:style>
      </p:sp>
      <p:sp>
        <p:nvSpPr>
          <p:cNvPr id="2642" name="CustomShape 2595"/>
          <p:cNvSpPr/>
          <p:nvPr/>
        </p:nvSpPr>
        <p:spPr>
          <a:xfrm>
            <a:off x="1362240" y="2944800"/>
            <a:ext cx="152280" cy="152280"/>
          </a:xfrm>
          <a:prstGeom prst="ellipse">
            <a:avLst/>
          </a:prstGeom>
          <a:blipFill>
            <a:blip r:embed="rId27"/>
            <a:tile/>
          </a:blipFill>
          <a:ln w="9360">
            <a:solidFill>
              <a:srgbClr val="000000"/>
            </a:solidFill>
            <a:miter/>
          </a:ln>
        </p:spPr>
        <p:style>
          <a:lnRef idx="0"/>
          <a:fillRef idx="0"/>
          <a:effectRef idx="0"/>
          <a:fontRef idx="minor"/>
        </p:style>
      </p:sp>
      <p:sp>
        <p:nvSpPr>
          <p:cNvPr id="2643" name="CustomShape 2596"/>
          <p:cNvSpPr/>
          <p:nvPr/>
        </p:nvSpPr>
        <p:spPr>
          <a:xfrm>
            <a:off x="1190520" y="3032280"/>
            <a:ext cx="152640" cy="152280"/>
          </a:xfrm>
          <a:prstGeom prst="ellipse">
            <a:avLst/>
          </a:prstGeom>
          <a:blipFill>
            <a:blip r:embed="rId28"/>
            <a:tile/>
          </a:blipFill>
          <a:ln w="9360">
            <a:solidFill>
              <a:srgbClr val="000000"/>
            </a:solidFill>
            <a:miter/>
          </a:ln>
        </p:spPr>
        <p:style>
          <a:lnRef idx="0"/>
          <a:fillRef idx="0"/>
          <a:effectRef idx="0"/>
          <a:fontRef idx="minor"/>
        </p:style>
      </p:sp>
      <p:sp>
        <p:nvSpPr>
          <p:cNvPr id="2644" name="CustomShape 2597"/>
          <p:cNvSpPr/>
          <p:nvPr/>
        </p:nvSpPr>
        <p:spPr>
          <a:xfrm>
            <a:off x="1330200" y="2341440"/>
            <a:ext cx="152640" cy="152640"/>
          </a:xfrm>
          <a:prstGeom prst="ellipse">
            <a:avLst/>
          </a:prstGeom>
          <a:blipFill>
            <a:blip r:embed="rId29"/>
            <a:tile/>
          </a:blipFill>
          <a:ln w="9360">
            <a:solidFill>
              <a:srgbClr val="000000"/>
            </a:solidFill>
            <a:miter/>
          </a:ln>
        </p:spPr>
        <p:style>
          <a:lnRef idx="0"/>
          <a:fillRef idx="0"/>
          <a:effectRef idx="0"/>
          <a:fontRef idx="minor"/>
        </p:style>
      </p:sp>
      <p:sp>
        <p:nvSpPr>
          <p:cNvPr id="2645" name="CustomShape 2598"/>
          <p:cNvSpPr/>
          <p:nvPr/>
        </p:nvSpPr>
        <p:spPr>
          <a:xfrm>
            <a:off x="1127160" y="2563920"/>
            <a:ext cx="152280" cy="152280"/>
          </a:xfrm>
          <a:prstGeom prst="ellipse">
            <a:avLst/>
          </a:prstGeom>
          <a:blipFill>
            <a:blip r:embed="rId30"/>
            <a:tile/>
          </a:blipFill>
          <a:ln w="9360">
            <a:solidFill>
              <a:srgbClr val="000000"/>
            </a:solidFill>
            <a:miter/>
          </a:ln>
        </p:spPr>
        <p:style>
          <a:lnRef idx="0"/>
          <a:fillRef idx="0"/>
          <a:effectRef idx="0"/>
          <a:fontRef idx="minor"/>
        </p:style>
      </p:sp>
      <p:sp>
        <p:nvSpPr>
          <p:cNvPr id="2646" name="CustomShape 2599"/>
          <p:cNvSpPr/>
          <p:nvPr/>
        </p:nvSpPr>
        <p:spPr>
          <a:xfrm>
            <a:off x="1006560" y="2347920"/>
            <a:ext cx="152280" cy="152280"/>
          </a:xfrm>
          <a:prstGeom prst="ellipse">
            <a:avLst/>
          </a:prstGeom>
          <a:blipFill>
            <a:blip r:embed="rId31"/>
            <a:tile/>
          </a:blipFill>
          <a:ln w="9360">
            <a:solidFill>
              <a:srgbClr val="000000"/>
            </a:solidFill>
            <a:miter/>
          </a:ln>
        </p:spPr>
        <p:style>
          <a:lnRef idx="0"/>
          <a:fillRef idx="0"/>
          <a:effectRef idx="0"/>
          <a:fontRef idx="minor"/>
        </p:style>
      </p:sp>
      <p:sp>
        <p:nvSpPr>
          <p:cNvPr id="2647" name="CustomShape 2600"/>
          <p:cNvSpPr/>
          <p:nvPr/>
        </p:nvSpPr>
        <p:spPr>
          <a:xfrm>
            <a:off x="1000080" y="3008160"/>
            <a:ext cx="152280" cy="152640"/>
          </a:xfrm>
          <a:prstGeom prst="ellipse">
            <a:avLst/>
          </a:prstGeom>
          <a:blipFill>
            <a:blip r:embed="rId32"/>
            <a:tile/>
          </a:blipFill>
          <a:ln w="9360">
            <a:solidFill>
              <a:srgbClr val="000000"/>
            </a:solidFill>
            <a:miter/>
          </a:ln>
        </p:spPr>
        <p:style>
          <a:lnRef idx="0"/>
          <a:fillRef idx="0"/>
          <a:effectRef idx="0"/>
          <a:fontRef idx="minor"/>
        </p:style>
      </p:sp>
      <p:sp>
        <p:nvSpPr>
          <p:cNvPr id="2648" name="CustomShape 2601"/>
          <p:cNvSpPr/>
          <p:nvPr/>
        </p:nvSpPr>
        <p:spPr>
          <a:xfrm>
            <a:off x="746280" y="3097080"/>
            <a:ext cx="152280" cy="152640"/>
          </a:xfrm>
          <a:prstGeom prst="ellipse">
            <a:avLst/>
          </a:prstGeom>
          <a:blipFill>
            <a:blip r:embed="rId33"/>
            <a:tile/>
          </a:blipFill>
          <a:ln w="9360">
            <a:solidFill>
              <a:srgbClr val="000000"/>
            </a:solidFill>
            <a:miter/>
          </a:ln>
        </p:spPr>
        <p:style>
          <a:lnRef idx="0"/>
          <a:fillRef idx="0"/>
          <a:effectRef idx="0"/>
          <a:fontRef idx="minor"/>
        </p:style>
      </p:sp>
      <p:sp>
        <p:nvSpPr>
          <p:cNvPr id="2649" name="CustomShape 2602"/>
          <p:cNvSpPr/>
          <p:nvPr/>
        </p:nvSpPr>
        <p:spPr>
          <a:xfrm>
            <a:off x="531720" y="3078000"/>
            <a:ext cx="152640" cy="152640"/>
          </a:xfrm>
          <a:prstGeom prst="ellipse">
            <a:avLst/>
          </a:prstGeom>
          <a:blipFill>
            <a:blip r:embed="rId34"/>
            <a:tile/>
          </a:blipFill>
          <a:ln w="9360">
            <a:solidFill>
              <a:srgbClr val="000000"/>
            </a:solidFill>
            <a:miter/>
          </a:ln>
        </p:spPr>
        <p:style>
          <a:lnRef idx="0"/>
          <a:fillRef idx="0"/>
          <a:effectRef idx="0"/>
          <a:fontRef idx="minor"/>
        </p:style>
      </p:sp>
      <p:sp>
        <p:nvSpPr>
          <p:cNvPr id="2650" name="CustomShape 2603"/>
          <p:cNvSpPr/>
          <p:nvPr/>
        </p:nvSpPr>
        <p:spPr>
          <a:xfrm>
            <a:off x="581040" y="3306600"/>
            <a:ext cx="152280" cy="152640"/>
          </a:xfrm>
          <a:prstGeom prst="ellipse">
            <a:avLst/>
          </a:prstGeom>
          <a:blipFill>
            <a:blip r:embed="rId35"/>
            <a:tile/>
          </a:blipFill>
          <a:ln w="9360">
            <a:solidFill>
              <a:srgbClr val="000000"/>
            </a:solidFill>
            <a:miter/>
          </a:ln>
        </p:spPr>
        <p:style>
          <a:lnRef idx="0"/>
          <a:fillRef idx="0"/>
          <a:effectRef idx="0"/>
          <a:fontRef idx="minor"/>
        </p:style>
      </p:sp>
      <p:sp>
        <p:nvSpPr>
          <p:cNvPr id="2651" name="CustomShape 2604"/>
          <p:cNvSpPr/>
          <p:nvPr/>
        </p:nvSpPr>
        <p:spPr>
          <a:xfrm>
            <a:off x="3699000" y="345600"/>
            <a:ext cx="539640" cy="71136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d88500"/>
              </a:gs>
              <a:gs pos="100000">
                <a:srgbClr val="ffbc4f"/>
              </a:gs>
            </a:gsLst>
            <a:lin ang="5400000"/>
          </a:gradFill>
          <a:ln>
            <a:noFill/>
          </a:ln>
          <a:effectLst>
            <a:outerShdw dist="153753" dir="2700000">
              <a:srgbClr val="825000">
                <a:alpha val="50000"/>
              </a:srgbClr>
            </a:outerShdw>
          </a:effectLst>
        </p:spPr>
        <p:style>
          <a:lnRef idx="0"/>
          <a:fillRef idx="0"/>
          <a:effectRef idx="0"/>
          <a:fontRef idx="minor"/>
        </p:style>
      </p:sp>
      <p:sp>
        <p:nvSpPr>
          <p:cNvPr id="2652" name="CustomShape 2605"/>
          <p:cNvSpPr/>
          <p:nvPr/>
        </p:nvSpPr>
        <p:spPr>
          <a:xfrm rot="17403000">
            <a:off x="3650760" y="396360"/>
            <a:ext cx="488880" cy="328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53" name="CustomShape 2606"/>
          <p:cNvSpPr/>
          <p:nvPr/>
        </p:nvSpPr>
        <p:spPr>
          <a:xfrm>
            <a:off x="3503520" y="519120"/>
            <a:ext cx="990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Growth</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Factotrs</a:t>
            </a:r>
            <a:endParaRPr b="0" lang="pt-BR" sz="2500" spc="-1" strike="noStrike">
              <a:solidFill>
                <a:srgbClr val="000000"/>
              </a:solidFill>
              <a:uFill>
                <a:solidFill>
                  <a:srgbClr val="ffffff"/>
                </a:solidFill>
              </a:uFill>
              <a:latin typeface="Arial"/>
            </a:endParaRPr>
          </a:p>
        </p:txBody>
      </p:sp>
      <p:sp>
        <p:nvSpPr>
          <p:cNvPr id="2654" name="CustomShape 2607"/>
          <p:cNvSpPr/>
          <p:nvPr/>
        </p:nvSpPr>
        <p:spPr>
          <a:xfrm rot="19677600">
            <a:off x="1007640" y="10102320"/>
            <a:ext cx="289080" cy="203040"/>
          </a:xfrm>
          <a:custGeom>
            <a:avLst/>
            <a:gdLst/>
            <a:ahLst/>
            <a:rect l="l" t="t" r="r" b="b"/>
            <a:pathLst>
              <a:path w="287" h="282">
                <a:moveTo>
                  <a:pt x="107" y="21"/>
                </a:moveTo>
                <a:cubicBezTo>
                  <a:pt x="156" y="0"/>
                  <a:pt x="174" y="20"/>
                  <a:pt x="232" y="23"/>
                </a:cubicBezTo>
                <a:cubicBezTo>
                  <a:pt x="259" y="33"/>
                  <a:pt x="287" y="63"/>
                  <a:pt x="272" y="79"/>
                </a:cubicBezTo>
                <a:cubicBezTo>
                  <a:pt x="257" y="95"/>
                  <a:pt x="164" y="100"/>
                  <a:pt x="144" y="119"/>
                </a:cubicBezTo>
                <a:cubicBezTo>
                  <a:pt x="131" y="204"/>
                  <a:pt x="155" y="170"/>
                  <a:pt x="152" y="195"/>
                </a:cubicBezTo>
                <a:cubicBezTo>
                  <a:pt x="149" y="220"/>
                  <a:pt x="150" y="282"/>
                  <a:pt x="125" y="271"/>
                </a:cubicBezTo>
                <a:cubicBezTo>
                  <a:pt x="100" y="260"/>
                  <a:pt x="5" y="172"/>
                  <a:pt x="2" y="130"/>
                </a:cubicBezTo>
                <a:cubicBezTo>
                  <a:pt x="0" y="89"/>
                  <a:pt x="60" y="42"/>
                  <a:pt x="107" y="21"/>
                </a:cubicBezTo>
                <a:close/>
              </a:path>
            </a:pathLst>
          </a:custGeom>
          <a:gradFill>
            <a:gsLst>
              <a:gs pos="0">
                <a:srgbClr val="ff9d53"/>
              </a:gs>
              <a:gs pos="100000">
                <a:srgbClr val="fd6a00"/>
              </a:gs>
            </a:gsLst>
            <a:lin ang="3486000"/>
          </a:gradFill>
          <a:ln>
            <a:noFill/>
          </a:ln>
        </p:spPr>
        <p:style>
          <a:lnRef idx="0"/>
          <a:fillRef idx="0"/>
          <a:effectRef idx="0"/>
          <a:fontRef idx="minor"/>
        </p:style>
      </p:sp>
      <p:sp>
        <p:nvSpPr>
          <p:cNvPr id="2655" name="CustomShape 2608"/>
          <p:cNvSpPr/>
          <p:nvPr/>
        </p:nvSpPr>
        <p:spPr>
          <a:xfrm rot="31800">
            <a:off x="1117800" y="10227600"/>
            <a:ext cx="60120" cy="529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56" name="CustomShape 2609"/>
          <p:cNvSpPr/>
          <p:nvPr/>
        </p:nvSpPr>
        <p:spPr>
          <a:xfrm>
            <a:off x="1292040" y="9939240"/>
            <a:ext cx="236520" cy="215640"/>
          </a:xfrm>
          <a:custGeom>
            <a:avLst/>
            <a:gdLst/>
            <a:ahLst/>
            <a:rect l="l" t="t" r="r" b="b"/>
            <a:pathLst>
              <a:path w="319" h="286">
                <a:moveTo>
                  <a:pt x="74" y="21"/>
                </a:moveTo>
                <a:cubicBezTo>
                  <a:pt x="123" y="0"/>
                  <a:pt x="148" y="80"/>
                  <a:pt x="186" y="89"/>
                </a:cubicBezTo>
                <a:cubicBezTo>
                  <a:pt x="224" y="98"/>
                  <a:pt x="285" y="58"/>
                  <a:pt x="302" y="77"/>
                </a:cubicBezTo>
                <a:cubicBezTo>
                  <a:pt x="319" y="96"/>
                  <a:pt x="314" y="187"/>
                  <a:pt x="290" y="201"/>
                </a:cubicBezTo>
                <a:cubicBezTo>
                  <a:pt x="277" y="286"/>
                  <a:pt x="192" y="156"/>
                  <a:pt x="158" y="161"/>
                </a:cubicBezTo>
                <a:cubicBezTo>
                  <a:pt x="124" y="166"/>
                  <a:pt x="109" y="244"/>
                  <a:pt x="83" y="233"/>
                </a:cubicBezTo>
                <a:cubicBezTo>
                  <a:pt x="57" y="222"/>
                  <a:pt x="4" y="128"/>
                  <a:pt x="2" y="93"/>
                </a:cubicBezTo>
                <a:cubicBezTo>
                  <a:pt x="0" y="58"/>
                  <a:pt x="59" y="36"/>
                  <a:pt x="74" y="21"/>
                </a:cubicBezTo>
                <a:close/>
              </a:path>
            </a:pathLst>
          </a:custGeom>
          <a:gradFill>
            <a:gsLst>
              <a:gs pos="0">
                <a:srgbClr val="ff9d53"/>
              </a:gs>
              <a:gs pos="100000">
                <a:srgbClr val="fd6a00"/>
              </a:gs>
            </a:gsLst>
            <a:lin ang="5400000"/>
          </a:gradFill>
          <a:ln>
            <a:noFill/>
          </a:ln>
        </p:spPr>
        <p:style>
          <a:lnRef idx="0"/>
          <a:fillRef idx="0"/>
          <a:effectRef idx="0"/>
          <a:fontRef idx="minor"/>
        </p:style>
      </p:sp>
      <p:sp>
        <p:nvSpPr>
          <p:cNvPr id="2657" name="CustomShape 2610"/>
          <p:cNvSpPr/>
          <p:nvPr/>
        </p:nvSpPr>
        <p:spPr>
          <a:xfrm rot="31800">
            <a:off x="1451880" y="10038600"/>
            <a:ext cx="60120" cy="529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58" name="CustomShape 2611"/>
          <p:cNvSpPr/>
          <p:nvPr/>
        </p:nvSpPr>
        <p:spPr>
          <a:xfrm>
            <a:off x="1279800" y="10112400"/>
            <a:ext cx="233280" cy="263880"/>
          </a:xfrm>
          <a:custGeom>
            <a:avLst/>
            <a:gdLst/>
            <a:ahLst/>
            <a:rect l="l" t="t" r="r" b="b"/>
            <a:pathLst>
              <a:path w="328" h="262">
                <a:moveTo>
                  <a:pt x="34" y="21"/>
                </a:moveTo>
                <a:cubicBezTo>
                  <a:pt x="83" y="0"/>
                  <a:pt x="83" y="42"/>
                  <a:pt x="118" y="49"/>
                </a:cubicBezTo>
                <a:cubicBezTo>
                  <a:pt x="153" y="56"/>
                  <a:pt x="215" y="44"/>
                  <a:pt x="246" y="65"/>
                </a:cubicBezTo>
                <a:cubicBezTo>
                  <a:pt x="277" y="86"/>
                  <a:pt x="328" y="166"/>
                  <a:pt x="306" y="177"/>
                </a:cubicBezTo>
                <a:cubicBezTo>
                  <a:pt x="293" y="262"/>
                  <a:pt x="162" y="128"/>
                  <a:pt x="114" y="133"/>
                </a:cubicBezTo>
                <a:cubicBezTo>
                  <a:pt x="66" y="138"/>
                  <a:pt x="30" y="216"/>
                  <a:pt x="15" y="209"/>
                </a:cubicBezTo>
                <a:cubicBezTo>
                  <a:pt x="0" y="202"/>
                  <a:pt x="19" y="120"/>
                  <a:pt x="22" y="89"/>
                </a:cubicBezTo>
                <a:cubicBezTo>
                  <a:pt x="25" y="58"/>
                  <a:pt x="39" y="48"/>
                  <a:pt x="34" y="21"/>
                </a:cubicBezTo>
                <a:close/>
              </a:path>
            </a:pathLst>
          </a:custGeom>
          <a:gradFill>
            <a:gsLst>
              <a:gs pos="0">
                <a:srgbClr val="ff9d53"/>
              </a:gs>
              <a:gs pos="100000">
                <a:srgbClr val="fd6a00"/>
              </a:gs>
            </a:gsLst>
            <a:lin ang="5400000"/>
          </a:gradFill>
          <a:ln>
            <a:noFill/>
          </a:ln>
        </p:spPr>
        <p:style>
          <a:lnRef idx="0"/>
          <a:fillRef idx="0"/>
          <a:effectRef idx="0"/>
          <a:fontRef idx="minor"/>
        </p:style>
      </p:sp>
      <p:sp>
        <p:nvSpPr>
          <p:cNvPr id="2659" name="CustomShape 2612"/>
          <p:cNvSpPr/>
          <p:nvPr/>
        </p:nvSpPr>
        <p:spPr>
          <a:xfrm rot="31800">
            <a:off x="1423440" y="10243800"/>
            <a:ext cx="60120" cy="532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60" name="CustomShape 2613"/>
          <p:cNvSpPr/>
          <p:nvPr/>
        </p:nvSpPr>
        <p:spPr>
          <a:xfrm>
            <a:off x="1219320" y="10314000"/>
            <a:ext cx="186120" cy="190080"/>
          </a:xfrm>
          <a:custGeom>
            <a:avLst/>
            <a:gdLst/>
            <a:ahLst/>
            <a:rect l="l" t="t" r="r" b="b"/>
            <a:pathLst>
              <a:path w="281" h="261">
                <a:moveTo>
                  <a:pt x="122" y="33"/>
                </a:moveTo>
                <a:cubicBezTo>
                  <a:pt x="151" y="13"/>
                  <a:pt x="196" y="51"/>
                  <a:pt x="222" y="49"/>
                </a:cubicBezTo>
                <a:cubicBezTo>
                  <a:pt x="248" y="47"/>
                  <a:pt x="275" y="0"/>
                  <a:pt x="278" y="23"/>
                </a:cubicBezTo>
                <a:cubicBezTo>
                  <a:pt x="281" y="46"/>
                  <a:pt x="278" y="153"/>
                  <a:pt x="242" y="189"/>
                </a:cubicBezTo>
                <a:cubicBezTo>
                  <a:pt x="231" y="261"/>
                  <a:pt x="101" y="251"/>
                  <a:pt x="62" y="237"/>
                </a:cubicBezTo>
                <a:cubicBezTo>
                  <a:pt x="23" y="223"/>
                  <a:pt x="0" y="124"/>
                  <a:pt x="6" y="105"/>
                </a:cubicBezTo>
                <a:cubicBezTo>
                  <a:pt x="12" y="86"/>
                  <a:pt x="79" y="137"/>
                  <a:pt x="98" y="125"/>
                </a:cubicBezTo>
                <a:cubicBezTo>
                  <a:pt x="117" y="113"/>
                  <a:pt x="110" y="37"/>
                  <a:pt x="122" y="33"/>
                </a:cubicBezTo>
                <a:close/>
              </a:path>
            </a:pathLst>
          </a:custGeom>
          <a:gradFill>
            <a:gsLst>
              <a:gs pos="0">
                <a:srgbClr val="ff9d53"/>
              </a:gs>
              <a:gs pos="100000">
                <a:srgbClr val="fd6a00"/>
              </a:gs>
            </a:gsLst>
            <a:lin ang="5400000"/>
          </a:gradFill>
          <a:ln>
            <a:noFill/>
          </a:ln>
        </p:spPr>
        <p:style>
          <a:lnRef idx="0"/>
          <a:fillRef idx="0"/>
          <a:effectRef idx="0"/>
          <a:fontRef idx="minor"/>
        </p:style>
      </p:sp>
      <p:sp>
        <p:nvSpPr>
          <p:cNvPr id="2661" name="CustomShape 2614"/>
          <p:cNvSpPr/>
          <p:nvPr/>
        </p:nvSpPr>
        <p:spPr>
          <a:xfrm rot="31800">
            <a:off x="1294560" y="10429200"/>
            <a:ext cx="60120" cy="529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62" name="CustomShape 2615"/>
          <p:cNvSpPr/>
          <p:nvPr/>
        </p:nvSpPr>
        <p:spPr>
          <a:xfrm rot="564000">
            <a:off x="1455120" y="10301400"/>
            <a:ext cx="284040" cy="192240"/>
          </a:xfrm>
          <a:custGeom>
            <a:avLst/>
            <a:gdLst/>
            <a:ahLst/>
            <a:rect l="l" t="t" r="r" b="b"/>
            <a:pathLst>
              <a:path w="377" h="279">
                <a:moveTo>
                  <a:pt x="16" y="50"/>
                </a:moveTo>
                <a:cubicBezTo>
                  <a:pt x="65" y="29"/>
                  <a:pt x="119" y="93"/>
                  <a:pt x="177" y="96"/>
                </a:cubicBezTo>
                <a:cubicBezTo>
                  <a:pt x="202" y="88"/>
                  <a:pt x="133" y="8"/>
                  <a:pt x="165" y="4"/>
                </a:cubicBezTo>
                <a:cubicBezTo>
                  <a:pt x="197" y="0"/>
                  <a:pt x="355" y="40"/>
                  <a:pt x="366" y="70"/>
                </a:cubicBezTo>
                <a:cubicBezTo>
                  <a:pt x="377" y="100"/>
                  <a:pt x="264" y="150"/>
                  <a:pt x="233" y="184"/>
                </a:cubicBezTo>
                <a:cubicBezTo>
                  <a:pt x="220" y="269"/>
                  <a:pt x="210" y="253"/>
                  <a:pt x="177" y="272"/>
                </a:cubicBezTo>
                <a:cubicBezTo>
                  <a:pt x="140" y="279"/>
                  <a:pt x="18" y="237"/>
                  <a:pt x="9" y="224"/>
                </a:cubicBezTo>
                <a:cubicBezTo>
                  <a:pt x="0" y="211"/>
                  <a:pt x="124" y="221"/>
                  <a:pt x="125" y="192"/>
                </a:cubicBezTo>
                <a:cubicBezTo>
                  <a:pt x="126" y="163"/>
                  <a:pt x="39" y="80"/>
                  <a:pt x="16" y="50"/>
                </a:cubicBezTo>
                <a:close/>
              </a:path>
            </a:pathLst>
          </a:custGeom>
          <a:gradFill>
            <a:gsLst>
              <a:gs pos="0">
                <a:srgbClr val="ff9d53"/>
              </a:gs>
              <a:gs pos="100000">
                <a:srgbClr val="fd6a00"/>
              </a:gs>
            </a:gsLst>
            <a:lin ang="5964000"/>
          </a:gradFill>
          <a:ln>
            <a:noFill/>
          </a:ln>
        </p:spPr>
        <p:style>
          <a:lnRef idx="0"/>
          <a:fillRef idx="0"/>
          <a:effectRef idx="0"/>
          <a:fontRef idx="minor"/>
        </p:style>
      </p:sp>
      <p:sp>
        <p:nvSpPr>
          <p:cNvPr id="2663" name="CustomShape 2616"/>
          <p:cNvSpPr/>
          <p:nvPr/>
        </p:nvSpPr>
        <p:spPr>
          <a:xfrm rot="31800">
            <a:off x="1548720" y="10424880"/>
            <a:ext cx="60480" cy="532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64" name="CustomShape 2617"/>
          <p:cNvSpPr/>
          <p:nvPr/>
        </p:nvSpPr>
        <p:spPr>
          <a:xfrm>
            <a:off x="1554840" y="10012680"/>
            <a:ext cx="215280" cy="246600"/>
          </a:xfrm>
          <a:custGeom>
            <a:avLst/>
            <a:gdLst/>
            <a:ahLst/>
            <a:rect l="l" t="t" r="r" b="b"/>
            <a:pathLst>
              <a:path w="318" h="377">
                <a:moveTo>
                  <a:pt x="89" y="20"/>
                </a:moveTo>
                <a:cubicBezTo>
                  <a:pt x="109" y="0"/>
                  <a:pt x="202" y="37"/>
                  <a:pt x="217" y="60"/>
                </a:cubicBezTo>
                <a:cubicBezTo>
                  <a:pt x="232" y="83"/>
                  <a:pt x="164" y="143"/>
                  <a:pt x="177" y="160"/>
                </a:cubicBezTo>
                <a:cubicBezTo>
                  <a:pt x="190" y="177"/>
                  <a:pt x="281" y="142"/>
                  <a:pt x="297" y="164"/>
                </a:cubicBezTo>
                <a:cubicBezTo>
                  <a:pt x="313" y="186"/>
                  <a:pt x="318" y="267"/>
                  <a:pt x="273" y="292"/>
                </a:cubicBezTo>
                <a:cubicBezTo>
                  <a:pt x="263" y="377"/>
                  <a:pt x="66" y="329"/>
                  <a:pt x="25" y="316"/>
                </a:cubicBezTo>
                <a:cubicBezTo>
                  <a:pt x="0" y="307"/>
                  <a:pt x="120" y="264"/>
                  <a:pt x="121" y="240"/>
                </a:cubicBezTo>
                <a:cubicBezTo>
                  <a:pt x="122" y="216"/>
                  <a:pt x="41" y="195"/>
                  <a:pt x="33" y="172"/>
                </a:cubicBezTo>
                <a:cubicBezTo>
                  <a:pt x="25" y="149"/>
                  <a:pt x="64" y="125"/>
                  <a:pt x="73" y="100"/>
                </a:cubicBezTo>
                <a:cubicBezTo>
                  <a:pt x="82" y="75"/>
                  <a:pt x="111" y="30"/>
                  <a:pt x="89" y="20"/>
                </a:cubicBezTo>
                <a:close/>
              </a:path>
            </a:pathLst>
          </a:custGeom>
          <a:gradFill>
            <a:gsLst>
              <a:gs pos="0">
                <a:srgbClr val="ff9d53"/>
              </a:gs>
              <a:gs pos="100000">
                <a:srgbClr val="fd6a00"/>
              </a:gs>
            </a:gsLst>
            <a:lin ang="5400000"/>
          </a:gradFill>
          <a:ln>
            <a:noFill/>
          </a:ln>
        </p:spPr>
        <p:style>
          <a:lnRef idx="0"/>
          <a:fillRef idx="0"/>
          <a:effectRef idx="0"/>
          <a:fontRef idx="minor"/>
        </p:style>
      </p:sp>
      <p:sp>
        <p:nvSpPr>
          <p:cNvPr id="2665" name="CustomShape 2618"/>
          <p:cNvSpPr/>
          <p:nvPr/>
        </p:nvSpPr>
        <p:spPr>
          <a:xfrm rot="31800">
            <a:off x="1665360" y="10171440"/>
            <a:ext cx="60120" cy="532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2666" name="CustomShape 2619"/>
          <p:cNvSpPr/>
          <p:nvPr/>
        </p:nvSpPr>
        <p:spPr>
          <a:xfrm>
            <a:off x="785880" y="10012320"/>
            <a:ext cx="12189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Cyclin-A</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Degradation</a:t>
            </a:r>
            <a:endParaRPr b="0" lang="pt-BR" sz="2500" spc="-1" strike="noStrike">
              <a:solidFill>
                <a:srgbClr val="000000"/>
              </a:solidFill>
              <a:uFill>
                <a:solidFill>
                  <a:srgbClr val="ffffff"/>
                </a:solidFill>
              </a:uFill>
              <a:latin typeface="Arial"/>
            </a:endParaRPr>
          </a:p>
        </p:txBody>
      </p:sp>
      <p:sp>
        <p:nvSpPr>
          <p:cNvPr id="2667" name="CustomShape 2620"/>
          <p:cNvSpPr/>
          <p:nvPr/>
        </p:nvSpPr>
        <p:spPr>
          <a:xfrm rot="14917800">
            <a:off x="2728800" y="5708160"/>
            <a:ext cx="487080" cy="111528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366fb"/>
              </a:gs>
              <a:gs pos="100000">
                <a:srgbClr val="1d593b"/>
              </a:gs>
            </a:gsLst>
            <a:lin ang="0"/>
          </a:gradFill>
          <a:ln>
            <a:noFill/>
          </a:ln>
        </p:spPr>
        <p:style>
          <a:lnRef idx="0"/>
          <a:fillRef idx="0"/>
          <a:effectRef idx="0"/>
          <a:fontRef idx="minor"/>
        </p:style>
      </p:sp>
      <p:sp>
        <p:nvSpPr>
          <p:cNvPr id="2668" name="CustomShape 2621"/>
          <p:cNvSpPr/>
          <p:nvPr/>
        </p:nvSpPr>
        <p:spPr>
          <a:xfrm rot="20317800">
            <a:off x="2511720" y="6124680"/>
            <a:ext cx="964800" cy="269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69" name="CustomShape 2622"/>
          <p:cNvSpPr/>
          <p:nvPr/>
        </p:nvSpPr>
        <p:spPr>
          <a:xfrm rot="14917800">
            <a:off x="2238840" y="6415920"/>
            <a:ext cx="458640" cy="116640"/>
          </a:xfrm>
          <a:prstGeom prst="ellipse">
            <a:avLst/>
          </a:prstGeom>
          <a:gradFill>
            <a:gsLst>
              <a:gs pos="0">
                <a:srgbClr val="01573c"/>
              </a:gs>
              <a:gs pos="100000">
                <a:srgbClr val="d366fb"/>
              </a:gs>
            </a:gsLst>
            <a:lin ang="0"/>
          </a:gradFill>
          <a:ln w="9360">
            <a:solidFill>
              <a:srgbClr val="d366fb"/>
            </a:solidFill>
            <a:miter/>
          </a:ln>
        </p:spPr>
        <p:style>
          <a:lnRef idx="0"/>
          <a:fillRef idx="0"/>
          <a:effectRef idx="0"/>
          <a:fontRef idx="minor"/>
        </p:style>
      </p:sp>
      <p:sp>
        <p:nvSpPr>
          <p:cNvPr id="2670" name="CustomShape 2623"/>
          <p:cNvSpPr/>
          <p:nvPr/>
        </p:nvSpPr>
        <p:spPr>
          <a:xfrm rot="20533800">
            <a:off x="2670120" y="6070320"/>
            <a:ext cx="809640" cy="276480"/>
          </a:xfrm>
          <a:prstGeom prst="rect">
            <a:avLst/>
          </a:pr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CAT1</a:t>
            </a:r>
            <a:endParaRPr b="0" lang="pt-BR" sz="2500" spc="-1" strike="noStrike">
              <a:solidFill>
                <a:srgbClr val="000000"/>
              </a:solidFill>
              <a:uFill>
                <a:solidFill>
                  <a:srgbClr val="ffffff"/>
                </a:solidFill>
              </a:uFill>
              <a:latin typeface="Arial"/>
            </a:endParaRPr>
          </a:p>
        </p:txBody>
      </p:sp>
      <p:sp>
        <p:nvSpPr>
          <p:cNvPr id="2671" name="CustomShape 2624"/>
          <p:cNvSpPr/>
          <p:nvPr/>
        </p:nvSpPr>
        <p:spPr>
          <a:xfrm>
            <a:off x="-154080" y="10023480"/>
            <a:ext cx="114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APOPTOSIS</a:t>
            </a:r>
            <a:endParaRPr b="0" lang="pt-BR" sz="2500" spc="-1" strike="noStrike">
              <a:solidFill>
                <a:srgbClr val="000000"/>
              </a:solidFill>
              <a:uFill>
                <a:solidFill>
                  <a:srgbClr val="ffffff"/>
                </a:solidFill>
              </a:uFill>
              <a:latin typeface="Arial"/>
            </a:endParaRPr>
          </a:p>
        </p:txBody>
      </p:sp>
      <p:sp>
        <p:nvSpPr>
          <p:cNvPr id="2672" name="CustomShape 2625"/>
          <p:cNvSpPr/>
          <p:nvPr/>
        </p:nvSpPr>
        <p:spPr>
          <a:xfrm>
            <a:off x="912960" y="11212560"/>
            <a:ext cx="1600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Proliferation</a:t>
            </a:r>
            <a:endParaRPr b="0" lang="pt-BR" sz="2500" spc="-1" strike="noStrike">
              <a:solidFill>
                <a:srgbClr val="000000"/>
              </a:solidFill>
              <a:uFill>
                <a:solidFill>
                  <a:srgbClr val="ffffff"/>
                </a:solidFill>
              </a:uFill>
              <a:latin typeface="Arial"/>
            </a:endParaRPr>
          </a:p>
        </p:txBody>
      </p:sp>
      <p:sp>
        <p:nvSpPr>
          <p:cNvPr id="2673" name="CustomShape 2626"/>
          <p:cNvSpPr/>
          <p:nvPr/>
        </p:nvSpPr>
        <p:spPr>
          <a:xfrm>
            <a:off x="3162240" y="11334600"/>
            <a:ext cx="987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Vascular</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Relaxation</a:t>
            </a:r>
            <a:endParaRPr b="0" lang="pt-BR" sz="2500" spc="-1" strike="noStrike">
              <a:solidFill>
                <a:srgbClr val="000000"/>
              </a:solidFill>
              <a:uFill>
                <a:solidFill>
                  <a:srgbClr val="ffffff"/>
                </a:solidFill>
              </a:uFill>
              <a:latin typeface="Arial"/>
            </a:endParaRPr>
          </a:p>
        </p:txBody>
      </p:sp>
      <p:sp>
        <p:nvSpPr>
          <p:cNvPr id="2674" name="CustomShape 2627"/>
          <p:cNvSpPr/>
          <p:nvPr/>
        </p:nvSpPr>
        <p:spPr>
          <a:xfrm rot="1809000">
            <a:off x="2896560" y="8469360"/>
            <a:ext cx="98748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400" spc="-1" strike="noStrike">
                <a:solidFill>
                  <a:srgbClr val="ffffff"/>
                </a:solidFill>
                <a:uFill>
                  <a:solidFill>
                    <a:srgbClr val="ffffff"/>
                  </a:solidFill>
                </a:uFill>
                <a:latin typeface="Arial"/>
              </a:rPr>
              <a:t>Na</a:t>
            </a:r>
            <a:r>
              <a:rPr b="1" lang="en-US" sz="1400" spc="-1" strike="noStrike" baseline="30000">
                <a:solidFill>
                  <a:srgbClr val="ffffff"/>
                </a:solidFill>
                <a:uFill>
                  <a:solidFill>
                    <a:srgbClr val="ffffff"/>
                  </a:solidFill>
                </a:uFill>
                <a:latin typeface="Arial"/>
              </a:rPr>
              <a:t>+</a:t>
            </a:r>
            <a:r>
              <a:rPr b="1" lang="en-US" sz="1400" spc="-1" strike="noStrike">
                <a:solidFill>
                  <a:srgbClr val="ffffff"/>
                </a:solidFill>
                <a:uFill>
                  <a:solidFill>
                    <a:srgbClr val="ffffff"/>
                  </a:solidFill>
                </a:uFill>
                <a:latin typeface="Arial"/>
              </a:rPr>
              <a:t>,Ca</a:t>
            </a:r>
            <a:r>
              <a:rPr b="1" lang="en-US" sz="1400" spc="-1" strike="noStrike" baseline="30000">
                <a:solidFill>
                  <a:srgbClr val="ffffff"/>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2675" name="CustomShape 2628"/>
          <p:cNvSpPr/>
          <p:nvPr/>
        </p:nvSpPr>
        <p:spPr>
          <a:xfrm rot="2403000">
            <a:off x="4715280" y="9266040"/>
            <a:ext cx="14781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00"/>
                </a:solidFill>
                <a:uFill>
                  <a:solidFill>
                    <a:srgbClr val="ffffff"/>
                  </a:solidFill>
                </a:uFill>
                <a:latin typeface="Arial"/>
              </a:rPr>
              <a:t>Endothelial Cell</a:t>
            </a:r>
            <a:endParaRPr b="0" lang="pt-BR" sz="2500" spc="-1" strike="noStrike">
              <a:solidFill>
                <a:srgbClr val="000000"/>
              </a:solidFill>
              <a:uFill>
                <a:solidFill>
                  <a:srgbClr val="ffffff"/>
                </a:solidFill>
              </a:uFill>
              <a:latin typeface="Arial"/>
            </a:endParaRPr>
          </a:p>
        </p:txBody>
      </p:sp>
      <p:sp>
        <p:nvSpPr>
          <p:cNvPr id="2676" name="CustomShape 2629"/>
          <p:cNvSpPr/>
          <p:nvPr/>
        </p:nvSpPr>
        <p:spPr>
          <a:xfrm rot="214200">
            <a:off x="3668760" y="6137280"/>
            <a:ext cx="1054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L-Citrulline</a:t>
            </a:r>
            <a:endParaRPr b="0" lang="pt-BR" sz="2500" spc="-1" strike="noStrike">
              <a:solidFill>
                <a:srgbClr val="000000"/>
              </a:solidFill>
              <a:uFill>
                <a:solidFill>
                  <a:srgbClr val="ffffff"/>
                </a:solidFill>
              </a:uFill>
              <a:latin typeface="Arial"/>
            </a:endParaRPr>
          </a:p>
        </p:txBody>
      </p:sp>
      <p:sp>
        <p:nvSpPr>
          <p:cNvPr id="2677" name="CustomShape 2630"/>
          <p:cNvSpPr/>
          <p:nvPr/>
        </p:nvSpPr>
        <p:spPr>
          <a:xfrm rot="1257600">
            <a:off x="4433400" y="5886360"/>
            <a:ext cx="1040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L-Arginine</a:t>
            </a:r>
            <a:endParaRPr b="0" lang="pt-BR" sz="2500" spc="-1" strike="noStrike">
              <a:solidFill>
                <a:srgbClr val="000000"/>
              </a:solidFill>
              <a:uFill>
                <a:solidFill>
                  <a:srgbClr val="ffffff"/>
                </a:solidFill>
              </a:uFill>
              <a:latin typeface="Arial"/>
            </a:endParaRPr>
          </a:p>
        </p:txBody>
      </p:sp>
      <p:sp>
        <p:nvSpPr>
          <p:cNvPr id="2678" name="CustomShape 2631"/>
          <p:cNvSpPr/>
          <p:nvPr/>
        </p:nvSpPr>
        <p:spPr>
          <a:xfrm>
            <a:off x="1809720" y="4772160"/>
            <a:ext cx="725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Ach</a:t>
            </a:r>
            <a:endParaRPr b="0" lang="pt-BR" sz="2500" spc="-1" strike="noStrike">
              <a:solidFill>
                <a:srgbClr val="000000"/>
              </a:solidFill>
              <a:uFill>
                <a:solidFill>
                  <a:srgbClr val="ffffff"/>
                </a:solidFill>
              </a:uFill>
              <a:latin typeface="Arial"/>
            </a:endParaRPr>
          </a:p>
        </p:txBody>
      </p:sp>
      <p:sp>
        <p:nvSpPr>
          <p:cNvPr id="2679" name="CustomShape 2632"/>
          <p:cNvSpPr/>
          <p:nvPr/>
        </p:nvSpPr>
        <p:spPr>
          <a:xfrm>
            <a:off x="5921280" y="3287880"/>
            <a:ext cx="858960" cy="459000"/>
          </a:xfrm>
          <a:custGeom>
            <a:avLst/>
            <a:gdLst/>
            <a:ahLst/>
            <a:rect l="l" t="t" r="r" b="b"/>
            <a:pathLst>
              <a:path w="21600" h="21600">
                <a:moveTo>
                  <a:pt x="0" y="0"/>
                </a:moveTo>
                <a:lnTo>
                  <a:pt x="21600" y="0"/>
                </a:lnTo>
                <a:lnTo>
                  <a:pt x="21600" y="21600"/>
                </a:lnTo>
                <a:lnTo>
                  <a:pt x="0" y="21600"/>
                </a:lnTo>
                <a:lnTo>
                  <a:pt x="0" y="0"/>
                </a:lnTo>
                <a:close/>
              </a:path>
            </a:pathLst>
          </a:custGeom>
          <a:noFill/>
          <a:ln w="2556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PKC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Pathway</a:t>
            </a:r>
            <a:endParaRPr b="0" lang="pt-BR" sz="2500" spc="-1" strike="noStrike">
              <a:solidFill>
                <a:srgbClr val="000000"/>
              </a:solidFill>
              <a:uFill>
                <a:solidFill>
                  <a:srgbClr val="ffffff"/>
                </a:solidFill>
              </a:uFill>
              <a:latin typeface="Arial"/>
            </a:endParaRPr>
          </a:p>
        </p:txBody>
      </p:sp>
      <p:sp>
        <p:nvSpPr>
          <p:cNvPr id="2680" name="CustomShape 2633"/>
          <p:cNvSpPr/>
          <p:nvPr/>
        </p:nvSpPr>
        <p:spPr>
          <a:xfrm rot="865200">
            <a:off x="7654320" y="5832360"/>
            <a:ext cx="649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S365</a:t>
            </a:r>
            <a:endParaRPr b="0" lang="pt-BR" sz="2500" spc="-1" strike="noStrike">
              <a:solidFill>
                <a:srgbClr val="000000"/>
              </a:solidFill>
              <a:uFill>
                <a:solidFill>
                  <a:srgbClr val="ffffff"/>
                </a:solidFill>
              </a:uFill>
              <a:latin typeface="Arial"/>
            </a:endParaRPr>
          </a:p>
        </p:txBody>
      </p:sp>
      <p:sp>
        <p:nvSpPr>
          <p:cNvPr id="2681" name="CustomShape 2634"/>
          <p:cNvSpPr/>
          <p:nvPr/>
        </p:nvSpPr>
        <p:spPr>
          <a:xfrm rot="5400000">
            <a:off x="7937640" y="6105960"/>
            <a:ext cx="770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S1179</a:t>
            </a:r>
            <a:endParaRPr b="0" lang="pt-BR" sz="2500" spc="-1" strike="noStrike">
              <a:solidFill>
                <a:srgbClr val="000000"/>
              </a:solidFill>
              <a:uFill>
                <a:solidFill>
                  <a:srgbClr val="ffffff"/>
                </a:solidFill>
              </a:uFill>
              <a:latin typeface="Arial"/>
            </a:endParaRPr>
          </a:p>
        </p:txBody>
      </p:sp>
      <p:sp>
        <p:nvSpPr>
          <p:cNvPr id="2682" name="CustomShape 2635"/>
          <p:cNvSpPr/>
          <p:nvPr/>
        </p:nvSpPr>
        <p:spPr>
          <a:xfrm rot="19633200">
            <a:off x="7133040" y="5822640"/>
            <a:ext cx="7221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S617</a:t>
            </a:r>
            <a:endParaRPr b="0" lang="pt-BR" sz="2500" spc="-1" strike="noStrike">
              <a:solidFill>
                <a:srgbClr val="000000"/>
              </a:solidFill>
              <a:uFill>
                <a:solidFill>
                  <a:srgbClr val="ffffff"/>
                </a:solidFill>
              </a:uFill>
              <a:latin typeface="Arial"/>
            </a:endParaRPr>
          </a:p>
        </p:txBody>
      </p:sp>
      <p:sp>
        <p:nvSpPr>
          <p:cNvPr id="2683" name="CustomShape 2636"/>
          <p:cNvSpPr/>
          <p:nvPr/>
        </p:nvSpPr>
        <p:spPr>
          <a:xfrm>
            <a:off x="8888400" y="-50760"/>
            <a:ext cx="11415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Metabolic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Stress</a:t>
            </a:r>
            <a:endParaRPr b="0" lang="pt-BR" sz="2500" spc="-1" strike="noStrike">
              <a:solidFill>
                <a:srgbClr val="000000"/>
              </a:solidFill>
              <a:uFill>
                <a:solidFill>
                  <a:srgbClr val="ffffff"/>
                </a:solidFill>
              </a:uFill>
              <a:latin typeface="Arial"/>
            </a:endParaRPr>
          </a:p>
        </p:txBody>
      </p:sp>
      <p:sp>
        <p:nvSpPr>
          <p:cNvPr id="2684" name="CustomShape 2637"/>
          <p:cNvSpPr/>
          <p:nvPr/>
        </p:nvSpPr>
        <p:spPr>
          <a:xfrm rot="17566200">
            <a:off x="1455480" y="1712520"/>
            <a:ext cx="1444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00"/>
                </a:solidFill>
                <a:uFill>
                  <a:solidFill>
                    <a:srgbClr val="ffffff"/>
                  </a:solidFill>
                </a:uFill>
                <a:latin typeface="Arial"/>
              </a:rPr>
              <a:t>Axon Terminal</a:t>
            </a:r>
            <a:endParaRPr b="0" lang="pt-BR" sz="2500" spc="-1" strike="noStrike">
              <a:solidFill>
                <a:srgbClr val="000000"/>
              </a:solidFill>
              <a:uFill>
                <a:solidFill>
                  <a:srgbClr val="ffffff"/>
                </a:solidFill>
              </a:uFill>
              <a:latin typeface="Arial"/>
            </a:endParaRPr>
          </a:p>
        </p:txBody>
      </p:sp>
      <p:sp>
        <p:nvSpPr>
          <p:cNvPr id="2685" name="CustomShape 2638"/>
          <p:cNvSpPr/>
          <p:nvPr/>
        </p:nvSpPr>
        <p:spPr>
          <a:xfrm rot="1249800">
            <a:off x="-154440" y="8316720"/>
            <a:ext cx="1751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00"/>
                </a:solidFill>
                <a:uFill>
                  <a:solidFill>
                    <a:srgbClr val="ffffff"/>
                  </a:solidFill>
                </a:uFill>
                <a:latin typeface="Arial"/>
              </a:rPr>
              <a:t>Smooth Muscle Cell</a:t>
            </a:r>
            <a:endParaRPr b="0" lang="pt-BR" sz="2500" spc="-1" strike="noStrike">
              <a:solidFill>
                <a:srgbClr val="000000"/>
              </a:solidFill>
              <a:uFill>
                <a:solidFill>
                  <a:srgbClr val="ffffff"/>
                </a:solidFill>
              </a:uFill>
              <a:latin typeface="Arial"/>
            </a:endParaRPr>
          </a:p>
        </p:txBody>
      </p:sp>
      <p:sp>
        <p:nvSpPr>
          <p:cNvPr id="2686" name="CustomShape 2639"/>
          <p:cNvSpPr/>
          <p:nvPr/>
        </p:nvSpPr>
        <p:spPr>
          <a:xfrm>
            <a:off x="3733920" y="8839080"/>
            <a:ext cx="304560" cy="623880"/>
          </a:xfrm>
          <a:custGeom>
            <a:avLst/>
            <a:gdLst/>
            <a:ahLst/>
            <a:rect l="l" t="t" r="r" b="b"/>
            <a:pathLst>
              <a:path w="192" h="393">
                <a:moveTo>
                  <a:pt x="0" y="0"/>
                </a:moveTo>
                <a:cubicBezTo>
                  <a:pt x="192" y="67"/>
                  <a:pt x="103" y="344"/>
                  <a:pt x="42" y="393"/>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2687" name="CustomShape 2640"/>
          <p:cNvSpPr/>
          <p:nvPr/>
        </p:nvSpPr>
        <p:spPr>
          <a:xfrm>
            <a:off x="1293840" y="3013200"/>
            <a:ext cx="725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Ach</a:t>
            </a:r>
            <a:endParaRPr b="0" lang="pt-BR" sz="2500" spc="-1" strike="noStrike">
              <a:solidFill>
                <a:srgbClr val="000000"/>
              </a:solidFill>
              <a:uFill>
                <a:solidFill>
                  <a:srgbClr val="ffffff"/>
                </a:solidFill>
              </a:uFill>
              <a:latin typeface="Arial"/>
            </a:endParaRPr>
          </a:p>
        </p:txBody>
      </p:sp>
      <p:pic>
        <p:nvPicPr>
          <p:cNvPr id="2688" name="Picture 5199" descr="ATP"/>
          <p:cNvPicPr/>
          <p:nvPr/>
        </p:nvPicPr>
        <p:blipFill>
          <a:blip r:embed="rId36"/>
          <a:stretch/>
        </p:blipFill>
        <p:spPr>
          <a:xfrm>
            <a:off x="9110520" y="1535040"/>
            <a:ext cx="641520" cy="347760"/>
          </a:xfrm>
          <a:prstGeom prst="rect">
            <a:avLst/>
          </a:prstGeom>
          <a:ln>
            <a:noFill/>
          </a:ln>
        </p:spPr>
      </p:pic>
      <p:sp>
        <p:nvSpPr>
          <p:cNvPr id="2689" name="CustomShape 2641"/>
          <p:cNvSpPr/>
          <p:nvPr/>
        </p:nvSpPr>
        <p:spPr>
          <a:xfrm>
            <a:off x="9197640" y="1554120"/>
            <a:ext cx="47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ATP</a:t>
            </a:r>
            <a:endParaRPr b="0" lang="pt-BR" sz="2500" spc="-1" strike="noStrike">
              <a:solidFill>
                <a:srgbClr val="000000"/>
              </a:solidFill>
              <a:uFill>
                <a:solidFill>
                  <a:srgbClr val="ffffff"/>
                </a:solidFill>
              </a:uFill>
              <a:latin typeface="Arial"/>
            </a:endParaRPr>
          </a:p>
        </p:txBody>
      </p:sp>
      <p:pic>
        <p:nvPicPr>
          <p:cNvPr id="2690" name="Picture 5202" descr="GTP"/>
          <p:cNvPicPr/>
          <p:nvPr/>
        </p:nvPicPr>
        <p:blipFill>
          <a:blip r:embed="rId37"/>
          <a:stretch/>
        </p:blipFill>
        <p:spPr>
          <a:xfrm rot="19691400">
            <a:off x="2300400" y="9439200"/>
            <a:ext cx="745920" cy="478080"/>
          </a:xfrm>
          <a:prstGeom prst="rect">
            <a:avLst/>
          </a:prstGeom>
          <a:ln>
            <a:noFill/>
          </a:ln>
        </p:spPr>
      </p:pic>
      <p:sp>
        <p:nvSpPr>
          <p:cNvPr id="2691" name="CustomShape 2642"/>
          <p:cNvSpPr/>
          <p:nvPr/>
        </p:nvSpPr>
        <p:spPr>
          <a:xfrm rot="19691400">
            <a:off x="2453400" y="954504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GTP</a:t>
            </a:r>
            <a:endParaRPr b="0" lang="pt-BR" sz="2500" spc="-1" strike="noStrike">
              <a:solidFill>
                <a:srgbClr val="000000"/>
              </a:solidFill>
              <a:uFill>
                <a:solidFill>
                  <a:srgbClr val="ffffff"/>
                </a:solidFill>
              </a:uFill>
              <a:latin typeface="Arial"/>
            </a:endParaRPr>
          </a:p>
        </p:txBody>
      </p:sp>
      <p:sp>
        <p:nvSpPr>
          <p:cNvPr id="2692" name="CustomShape 2643"/>
          <p:cNvSpPr/>
          <p:nvPr/>
        </p:nvSpPr>
        <p:spPr>
          <a:xfrm>
            <a:off x="6246720" y="534528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2693" name="CustomShape 2644"/>
          <p:cNvSpPr/>
          <p:nvPr/>
        </p:nvSpPr>
        <p:spPr>
          <a:xfrm rot="21476400">
            <a:off x="6654600" y="5538960"/>
            <a:ext cx="31104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694" name="CustomShape 2645"/>
          <p:cNvSpPr/>
          <p:nvPr/>
        </p:nvSpPr>
        <p:spPr>
          <a:xfrm>
            <a:off x="6463800" y="5465880"/>
            <a:ext cx="3726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Calm</a:t>
            </a:r>
            <a:endParaRPr b="0" lang="pt-BR" sz="2500" spc="-1" strike="noStrike">
              <a:solidFill>
                <a:srgbClr val="000000"/>
              </a:solidFill>
              <a:uFill>
                <a:solidFill>
                  <a:srgbClr val="ffffff"/>
                </a:solidFill>
              </a:uFill>
              <a:latin typeface="Arial"/>
            </a:endParaRPr>
          </a:p>
        </p:txBody>
      </p:sp>
      <p:sp>
        <p:nvSpPr>
          <p:cNvPr id="2695" name="CustomShape 2646"/>
          <p:cNvSpPr/>
          <p:nvPr/>
        </p:nvSpPr>
        <p:spPr>
          <a:xfrm rot="18808200">
            <a:off x="3315960" y="2622240"/>
            <a:ext cx="752760" cy="1363320"/>
          </a:xfrm>
          <a:custGeom>
            <a:avLst/>
            <a:gdLst/>
            <a:ahLst/>
            <a:rect l="l" t="t" r="r" b="b"/>
            <a:pathLst>
              <a:path w="640" h="1042">
                <a:moveTo>
                  <a:pt x="288" y="304"/>
                </a:moveTo>
                <a:cubicBezTo>
                  <a:pt x="254" y="229"/>
                  <a:pt x="172" y="80"/>
                  <a:pt x="129" y="52"/>
                </a:cubicBezTo>
                <a:cubicBezTo>
                  <a:pt x="86" y="24"/>
                  <a:pt x="0" y="68"/>
                  <a:pt x="28" y="134"/>
                </a:cubicBezTo>
                <a:cubicBezTo>
                  <a:pt x="56" y="200"/>
                  <a:pt x="254" y="311"/>
                  <a:pt x="297" y="448"/>
                </a:cubicBezTo>
                <a:cubicBezTo>
                  <a:pt x="340" y="585"/>
                  <a:pt x="258" y="874"/>
                  <a:pt x="285" y="958"/>
                </a:cubicBezTo>
                <a:cubicBezTo>
                  <a:pt x="312" y="1042"/>
                  <a:pt x="436" y="1036"/>
                  <a:pt x="457" y="952"/>
                </a:cubicBezTo>
                <a:cubicBezTo>
                  <a:pt x="478" y="868"/>
                  <a:pt x="383" y="598"/>
                  <a:pt x="411" y="456"/>
                </a:cubicBezTo>
                <a:cubicBezTo>
                  <a:pt x="439" y="314"/>
                  <a:pt x="608" y="166"/>
                  <a:pt x="624" y="97"/>
                </a:cubicBezTo>
                <a:cubicBezTo>
                  <a:pt x="640" y="28"/>
                  <a:pt x="547" y="0"/>
                  <a:pt x="507" y="43"/>
                </a:cubicBezTo>
                <a:cubicBezTo>
                  <a:pt x="467" y="86"/>
                  <a:pt x="418" y="314"/>
                  <a:pt x="381" y="358"/>
                </a:cubicBezTo>
                <a:cubicBezTo>
                  <a:pt x="344" y="402"/>
                  <a:pt x="322" y="379"/>
                  <a:pt x="288" y="304"/>
                </a:cubicBezTo>
                <a:close/>
              </a:path>
            </a:pathLst>
          </a:custGeom>
          <a:gradFill>
            <a:gsLst>
              <a:gs pos="0">
                <a:srgbClr val="924879"/>
              </a:gs>
              <a:gs pos="50000">
                <a:srgbClr val="fd35c4"/>
              </a:gs>
              <a:gs pos="100000">
                <a:srgbClr val="924879"/>
              </a:gs>
            </a:gsLst>
            <a:lin ang="0"/>
          </a:gradFill>
          <a:ln>
            <a:noFill/>
          </a:ln>
          <a:effectLst>
            <a:outerShdw dist="17819" dir="2700000">
              <a:srgbClr val="582b49"/>
            </a:outerShdw>
          </a:effectLst>
        </p:spPr>
        <p:style>
          <a:lnRef idx="0"/>
          <a:fillRef idx="0"/>
          <a:effectRef idx="0"/>
          <a:fontRef idx="minor"/>
        </p:style>
      </p:sp>
      <p:sp>
        <p:nvSpPr>
          <p:cNvPr id="2696" name="CustomShape 2647"/>
          <p:cNvSpPr/>
          <p:nvPr/>
        </p:nvSpPr>
        <p:spPr>
          <a:xfrm rot="2418000">
            <a:off x="3389400" y="3327120"/>
            <a:ext cx="1032120" cy="233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97" name="CustomShape 2648"/>
          <p:cNvSpPr/>
          <p:nvPr/>
        </p:nvSpPr>
        <p:spPr>
          <a:xfrm rot="18808200">
            <a:off x="3408480" y="2513520"/>
            <a:ext cx="752400" cy="1363320"/>
          </a:xfrm>
          <a:custGeom>
            <a:avLst/>
            <a:gdLst/>
            <a:ahLst/>
            <a:rect l="l" t="t" r="r" b="b"/>
            <a:pathLst>
              <a:path w="640" h="1042">
                <a:moveTo>
                  <a:pt x="288" y="304"/>
                </a:moveTo>
                <a:cubicBezTo>
                  <a:pt x="254" y="229"/>
                  <a:pt x="172" y="80"/>
                  <a:pt x="129" y="52"/>
                </a:cubicBezTo>
                <a:cubicBezTo>
                  <a:pt x="86" y="24"/>
                  <a:pt x="0" y="68"/>
                  <a:pt x="28" y="134"/>
                </a:cubicBezTo>
                <a:cubicBezTo>
                  <a:pt x="56" y="200"/>
                  <a:pt x="254" y="311"/>
                  <a:pt x="297" y="448"/>
                </a:cubicBezTo>
                <a:cubicBezTo>
                  <a:pt x="340" y="585"/>
                  <a:pt x="258" y="874"/>
                  <a:pt x="285" y="958"/>
                </a:cubicBezTo>
                <a:cubicBezTo>
                  <a:pt x="312" y="1042"/>
                  <a:pt x="436" y="1036"/>
                  <a:pt x="457" y="952"/>
                </a:cubicBezTo>
                <a:cubicBezTo>
                  <a:pt x="478" y="868"/>
                  <a:pt x="383" y="598"/>
                  <a:pt x="411" y="456"/>
                </a:cubicBezTo>
                <a:cubicBezTo>
                  <a:pt x="439" y="314"/>
                  <a:pt x="608" y="166"/>
                  <a:pt x="624" y="97"/>
                </a:cubicBezTo>
                <a:cubicBezTo>
                  <a:pt x="640" y="28"/>
                  <a:pt x="547" y="0"/>
                  <a:pt x="507" y="43"/>
                </a:cubicBezTo>
                <a:cubicBezTo>
                  <a:pt x="467" y="86"/>
                  <a:pt x="418" y="314"/>
                  <a:pt x="381" y="358"/>
                </a:cubicBezTo>
                <a:cubicBezTo>
                  <a:pt x="344" y="402"/>
                  <a:pt x="322" y="379"/>
                  <a:pt x="288" y="304"/>
                </a:cubicBezTo>
                <a:close/>
              </a:path>
            </a:pathLst>
          </a:custGeom>
          <a:gradFill>
            <a:gsLst>
              <a:gs pos="0">
                <a:srgbClr val="924879"/>
              </a:gs>
              <a:gs pos="50000">
                <a:srgbClr val="fd35c4"/>
              </a:gs>
              <a:gs pos="100000">
                <a:srgbClr val="924879"/>
              </a:gs>
            </a:gsLst>
            <a:lin ang="0"/>
          </a:gradFill>
          <a:ln>
            <a:noFill/>
          </a:ln>
          <a:effectLst>
            <a:outerShdw dist="17819" dir="2700000">
              <a:srgbClr val="582b49"/>
            </a:outerShdw>
          </a:effectLst>
        </p:spPr>
        <p:style>
          <a:lnRef idx="0"/>
          <a:fillRef idx="0"/>
          <a:effectRef idx="0"/>
          <a:fontRef idx="minor"/>
        </p:style>
      </p:sp>
      <p:sp>
        <p:nvSpPr>
          <p:cNvPr id="2698" name="CustomShape 2649"/>
          <p:cNvSpPr/>
          <p:nvPr/>
        </p:nvSpPr>
        <p:spPr>
          <a:xfrm rot="2418000">
            <a:off x="3481920" y="3218400"/>
            <a:ext cx="1032120" cy="233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699" name="CustomShape 2650"/>
          <p:cNvSpPr/>
          <p:nvPr/>
        </p:nvSpPr>
        <p:spPr>
          <a:xfrm rot="18618000">
            <a:off x="3713760" y="2819160"/>
            <a:ext cx="457200" cy="1006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V</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E</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G</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F</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a:t>
            </a:r>
            <a:endParaRPr b="0" lang="pt-BR" sz="2500" spc="-1" strike="noStrike">
              <a:solidFill>
                <a:srgbClr val="000000"/>
              </a:solidFill>
              <a:uFill>
                <a:solidFill>
                  <a:srgbClr val="ffffff"/>
                </a:solidFill>
              </a:uFill>
              <a:latin typeface="Arial"/>
            </a:endParaRPr>
          </a:p>
        </p:txBody>
      </p:sp>
      <p:sp>
        <p:nvSpPr>
          <p:cNvPr id="2700" name="CustomShape 2651"/>
          <p:cNvSpPr/>
          <p:nvPr/>
        </p:nvSpPr>
        <p:spPr>
          <a:xfrm>
            <a:off x="3929040" y="3583080"/>
            <a:ext cx="914400" cy="4492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d000"/>
              </a:gs>
              <a:gs pos="100000">
                <a:srgbClr val="afffaf"/>
              </a:gs>
            </a:gsLst>
            <a:lin ang="5400000"/>
          </a:gradFill>
          <a:ln w="9360">
            <a:solidFill>
              <a:srgbClr val="000000"/>
            </a:solidFill>
            <a:round/>
          </a:ln>
        </p:spPr>
        <p:style>
          <a:lnRef idx="0"/>
          <a:fillRef idx="0"/>
          <a:effectRef idx="0"/>
          <a:fontRef idx="minor"/>
        </p:style>
      </p:sp>
      <p:sp>
        <p:nvSpPr>
          <p:cNvPr id="2701" name="CustomShape 2652"/>
          <p:cNvSpPr/>
          <p:nvPr/>
        </p:nvSpPr>
        <p:spPr>
          <a:xfrm rot="21020400">
            <a:off x="4476240" y="3873600"/>
            <a:ext cx="315000" cy="112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702" name="CustomShape 2653"/>
          <p:cNvSpPr/>
          <p:nvPr/>
        </p:nvSpPr>
        <p:spPr>
          <a:xfrm>
            <a:off x="4138560" y="3659040"/>
            <a:ext cx="55548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PLC</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2703" name="CustomShape 2654"/>
          <p:cNvSpPr/>
          <p:nvPr/>
        </p:nvSpPr>
        <p:spPr>
          <a:xfrm rot="18203400">
            <a:off x="2856600" y="2356200"/>
            <a:ext cx="547560" cy="72180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ff4a4a"/>
              </a:gs>
              <a:gs pos="100000">
                <a:srgbClr val="ff8f8f"/>
              </a:gs>
            </a:gsLst>
            <a:lin ang="5400000"/>
          </a:gradFill>
          <a:ln>
            <a:noFill/>
          </a:ln>
          <a:effectLst>
            <a:outerShdw dist="153753" dir="2700000">
              <a:srgbClr val="992c2c">
                <a:alpha val="50000"/>
              </a:srgbClr>
            </a:outerShdw>
          </a:effectLst>
        </p:spPr>
        <p:style>
          <a:lnRef idx="0"/>
          <a:fillRef idx="0"/>
          <a:effectRef idx="0"/>
          <a:fontRef idx="minor"/>
        </p:style>
      </p:sp>
      <p:sp>
        <p:nvSpPr>
          <p:cNvPr id="2704" name="CustomShape 2655"/>
          <p:cNvSpPr/>
          <p:nvPr/>
        </p:nvSpPr>
        <p:spPr>
          <a:xfrm rot="14005800">
            <a:off x="2721960" y="2533320"/>
            <a:ext cx="496080" cy="333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705" name="CustomShape 2656"/>
          <p:cNvSpPr/>
          <p:nvPr/>
        </p:nvSpPr>
        <p:spPr>
          <a:xfrm rot="18203400">
            <a:off x="2888280" y="264960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VEGF</a:t>
            </a:r>
            <a:endParaRPr b="0" lang="pt-BR" sz="2500" spc="-1" strike="noStrike">
              <a:solidFill>
                <a:srgbClr val="000000"/>
              </a:solidFill>
              <a:uFill>
                <a:solidFill>
                  <a:srgbClr val="ffffff"/>
                </a:solidFill>
              </a:uFill>
              <a:latin typeface="Arial"/>
            </a:endParaRPr>
          </a:p>
        </p:txBody>
      </p:sp>
      <p:sp>
        <p:nvSpPr>
          <p:cNvPr id="2706" name="CustomShape 2657"/>
          <p:cNvSpPr/>
          <p:nvPr/>
        </p:nvSpPr>
        <p:spPr>
          <a:xfrm>
            <a:off x="8980560" y="992160"/>
            <a:ext cx="760320" cy="3920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f4a4a"/>
              </a:gs>
              <a:gs pos="100000">
                <a:srgbClr val="ffabab"/>
              </a:gs>
            </a:gsLst>
            <a:lin ang="2700000"/>
          </a:gradFill>
          <a:ln w="9360">
            <a:solidFill>
              <a:srgbClr val="000000"/>
            </a:solidFill>
            <a:round/>
          </a:ln>
        </p:spPr>
        <p:style>
          <a:lnRef idx="0"/>
          <a:fillRef idx="0"/>
          <a:effectRef idx="0"/>
          <a:fontRef idx="minor"/>
        </p:style>
      </p:sp>
      <p:sp>
        <p:nvSpPr>
          <p:cNvPr id="2707" name="CustomShape 2658"/>
          <p:cNvSpPr/>
          <p:nvPr/>
        </p:nvSpPr>
        <p:spPr>
          <a:xfrm rot="21020400">
            <a:off x="9435600" y="1245240"/>
            <a:ext cx="262080" cy="97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2708" name="CustomShape 2659"/>
          <p:cNvSpPr/>
          <p:nvPr/>
        </p:nvSpPr>
        <p:spPr>
          <a:xfrm>
            <a:off x="9144000" y="1081080"/>
            <a:ext cx="400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a:t>
            </a:r>
            <a:endParaRPr b="0" lang="pt-BR" sz="2500" spc="-1" strike="noStrike">
              <a:solidFill>
                <a:srgbClr val="000000"/>
              </a:solidFill>
              <a:uFill>
                <a:solidFill>
                  <a:srgbClr val="ffffff"/>
                </a:solidFill>
              </a:uFill>
              <a:latin typeface="Arial"/>
            </a:endParaRPr>
          </a:p>
        </p:txBody>
      </p:sp>
      <p:sp>
        <p:nvSpPr>
          <p:cNvPr id="2709" name="CustomShape 2660"/>
          <p:cNvSpPr/>
          <p:nvPr/>
        </p:nvSpPr>
        <p:spPr>
          <a:xfrm rot="1649400">
            <a:off x="5441400" y="3890160"/>
            <a:ext cx="346680" cy="113688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c8c8c8"/>
              </a:gs>
              <a:gs pos="100000">
                <a:srgbClr val="330707"/>
              </a:gs>
            </a:gsLst>
            <a:lin ang="0"/>
          </a:gradFill>
          <a:ln>
            <a:noFill/>
          </a:ln>
          <a:effectLst>
            <a:outerShdw dist="17819" dir="2700000">
              <a:srgbClr val="787878"/>
            </a:outerShdw>
          </a:effectLst>
        </p:spPr>
        <p:style>
          <a:lnRef idx="0"/>
          <a:fillRef idx="0"/>
          <a:effectRef idx="0"/>
          <a:fontRef idx="minor"/>
        </p:style>
      </p:sp>
      <p:sp>
        <p:nvSpPr>
          <p:cNvPr id="2710" name="CustomShape 2661"/>
          <p:cNvSpPr/>
          <p:nvPr/>
        </p:nvSpPr>
        <p:spPr>
          <a:xfrm rot="7049400">
            <a:off x="5046480" y="4525200"/>
            <a:ext cx="817920" cy="2750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2711" name="CustomShape 2662"/>
          <p:cNvSpPr/>
          <p:nvPr/>
        </p:nvSpPr>
        <p:spPr>
          <a:xfrm rot="1649400">
            <a:off x="5461920" y="4091760"/>
            <a:ext cx="31608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IP3R</a:t>
            </a:r>
            <a:endParaRPr b="0" lang="pt-BR" sz="2500" spc="-1" strike="noStrike">
              <a:solidFill>
                <a:srgbClr val="000000"/>
              </a:solidFill>
              <a:uFill>
                <a:solidFill>
                  <a:srgbClr val="ffffff"/>
                </a:solidFill>
              </a:uFill>
              <a:latin typeface="Arial"/>
            </a:endParaRPr>
          </a:p>
        </p:txBody>
      </p:sp>
      <p:sp>
        <p:nvSpPr>
          <p:cNvPr id="2712" name="CustomShape 2663"/>
          <p:cNvSpPr/>
          <p:nvPr/>
        </p:nvSpPr>
        <p:spPr>
          <a:xfrm>
            <a:off x="3623040" y="5657760"/>
            <a:ext cx="214200" cy="218160"/>
          </a:xfrm>
          <a:prstGeom prst="ellipse">
            <a:avLst/>
          </a:prstGeom>
          <a:gradFill>
            <a:gsLst>
              <a:gs pos="0">
                <a:srgbClr val="e11f1f"/>
              </a:gs>
              <a:gs pos="100000">
                <a:srgbClr val="370808"/>
              </a:gs>
            </a:gsLst>
            <a:path path="rect"/>
          </a:gradFill>
          <a:ln w="9360">
            <a:solidFill>
              <a:srgbClr val="000000"/>
            </a:solidFill>
            <a:miter/>
          </a:ln>
        </p:spPr>
        <p:style>
          <a:lnRef idx="0"/>
          <a:fillRef idx="0"/>
          <a:effectRef idx="0"/>
          <a:fontRef idx="minor"/>
        </p:style>
      </p:sp>
      <p:sp>
        <p:nvSpPr>
          <p:cNvPr id="2713" name="CustomShape 2664"/>
          <p:cNvSpPr/>
          <p:nvPr/>
        </p:nvSpPr>
        <p:spPr>
          <a:xfrm>
            <a:off x="3814920" y="5679720"/>
            <a:ext cx="214560" cy="218160"/>
          </a:xfrm>
          <a:prstGeom prst="ellipse">
            <a:avLst/>
          </a:prstGeom>
          <a:gradFill>
            <a:gsLst>
              <a:gs pos="0">
                <a:srgbClr val="2981d1"/>
              </a:gs>
              <a:gs pos="100000">
                <a:srgbClr val="0a1f33"/>
              </a:gs>
            </a:gsLst>
            <a:path path="rect"/>
          </a:gradFill>
          <a:ln w="9360">
            <a:solidFill>
              <a:srgbClr val="000000"/>
            </a:solidFill>
            <a:miter/>
          </a:ln>
        </p:spPr>
        <p:style>
          <a:lnRef idx="0"/>
          <a:fillRef idx="0"/>
          <a:effectRef idx="0"/>
          <a:fontRef idx="minor"/>
        </p:style>
      </p:sp>
      <p:sp>
        <p:nvSpPr>
          <p:cNvPr id="2714" name="CustomShape 2665"/>
          <p:cNvSpPr/>
          <p:nvPr/>
        </p:nvSpPr>
        <p:spPr>
          <a:xfrm>
            <a:off x="3579840" y="5535720"/>
            <a:ext cx="504360" cy="495000"/>
          </a:xfrm>
          <a:prstGeom prst="ellipse">
            <a:avLst/>
          </a:prstGeom>
          <a:gradFill>
            <a:gsLst>
              <a:gs pos="0">
                <a:srgbClr val="1dfaff"/>
              </a:gs>
              <a:gs pos="100000">
                <a:srgbClr val="bbfdff"/>
              </a:gs>
            </a:gsLst>
            <a:path path="rect"/>
          </a:gradFill>
          <a:ln w="9360">
            <a:solidFill>
              <a:srgbClr val="000000"/>
            </a:solidFill>
            <a:miter/>
          </a:ln>
        </p:spPr>
        <p:style>
          <a:lnRef idx="0"/>
          <a:fillRef idx="0"/>
          <a:effectRef idx="0"/>
          <a:fontRef idx="minor"/>
        </p:style>
      </p:sp>
      <p:sp>
        <p:nvSpPr>
          <p:cNvPr id="2715" name="CustomShape 2666"/>
          <p:cNvSpPr/>
          <p:nvPr/>
        </p:nvSpPr>
        <p:spPr>
          <a:xfrm>
            <a:off x="3618000" y="5641920"/>
            <a:ext cx="542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NO</a:t>
            </a:r>
            <a:endParaRPr b="0" lang="pt-BR" sz="2500" spc="-1" strike="noStrike">
              <a:solidFill>
                <a:srgbClr val="000000"/>
              </a:solidFill>
              <a:uFill>
                <a:solidFill>
                  <a:srgbClr val="ffffff"/>
                </a:solidFill>
              </a:uFill>
              <a:latin typeface="Arial"/>
            </a:endParaRPr>
          </a:p>
        </p:txBody>
      </p:sp>
      <p:sp>
        <p:nvSpPr>
          <p:cNvPr id="2716" name="CustomShape 2667"/>
          <p:cNvSpPr/>
          <p:nvPr/>
        </p:nvSpPr>
        <p:spPr>
          <a:xfrm>
            <a:off x="1489320" y="9429480"/>
            <a:ext cx="214200" cy="218160"/>
          </a:xfrm>
          <a:prstGeom prst="ellipse">
            <a:avLst/>
          </a:prstGeom>
          <a:gradFill>
            <a:gsLst>
              <a:gs pos="0">
                <a:srgbClr val="e11f1f"/>
              </a:gs>
              <a:gs pos="100000">
                <a:srgbClr val="370808"/>
              </a:gs>
            </a:gsLst>
            <a:path path="rect"/>
          </a:gradFill>
          <a:ln w="9360">
            <a:solidFill>
              <a:srgbClr val="000000"/>
            </a:solidFill>
            <a:miter/>
          </a:ln>
        </p:spPr>
        <p:style>
          <a:lnRef idx="0"/>
          <a:fillRef idx="0"/>
          <a:effectRef idx="0"/>
          <a:fontRef idx="minor"/>
        </p:style>
      </p:sp>
      <p:sp>
        <p:nvSpPr>
          <p:cNvPr id="2717" name="CustomShape 2668"/>
          <p:cNvSpPr/>
          <p:nvPr/>
        </p:nvSpPr>
        <p:spPr>
          <a:xfrm>
            <a:off x="1681200" y="9451440"/>
            <a:ext cx="214560" cy="218160"/>
          </a:xfrm>
          <a:prstGeom prst="ellipse">
            <a:avLst/>
          </a:prstGeom>
          <a:gradFill>
            <a:gsLst>
              <a:gs pos="0">
                <a:srgbClr val="2981d1"/>
              </a:gs>
              <a:gs pos="100000">
                <a:srgbClr val="0a1f33"/>
              </a:gs>
            </a:gsLst>
            <a:path path="rect"/>
          </a:gradFill>
          <a:ln w="9360">
            <a:solidFill>
              <a:srgbClr val="000000"/>
            </a:solidFill>
            <a:miter/>
          </a:ln>
        </p:spPr>
        <p:style>
          <a:lnRef idx="0"/>
          <a:fillRef idx="0"/>
          <a:effectRef idx="0"/>
          <a:fontRef idx="minor"/>
        </p:style>
      </p:sp>
      <p:sp>
        <p:nvSpPr>
          <p:cNvPr id="2718" name="CustomShape 2669"/>
          <p:cNvSpPr/>
          <p:nvPr/>
        </p:nvSpPr>
        <p:spPr>
          <a:xfrm>
            <a:off x="1446120" y="9307440"/>
            <a:ext cx="504360" cy="495000"/>
          </a:xfrm>
          <a:prstGeom prst="ellipse">
            <a:avLst/>
          </a:prstGeom>
          <a:gradFill>
            <a:gsLst>
              <a:gs pos="0">
                <a:srgbClr val="1dfaff"/>
              </a:gs>
              <a:gs pos="100000">
                <a:srgbClr val="bbfdff"/>
              </a:gs>
            </a:gsLst>
            <a:path path="rect"/>
          </a:gradFill>
          <a:ln w="9360">
            <a:solidFill>
              <a:srgbClr val="000000"/>
            </a:solidFill>
            <a:miter/>
          </a:ln>
        </p:spPr>
        <p:style>
          <a:lnRef idx="0"/>
          <a:fillRef idx="0"/>
          <a:effectRef idx="0"/>
          <a:fontRef idx="minor"/>
        </p:style>
      </p:sp>
      <p:sp>
        <p:nvSpPr>
          <p:cNvPr id="2719" name="CustomShape 2670"/>
          <p:cNvSpPr/>
          <p:nvPr/>
        </p:nvSpPr>
        <p:spPr>
          <a:xfrm>
            <a:off x="1484280" y="9413640"/>
            <a:ext cx="542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NO</a:t>
            </a:r>
            <a:endParaRPr b="0" lang="pt-BR" sz="2500" spc="-1" strike="noStrike">
              <a:solidFill>
                <a:srgbClr val="000000"/>
              </a:solidFill>
              <a:uFill>
                <a:solidFill>
                  <a:srgbClr val="ffffff"/>
                </a:solidFill>
              </a:uFill>
              <a:latin typeface="Arial"/>
            </a:endParaRPr>
          </a:p>
        </p:txBody>
      </p:sp>
      <p:sp>
        <p:nvSpPr>
          <p:cNvPr id="2720" name="CustomShape 2671"/>
          <p:cNvSpPr/>
          <p:nvPr/>
        </p:nvSpPr>
        <p:spPr>
          <a:xfrm>
            <a:off x="7500960" y="11374560"/>
            <a:ext cx="209844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10800000">
              <a:srgbClr val="000000"/>
            </a:outerShdw>
          </a:effectLst>
        </p:spPr>
        <p:style>
          <a:lnRef idx="0"/>
          <a:fillRef idx="0"/>
          <a:effectRef idx="0"/>
          <a:fontRef idx="minor"/>
        </p:style>
        <p:txBody>
          <a:bodyPr lIns="90000" rIns="90000" tIns="46800" bIns="46800"/>
          <a:p>
            <a:pPr/>
            <a:r>
              <a:rPr b="1" lang="en-US" sz="1100" spc="-1" strike="noStrike">
                <a:solidFill>
                  <a:srgbClr val="ffffff"/>
                </a:solidFill>
                <a:uFill>
                  <a:solidFill>
                    <a:srgbClr val="ffffff"/>
                  </a:solidFill>
                </a:uFill>
                <a:latin typeface="Arial"/>
              </a:rPr>
              <a:t>     </a:t>
            </a:r>
            <a:r>
              <a:rPr b="1" lang="en-US" sz="1400" spc="-1" strike="noStrike">
                <a:solidFill>
                  <a:srgbClr val="ffffff"/>
                </a:solidFill>
                <a:uFill>
                  <a:solidFill>
                    <a:srgbClr val="ffffff"/>
                  </a:solidFill>
                </a:uFill>
                <a:latin typeface="Arial"/>
              </a:rPr>
              <a:t>2009</a:t>
            </a:r>
            <a:endParaRPr b="0" lang="pt-BR" sz="2500" spc="-1" strike="noStrike">
              <a:solidFill>
                <a:srgbClr val="000000"/>
              </a:solidFill>
              <a:uFill>
                <a:solidFill>
                  <a:srgbClr val="ffffff"/>
                </a:solidFill>
              </a:uFill>
              <a:latin typeface="Arial"/>
            </a:endParaRPr>
          </a:p>
          <a:p>
            <a:pPr/>
            <a:r>
              <a:rPr b="1" lang="en-US" sz="1400" spc="-1" strike="noStrike">
                <a:solidFill>
                  <a:srgbClr val="ffffff"/>
                </a:solidFill>
                <a:uFill>
                  <a:solidFill>
                    <a:srgbClr val="ffffff"/>
                  </a:solidFill>
                </a:uFill>
                <a:latin typeface="Arial"/>
              </a:rPr>
              <a:t>ProteinLounge.com</a:t>
            </a:r>
            <a:endParaRPr b="0" lang="pt-BR" sz="2500" spc="-1" strike="noStrike">
              <a:solidFill>
                <a:srgbClr val="000000"/>
              </a:solidFill>
              <a:uFill>
                <a:solidFill>
                  <a:srgbClr val="ffffff"/>
                </a:solidFill>
              </a:uFill>
              <a:latin typeface="Arial"/>
            </a:endParaRPr>
          </a:p>
        </p:txBody>
      </p:sp>
      <p:sp>
        <p:nvSpPr>
          <p:cNvPr id="2721" name="CustomShape 2672"/>
          <p:cNvSpPr/>
          <p:nvPr/>
        </p:nvSpPr>
        <p:spPr>
          <a:xfrm>
            <a:off x="7569000" y="11453760"/>
            <a:ext cx="144720" cy="144360"/>
          </a:xfrm>
          <a:prstGeom prst="ellipse">
            <a:avLst/>
          </a:prstGeom>
          <a:noFill/>
          <a:ln w="3240">
            <a:solidFill>
              <a:srgbClr val="ffffff"/>
            </a:solidFill>
            <a:miter/>
          </a:ln>
          <a:effectLst>
            <a:outerShdw dist="17819" dir="2700000">
              <a:srgbClr val="000000"/>
            </a:outerShdw>
          </a:effectLst>
        </p:spPr>
        <p:style>
          <a:lnRef idx="0"/>
          <a:fillRef idx="0"/>
          <a:effectRef idx="0"/>
          <a:fontRef idx="minor"/>
        </p:style>
      </p:sp>
      <p:sp>
        <p:nvSpPr>
          <p:cNvPr id="2722" name="CustomShape 2673"/>
          <p:cNvSpPr/>
          <p:nvPr/>
        </p:nvSpPr>
        <p:spPr>
          <a:xfrm>
            <a:off x="7517520" y="11418840"/>
            <a:ext cx="253800" cy="21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0" lang="en-US" sz="8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pic>
        <p:nvPicPr>
          <p:cNvPr id="2723" name="Picture 5431" descr="SAB_LOGO_White.png"/>
          <p:cNvPicPr/>
          <p:nvPr/>
        </p:nvPicPr>
        <p:blipFill>
          <a:blip r:embed="rId38"/>
          <a:stretch/>
        </p:blipFill>
        <p:spPr>
          <a:xfrm>
            <a:off x="7542360" y="10983960"/>
            <a:ext cx="2023920" cy="31572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656</TotalTime>
  <Application>LibreOffice/5.2.2.2$MacOSX_X86_64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2007-10-08T05:57:45Z</dcterms:created>
  <dc:creator>ProteinLounge</dc:creator>
  <dc:description/>
  <dc:language>pt-BR</dc:language>
  <cp:lastModifiedBy>.</cp:lastModifiedBy>
  <dcterms:modified xsi:type="dcterms:W3CDTF">2009-08-22T10:40:10Z</dcterms:modified>
  <cp:revision>52</cp:revision>
  <dc:subject/>
  <dc:title>Slide 1</dc:title>
</cp:coreProperties>
</file>