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8.png" ContentType="image/png"/>
  <Override PartName="/ppt/media/image7.png" ContentType="image/png"/>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902825" cy="12060237"/>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Rectangle 1"/>
          <p:cNvSpPr/>
          <p:nvPr/>
        </p:nvSpPr>
        <p:spPr>
          <a:xfrm>
            <a:off x="0" y="0"/>
            <a:ext cx="6858000" cy="9144000"/>
          </a:xfrm>
          <a:prstGeom prst="rect">
            <a:avLst/>
          </a:prstGeom>
          <a:solidFill>
            <a:srgbClr val="ffffff"/>
          </a:solidFill>
          <a:ln>
            <a:noFill/>
          </a:ln>
        </p:spPr>
      </p:sp>
      <p:sp>
        <p:nvSpPr>
          <p:cNvPr id="40" name="PlaceHolder 2"/>
          <p:cNvSpPr>
            <a:spLocks noGrp="1"/>
          </p:cNvSpPr>
          <p:nvPr>
            <p:ph type="hdr"/>
          </p:nvPr>
        </p:nvSpPr>
        <p:spPr>
          <a:xfrm>
            <a:off x="-360" y="0"/>
            <a:ext cx="2971800" cy="457200"/>
          </a:xfrm>
          <a:prstGeom prst="rect">
            <a:avLst/>
          </a:prstGeom>
        </p:spPr>
        <p:txBody>
          <a:bodyPr lIns="90000" rIns="90000" tIns="46800" bIns="46800"/>
          <a:p>
            <a:pPr/>
            <a:endParaRPr b="1" lang="pt-BR" sz="1200" spc="-1" strike="noStrike">
              <a:solidFill>
                <a:srgbClr val="ffffff"/>
              </a:solidFill>
              <a:uFill>
                <a:solidFill>
                  <a:srgbClr val="ffffff"/>
                </a:solidFill>
              </a:uFill>
              <a:latin typeface="Arial"/>
            </a:endParaRPr>
          </a:p>
        </p:txBody>
      </p:sp>
      <p:sp>
        <p:nvSpPr>
          <p:cNvPr id="41" name="PlaceHolder 3"/>
          <p:cNvSpPr>
            <a:spLocks noGrp="1"/>
          </p:cNvSpPr>
          <p:nvPr>
            <p:ph type="dt"/>
          </p:nvPr>
        </p:nvSpPr>
        <p:spPr>
          <a:xfrm>
            <a:off x="3884400" y="0"/>
            <a:ext cx="2971800" cy="457200"/>
          </a:xfrm>
          <a:prstGeom prst="rect">
            <a:avLst/>
          </a:prstGeom>
        </p:spPr>
        <p:txBody>
          <a:bodyPr lIns="90000" rIns="90000" tIns="46800" bIns="46800"/>
          <a:p>
            <a:pPr/>
            <a:endParaRPr b="1" lang="pt-BR" sz="1200" spc="-1" strike="noStrike">
              <a:solidFill>
                <a:srgbClr val="ffffff"/>
              </a:solidFill>
              <a:uFill>
                <a:solidFill>
                  <a:srgbClr val="ffffff"/>
                </a:solidFill>
              </a:uFill>
              <a:latin typeface="Arial"/>
            </a:endParaRPr>
          </a:p>
        </p:txBody>
      </p:sp>
      <p:sp>
        <p:nvSpPr>
          <p:cNvPr id="42" name="PlaceHolder 4"/>
          <p:cNvSpPr>
            <a:spLocks noGrp="1"/>
          </p:cNvSpPr>
          <p:nvPr>
            <p:ph type="body"/>
          </p:nvPr>
        </p:nvSpPr>
        <p:spPr>
          <a:xfrm>
            <a:off x="685800" y="4343400"/>
            <a:ext cx="5486400" cy="4114800"/>
          </a:xfrm>
          <a:prstGeom prst="rect">
            <a:avLst/>
          </a:prstGeom>
        </p:spPr>
        <p:txBody>
          <a:bodyPr lIns="90000" rIns="90000" tIns="46800" bIns="46800"/>
          <a:p>
            <a:r>
              <a:rPr b="0" lang="pt-BR" sz="1200" spc="-1" strike="noStrike">
                <a:solidFill>
                  <a:srgbClr val="000000"/>
                </a:solidFill>
                <a:uFill>
                  <a:solidFill>
                    <a:srgbClr val="ffffff"/>
                  </a:solidFill>
                </a:uFill>
                <a:latin typeface="Arial"/>
              </a:rPr>
              <a:t>Click to edit the notes format</a:t>
            </a:r>
            <a:endParaRPr b="0" lang="pt-BR" sz="1200" spc="-1" strike="noStrike">
              <a:solidFill>
                <a:srgbClr val="000000"/>
              </a:solidFill>
              <a:uFill>
                <a:solidFill>
                  <a:srgbClr val="ffffff"/>
                </a:solidFill>
              </a:uFill>
              <a:latin typeface="Arial"/>
            </a:endParaRPr>
          </a:p>
        </p:txBody>
      </p:sp>
      <p:sp>
        <p:nvSpPr>
          <p:cNvPr id="43" name="PlaceHolder 5"/>
          <p:cNvSpPr>
            <a:spLocks noGrp="1"/>
          </p:cNvSpPr>
          <p:nvPr>
            <p:ph type="ftr"/>
          </p:nvPr>
        </p:nvSpPr>
        <p:spPr>
          <a:xfrm>
            <a:off x="-360" y="8685360"/>
            <a:ext cx="2971800" cy="457200"/>
          </a:xfrm>
          <a:prstGeom prst="rect">
            <a:avLst/>
          </a:prstGeom>
        </p:spPr>
        <p:txBody>
          <a:bodyPr lIns="90000" rIns="90000" tIns="46800" bIns="46800" anchor="b"/>
          <a:p>
            <a:pPr/>
            <a:endParaRPr b="1" lang="pt-BR" sz="1200" spc="-1" strike="noStrike">
              <a:solidFill>
                <a:srgbClr val="ffffff"/>
              </a:solidFill>
              <a:uFill>
                <a:solidFill>
                  <a:srgbClr val="ffffff"/>
                </a:solidFill>
              </a:uFill>
              <a:latin typeface="Arial"/>
            </a:endParaRPr>
          </a:p>
        </p:txBody>
      </p:sp>
      <p:sp>
        <p:nvSpPr>
          <p:cNvPr id="44" name="PlaceHolder 6"/>
          <p:cNvSpPr>
            <a:spLocks noGrp="1"/>
          </p:cNvSpPr>
          <p:nvPr>
            <p:ph type="sldNum"/>
          </p:nvPr>
        </p:nvSpPr>
        <p:spPr>
          <a:xfrm>
            <a:off x="3884400" y="8685360"/>
            <a:ext cx="2971800" cy="457200"/>
          </a:xfrm>
          <a:prstGeom prst="rect">
            <a:avLst/>
          </a:prstGeom>
        </p:spPr>
        <p:txBody>
          <a:bodyPr lIns="90000" rIns="90000" tIns="46800" bIns="46800" anchor="b"/>
          <a:p>
            <a:pPr algn="r"/>
            <a:fld id="{45CD8B2C-AEDD-43EB-88F7-999E09CD1B2A}" type="slidenum">
              <a:rPr b="0" lang="en-US" sz="1200" spc="-1" strike="noStrike">
                <a:solidFill>
                  <a:srgbClr val="000000"/>
                </a:solidFill>
                <a:uFill>
                  <a:solidFill>
                    <a:srgbClr val="ffffff"/>
                  </a:solidFill>
                </a:uFill>
                <a:latin typeface="Arial"/>
              </a:rPr>
              <a:t>&lt;number&gt;</a:t>
            </a:fld>
            <a:endParaRPr b="1" lang="pt-BR" sz="12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3" name="CustomShape 1"/>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fld id="{A1F30FC9-7CAE-4BA5-9EAD-C4ED9CAF8D32}" type="slidenum">
              <a:rPr b="0" lang="en-US" sz="1200" spc="-1" strike="noStrike">
                <a:solidFill>
                  <a:srgbClr val="000000"/>
                </a:solidFill>
                <a:uFill>
                  <a:solidFill>
                    <a:srgbClr val="ffffff"/>
                  </a:solidFill>
                </a:uFill>
                <a:latin typeface="Arial"/>
              </a:rPr>
              <a:t>&lt;number&gt;</a:t>
            </a:fld>
            <a:endParaRPr b="1" lang="pt-BR" sz="1200" spc="-1" strike="noStrike">
              <a:solidFill>
                <a:srgbClr val="ffffff"/>
              </a:solidFill>
              <a:uFill>
                <a:solidFill>
                  <a:srgbClr val="ffffff"/>
                </a:solidFill>
              </a:uFill>
              <a:latin typeface="Arial"/>
            </a:endParaRPr>
          </a:p>
        </p:txBody>
      </p:sp>
      <p:sp>
        <p:nvSpPr>
          <p:cNvPr id="884" name="TextShape 2"/>
          <p:cNvSpPr txBox="1"/>
          <p:nvPr/>
        </p:nvSpPr>
        <p:spPr>
          <a:xfrm>
            <a:off x="685800" y="4343400"/>
            <a:ext cx="5486400" cy="4114800"/>
          </a:xfrm>
          <a:prstGeom prst="rect">
            <a:avLst/>
          </a:prstGeom>
          <a:noFill/>
          <a:ln>
            <a:noFill/>
          </a:ln>
        </p:spPr>
        <p:txBody>
          <a:bodyPr/>
          <a:p>
            <a:pPr>
              <a:lnSpc>
                <a:spcPct val="80000"/>
              </a:lnSpc>
            </a:pPr>
            <a:r>
              <a:rPr b="1" lang="en-US" sz="800" spc="-1" strike="noStrike" u="sng">
                <a:solidFill>
                  <a:srgbClr val="000000"/>
                </a:solidFill>
                <a:uFill>
                  <a:solidFill>
                    <a:srgbClr val="ffffff"/>
                  </a:solidFill>
                </a:uFill>
                <a:latin typeface="Arial"/>
              </a:rPr>
              <a:t>Review:</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The cellular response to O2 (oxygen) is a central process in animal cells and figures prominently in the pathophysiology of several diseases, including cancer, cardiovascular disease, and stroke. This process is coordinated by the HIF (Hypoxia-Inducible Factor) and its regulator, the pVHL (Von Hippel-Lindau tumor suppressor protein). HIF1 is a basic helix-loop-helix transcription factor that transactivates genes encoding proteins that participate in homeostatic responses to hypoxia. It induces expression of proteins controlling glucose metabolism, cell proliferation, and vascularization. Several genes involved in cellular differentiation are directly or indirectly regulated by hypoxia. These include Epo (Erythropoietin), LDHA (Lactate Dehydrogenase-A), ET1 (Endothelin-1), transferrin, transferrin receptor, VEGF (Vascular Endothelial Growth Factor), Flk1, FLT1 (Fms-Related Tyrosine Kinase-1), PDGF-Beta (Platelet-Derived Growth Factor-Beta), bFGF (basic Fibroblast Growth Factor), and others genes affecting glycolysis (Ref.1). </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HIF1 consists of a heterodimer of two basic helix-loop-helix PAS (Per-ARNT-Sim) proteins, HIF1-Alpha, and HIF1-Beta. HIF1-Alpha accumulates under hypoxic conditions whereas HIF1-Beta is constitutively expressed. HIF1-Alpha is an important mediator of the hypoxic response of tumor cells and controls the up-regulation of a number of factors important for solid tumor expansion including the angiogenic factor VEGF. HIF1-Beta is the ARNT (Aryl hydrocarbon Receptor Nuclear Translocator), an essential component of the xenobiotic response (Ref.2). </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In the presence of O2, HIF is targeted for destruction by an E3 ubiquitin ligase containing the pVHL. Human pVHL binds to a short HIF-derived peptide when a conserved proline residue at the core of this peptide is hydroxylated. The human genome contains EGL9 (Egg Laying Nine-9) homologues that are named EGLN1, EGLN2, and EGLN3 (also called PHD2, PHD1, and PHD3 (Prolyl Hydroxylase Domain–Containing Proteins) respectively). Prolyl hydroxylase post-translationally modifies HIF1-Alpha, allowing it to interact with the VHL complex. Prolyl hydroxylase contains an iron moiety, so iron chelation inhibits this activity. All three proteins of Prolyl hydroxylase can hydroxylate HIF1-Alpha at one of two proline sites within the ODD (Pro-402 and Pro-564). Analogous prolyl residues are present in HIF2-Alpha and HIF3-Alpha. In the presence of oxygen, the EGLN proteins are active and hydroxylate the ODD domain of HIF1-Alpha, which allows pVHL to bind and polyubiquitinate HIF (Ref.3). VHL is part of a larger complex that includes Elongin-B, Elongin-C, Cul2, RBX1 (Ring-Box 1) and a ubiquitin-conjugating enzyme (E2). This complex, together with a ubiquitin-activating enzyme (E1), mediates the Ub (Ubiquitylation) of HIF1-Alpha. The Ub modification targets HIF1-Alpha for degradation, which can be blocked by proteasome inhibitors. Under hypoxic conditions the HIF1-Alpha subunits are not recognized by pVHL, and they consequently accumulate and dimerize with HIF1-Beta and translocates to the nucleus, where they interacts with cofactors such as CBP (CREB Binding Protein)/p300 and the Pol II (DNA polymerase II) complex to bind to HREs (Hypoxia-Responsive Element) and activate transcription of target genes. HIF1-Alpha-activated genes include VEGF, which promotes angiogenesis; GLUT1 (Glucose Transporter-1), which activates glucose transport; LDHA (Lactate Dehydrogenase), which is involved in the glycolytic pathway; and Epo, which induces erythropoiesis. HIF1-Alpha also activates transcription of NOS (Nitric Oxide Synthase), which promotes angiogenesis and vasodilation. ARNT2 and MOP3 (Member of Pas superfamily-3) are other proteins that have been shown to heterodimerize with HIF1-Alpha (Ref.4). HIF1-Alpha can also be regulated by ERK2, which phosphorylate HIF1-Alpha. HIF1-Alpha also associates with the molecular chaperone HSP90 (Heat Shock Protein-90). HSP90 antagonists also inhibited HIF1-Alpha transcriptional activity and dramatically reduced both hypoxia-induced accumulation of VEGF mRNA and hypoxia-dependent angiogenic activity. Recently, a factor inhibiting HIF1-Alpha activation, FIH (Factor Inhibiting HIF1-Alpha), has been described, representing a further level of HIF regulation. </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Hypoxia also induces p53 protein accumulation. p53 directly interacts with HIF1-Alpha and limits hypoxia-induced expression of HIF1-Alpha by promoting MDM2-mediated ubiquitination and proteasomal degradation under hypoxic conditions. Furthermore, the degradation of HIF1-Alpha by p53 in a hypoxic condition is inhibited by direct interaction with the JAB1 (Jun Activation domain Binding protein-1) and the ODD domain by blocking the interaction with p53. HIF1-Alpha also associates with HNF4alpha2 (Hepatocyte Nuclear Factor-4-Alpha 2), which activates the Epo gene in concert with HIF1-Alpha in response to hypoxic conditions. Hypoxia contributes significantly to the pathophysiology of major categories of human disease, including myocardial and cerebral ischemia, cancer, pulmonary hypertension, congenital heart disease and chronic obstructive pulmonary diseases (Ref.5). </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1" lang="en-US" sz="800" spc="-1" strike="noStrike" u="sng">
                <a:solidFill>
                  <a:srgbClr val="000000"/>
                </a:solidFill>
                <a:uFill>
                  <a:solidFill>
                    <a:srgbClr val="ffffff"/>
                  </a:solidFill>
                </a:uFill>
                <a:latin typeface="Arial"/>
              </a:rPr>
              <a:t>References:</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1. Jiang BH, Zheng JZ, Leung SW, Roe R, Semenza GL.</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Transactivation and inhibitory domains of hypoxia-inducible factor 1alpha. Modulation of transcriptional activity by oxygen tension.</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J. Biol. Chem. 1997 Aug 1;272(31):19253-60.</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9235919            </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2. John F. O'Rourke, Ya-Min Tian, Peter J. Ratcliffe, and Christopher W. Pugh</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Oxygen-regulated and transactivating domains in endothelial PAS protein 1: comparison with hypoxia-inducible factor-1alpha.</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J. Biol. Chem. 1999 Jan 22;274(4):2060-71.</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9890965</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3. Masson N, Willam C, Maxwell PH, Pugh CW, Ratcliffe PJ</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Independent function of two destruction domains in hypoxia-inducible factor-alpha chains activated by prolyl hydroxylation.</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EMBO J. 2001 Sep 17;20(18):5197-206.</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11566883</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4. Damert A, Ikeda E, Risau W.</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Activator-protein-1 binding potentiates the hypoxia-induciblefactor-1-mediated hypoxia-induced transcriptional activation of vascular-endothelial growth factor expression in C6 glioma cells.</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Biochem. J. 1997 Oct 15;327 ( Pt 2):419-23.</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9359410</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5. Semenza GL.</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Hypoxia-inducible factor 1: oxygen homeostasis and disease pathophysiology.</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Trends Mol. Med. 2001 Aug;7(8):345-50</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11516994</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 </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95360" y="482760"/>
            <a:ext cx="8912160" cy="2009520"/>
          </a:xfrm>
          <a:prstGeom prst="rect">
            <a:avLst/>
          </a:prstGeom>
        </p:spPr>
        <p:txBody>
          <a:bodyPr lIns="125640" rIns="125640" tIns="62640" bIns="62640" anchor="ctr"/>
          <a:p>
            <a:pPr algn="ctr"/>
            <a:endParaRPr b="0" lang="pt-BR" sz="60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95360" y="2814480"/>
            <a:ext cx="8912160" cy="379584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95360" y="6971400"/>
            <a:ext cx="8912160" cy="379584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95360" y="482760"/>
            <a:ext cx="8912160" cy="2009520"/>
          </a:xfrm>
          <a:prstGeom prst="rect">
            <a:avLst/>
          </a:prstGeom>
        </p:spPr>
        <p:txBody>
          <a:bodyPr lIns="125640" rIns="125640" tIns="62640" bIns="62640" anchor="ctr"/>
          <a:p>
            <a:pPr algn="ctr"/>
            <a:endParaRPr b="0" lang="pt-BR" sz="60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495360" y="2814480"/>
            <a:ext cx="4348800" cy="379584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061960" y="2814480"/>
            <a:ext cx="4348800" cy="379584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061960" y="6971400"/>
            <a:ext cx="4348800" cy="379584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495360" y="6971400"/>
            <a:ext cx="4348800" cy="379584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95360" y="482760"/>
            <a:ext cx="8912160" cy="2009520"/>
          </a:xfrm>
          <a:prstGeom prst="rect">
            <a:avLst/>
          </a:prstGeom>
        </p:spPr>
        <p:txBody>
          <a:bodyPr lIns="125640" rIns="125640" tIns="62640" bIns="62640" anchor="ctr"/>
          <a:p>
            <a:pPr algn="ctr"/>
            <a:endParaRPr b="0" lang="pt-BR" sz="60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495360" y="2814480"/>
            <a:ext cx="8912160" cy="795816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495360" y="2814480"/>
            <a:ext cx="8912160" cy="795816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495360" y="3238920"/>
            <a:ext cx="8912160" cy="7109280"/>
          </a:xfrm>
          <a:prstGeom prst="rect">
            <a:avLst/>
          </a:prstGeom>
          <a:ln>
            <a:noFill/>
          </a:ln>
        </p:spPr>
      </p:pic>
      <p:pic>
        <p:nvPicPr>
          <p:cNvPr id="38" name="" descr=""/>
          <p:cNvPicPr/>
          <p:nvPr/>
        </p:nvPicPr>
        <p:blipFill>
          <a:blip r:embed="rId3"/>
          <a:stretch/>
        </p:blipFill>
        <p:spPr>
          <a:xfrm>
            <a:off x="495360" y="3238920"/>
            <a:ext cx="8912160" cy="7109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95360" y="482760"/>
            <a:ext cx="8912160" cy="2009520"/>
          </a:xfrm>
          <a:prstGeom prst="rect">
            <a:avLst/>
          </a:prstGeom>
        </p:spPr>
        <p:txBody>
          <a:bodyPr lIns="125640" rIns="125640" tIns="62640" bIns="62640" anchor="ctr"/>
          <a:p>
            <a:pPr algn="ctr"/>
            <a:endParaRPr b="0" lang="pt-BR" sz="60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495360" y="2814480"/>
            <a:ext cx="8912160" cy="7958160"/>
          </a:xfrm>
          <a:prstGeom prst="rect">
            <a:avLst/>
          </a:prstGeom>
        </p:spPr>
        <p:txBody>
          <a:bodyPr lIns="0" rIns="0" tIns="0" bIns="0" anchor="ctr"/>
          <a:p>
            <a:pPr algn="ctr"/>
            <a:endParaRPr b="0" lang="pt-BR"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95360" y="482760"/>
            <a:ext cx="8912160" cy="2009520"/>
          </a:xfrm>
          <a:prstGeom prst="rect">
            <a:avLst/>
          </a:prstGeom>
        </p:spPr>
        <p:txBody>
          <a:bodyPr lIns="125640" rIns="125640" tIns="62640" bIns="62640" anchor="ctr"/>
          <a:p>
            <a:pPr algn="ctr"/>
            <a:endParaRPr b="0" lang="pt-BR" sz="60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95360" y="2814480"/>
            <a:ext cx="8912160" cy="795816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95360" y="482760"/>
            <a:ext cx="8912160" cy="2009520"/>
          </a:xfrm>
          <a:prstGeom prst="rect">
            <a:avLst/>
          </a:prstGeom>
        </p:spPr>
        <p:txBody>
          <a:bodyPr lIns="125640" rIns="125640" tIns="62640" bIns="62640" anchor="ctr"/>
          <a:p>
            <a:pPr algn="ctr"/>
            <a:endParaRPr b="0" lang="pt-BR" sz="60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495360" y="2814480"/>
            <a:ext cx="4348800" cy="795816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061960" y="2814480"/>
            <a:ext cx="4348800" cy="795816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95360" y="482760"/>
            <a:ext cx="8912160" cy="2009520"/>
          </a:xfrm>
          <a:prstGeom prst="rect">
            <a:avLst/>
          </a:prstGeom>
        </p:spPr>
        <p:txBody>
          <a:bodyPr lIns="125640" rIns="125640" tIns="62640" bIns="62640" anchor="ctr"/>
          <a:p>
            <a:pPr algn="ctr"/>
            <a:endParaRPr b="0" lang="pt-BR" sz="60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95360" y="482760"/>
            <a:ext cx="8912160" cy="9316080"/>
          </a:xfrm>
          <a:prstGeom prst="rect">
            <a:avLst/>
          </a:prstGeom>
        </p:spPr>
        <p:txBody>
          <a:bodyPr lIns="0" rIns="0" tIns="0" bIns="0" anchor="ctr"/>
          <a:p>
            <a:pPr algn="ctr"/>
            <a:endParaRPr b="0" lang="pt-BR" sz="44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95360" y="482760"/>
            <a:ext cx="8912160" cy="2009520"/>
          </a:xfrm>
          <a:prstGeom prst="rect">
            <a:avLst/>
          </a:prstGeom>
        </p:spPr>
        <p:txBody>
          <a:bodyPr lIns="125640" rIns="125640" tIns="62640" bIns="62640" anchor="ctr"/>
          <a:p>
            <a:pPr algn="ctr"/>
            <a:endParaRPr b="0" lang="pt-BR" sz="60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495360" y="2814480"/>
            <a:ext cx="4348800" cy="379584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495360" y="6971400"/>
            <a:ext cx="4348800" cy="379584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061960" y="2814480"/>
            <a:ext cx="4348800" cy="795816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95360" y="482760"/>
            <a:ext cx="8912160" cy="2009520"/>
          </a:xfrm>
          <a:prstGeom prst="rect">
            <a:avLst/>
          </a:prstGeom>
        </p:spPr>
        <p:txBody>
          <a:bodyPr lIns="125640" rIns="125640" tIns="62640" bIns="62640" anchor="ctr"/>
          <a:p>
            <a:pPr algn="ctr"/>
            <a:endParaRPr b="0" lang="pt-BR" sz="60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495360" y="2814480"/>
            <a:ext cx="4348800" cy="795816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061960" y="2814480"/>
            <a:ext cx="4348800" cy="379584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061960" y="6971400"/>
            <a:ext cx="4348800" cy="379584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95360" y="482760"/>
            <a:ext cx="8912160" cy="2009520"/>
          </a:xfrm>
          <a:prstGeom prst="rect">
            <a:avLst/>
          </a:prstGeom>
        </p:spPr>
        <p:txBody>
          <a:bodyPr lIns="125640" rIns="125640" tIns="62640" bIns="62640" anchor="ctr"/>
          <a:p>
            <a:pPr algn="ctr"/>
            <a:endParaRPr b="0" lang="pt-BR" sz="60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495360" y="2814480"/>
            <a:ext cx="4348800" cy="379584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061960" y="2814480"/>
            <a:ext cx="4348800" cy="379584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495360" y="6971400"/>
            <a:ext cx="8912160" cy="3795840"/>
          </a:xfrm>
          <a:prstGeom prst="rect">
            <a:avLst/>
          </a:prstGeom>
        </p:spPr>
        <p:txBody>
          <a:bodyPr lIns="125640" rIns="125640" tIns="62640" bIns="62640"/>
          <a:p>
            <a:endParaRPr b="0" lang="pt-BR" sz="4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95360" y="482760"/>
            <a:ext cx="8912160" cy="2009520"/>
          </a:xfrm>
          <a:prstGeom prst="rect">
            <a:avLst/>
          </a:prstGeom>
        </p:spPr>
        <p:txBody>
          <a:bodyPr lIns="125640" rIns="125640" tIns="62640" bIns="62640" anchor="ctr"/>
          <a:p>
            <a:pPr algn="ctr"/>
            <a:r>
              <a:rPr b="0" lang="pt-BR" sz="6000" spc="-1" strike="noStrike">
                <a:solidFill>
                  <a:srgbClr val="000000"/>
                </a:solidFill>
                <a:uFill>
                  <a:solidFill>
                    <a:srgbClr val="ffffff"/>
                  </a:solidFill>
                </a:uFill>
                <a:latin typeface="Arial"/>
              </a:rPr>
              <a:t>Click to edit the title text format</a:t>
            </a:r>
            <a:endParaRPr b="0" lang="pt-BR" sz="60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95360" y="2814480"/>
            <a:ext cx="8912160" cy="7958160"/>
          </a:xfrm>
          <a:prstGeom prst="rect">
            <a:avLst/>
          </a:prstGeom>
        </p:spPr>
        <p:txBody>
          <a:bodyPr lIns="125640" rIns="125640" tIns="62640" bIns="62640"/>
          <a:p>
            <a:pPr marL="469800" indent="-469800">
              <a:buClr>
                <a:srgbClr val="000000"/>
              </a:buClr>
              <a:buFont typeface="Arial"/>
              <a:buChar char="•"/>
            </a:pPr>
            <a:r>
              <a:rPr b="0" lang="pt-BR" sz="4400" spc="-1" strike="noStrike">
                <a:solidFill>
                  <a:srgbClr val="000000"/>
                </a:solidFill>
                <a:uFill>
                  <a:solidFill>
                    <a:srgbClr val="ffffff"/>
                  </a:solidFill>
                </a:uFill>
                <a:latin typeface="Arial"/>
              </a:rPr>
              <a:t>Click to edit the outline text format</a:t>
            </a:r>
            <a:endParaRPr b="0" lang="pt-BR" sz="4400" spc="-1" strike="noStrike">
              <a:solidFill>
                <a:srgbClr val="000000"/>
              </a:solidFill>
              <a:uFill>
                <a:solidFill>
                  <a:srgbClr val="ffffff"/>
                </a:solidFill>
              </a:uFill>
              <a:latin typeface="Arial"/>
            </a:endParaRPr>
          </a:p>
          <a:p>
            <a:pPr lvl="1" marL="1019160" indent="-392400">
              <a:buClr>
                <a:srgbClr val="000000"/>
              </a:buClr>
              <a:buFont typeface="Arial"/>
              <a:buChar char="–"/>
            </a:pPr>
            <a:r>
              <a:rPr b="0" lang="pt-BR" sz="4400" spc="-1" strike="noStrike">
                <a:solidFill>
                  <a:srgbClr val="000000"/>
                </a:solidFill>
                <a:uFill>
                  <a:solidFill>
                    <a:srgbClr val="ffffff"/>
                  </a:solidFill>
                </a:uFill>
                <a:latin typeface="Arial"/>
              </a:rPr>
              <a:t>Second Outline Level</a:t>
            </a:r>
            <a:endParaRPr b="0" lang="pt-BR" sz="4400" spc="-1" strike="noStrike">
              <a:solidFill>
                <a:srgbClr val="000000"/>
              </a:solidFill>
              <a:uFill>
                <a:solidFill>
                  <a:srgbClr val="ffffff"/>
                </a:solidFill>
              </a:uFill>
              <a:latin typeface="Arial"/>
            </a:endParaRPr>
          </a:p>
          <a:p>
            <a:pPr lvl="2" marL="1568160" indent="-312480">
              <a:buClr>
                <a:srgbClr val="000000"/>
              </a:buClr>
              <a:buFont typeface="Arial"/>
              <a:buChar char="•"/>
            </a:pPr>
            <a:r>
              <a:rPr b="0" lang="pt-BR" sz="4400" spc="-1" strike="noStrike">
                <a:solidFill>
                  <a:srgbClr val="000000"/>
                </a:solidFill>
                <a:uFill>
                  <a:solidFill>
                    <a:srgbClr val="ffffff"/>
                  </a:solidFill>
                </a:uFill>
                <a:latin typeface="Arial"/>
              </a:rPr>
              <a:t>Third Outline Level</a:t>
            </a:r>
            <a:endParaRPr b="0" lang="pt-BR" sz="4400" spc="-1" strike="noStrike">
              <a:solidFill>
                <a:srgbClr val="000000"/>
              </a:solidFill>
              <a:uFill>
                <a:solidFill>
                  <a:srgbClr val="ffffff"/>
                </a:solidFill>
              </a:uFill>
              <a:latin typeface="Arial"/>
            </a:endParaRPr>
          </a:p>
          <a:p>
            <a:pPr lvl="3" marL="2195280" indent="-312840">
              <a:buClr>
                <a:srgbClr val="000000"/>
              </a:buClr>
              <a:buFont typeface="Arial"/>
              <a:buChar char="–"/>
            </a:pPr>
            <a:r>
              <a:rPr b="0" lang="pt-BR" sz="4400" spc="-1" strike="noStrike">
                <a:solidFill>
                  <a:srgbClr val="000000"/>
                </a:solidFill>
                <a:uFill>
                  <a:solidFill>
                    <a:srgbClr val="ffffff"/>
                  </a:solidFill>
                </a:uFill>
                <a:latin typeface="Arial"/>
              </a:rPr>
              <a:t>Fourth Outline Level</a:t>
            </a:r>
            <a:endParaRPr b="0" lang="pt-BR" sz="4400" spc="-1" strike="noStrike">
              <a:solidFill>
                <a:srgbClr val="000000"/>
              </a:solidFill>
              <a:uFill>
                <a:solidFill>
                  <a:srgbClr val="ffffff"/>
                </a:solidFill>
              </a:uFill>
              <a:latin typeface="Arial"/>
            </a:endParaRPr>
          </a:p>
          <a:p>
            <a:pPr lvl="4" marL="2823840" indent="-314280">
              <a:buClr>
                <a:srgbClr val="000000"/>
              </a:buClr>
              <a:buFont typeface="Arial"/>
              <a:buChar char="»"/>
            </a:pPr>
            <a:r>
              <a:rPr b="0" lang="pt-BR" sz="4400" spc="-1" strike="noStrike">
                <a:solidFill>
                  <a:srgbClr val="000000"/>
                </a:solidFill>
                <a:uFill>
                  <a:solidFill>
                    <a:srgbClr val="ffffff"/>
                  </a:solidFill>
                </a:uFill>
                <a:latin typeface="Arial"/>
              </a:rPr>
              <a:t>Fifth Outline Level</a:t>
            </a:r>
            <a:endParaRPr b="0" lang="pt-BR" sz="4400" spc="-1" strike="noStrike">
              <a:solidFill>
                <a:srgbClr val="000000"/>
              </a:solidFill>
              <a:uFill>
                <a:solidFill>
                  <a:srgbClr val="ffffff"/>
                </a:solidFill>
              </a:uFill>
              <a:latin typeface="Arial"/>
            </a:endParaRPr>
          </a:p>
          <a:p>
            <a:pPr lvl="5" marL="2823840" indent="-314280">
              <a:buClr>
                <a:srgbClr val="000000"/>
              </a:buClr>
              <a:buFont typeface="Arial"/>
              <a:buChar char="»"/>
            </a:pPr>
            <a:r>
              <a:rPr b="0" lang="pt-BR" sz="4400" spc="-1" strike="noStrike">
                <a:solidFill>
                  <a:srgbClr val="000000"/>
                </a:solidFill>
                <a:uFill>
                  <a:solidFill>
                    <a:srgbClr val="ffffff"/>
                  </a:solidFill>
                </a:uFill>
                <a:latin typeface="Arial"/>
              </a:rPr>
              <a:t>Sixth Outline Level</a:t>
            </a:r>
            <a:endParaRPr b="0" lang="pt-BR" sz="4400" spc="-1" strike="noStrike">
              <a:solidFill>
                <a:srgbClr val="000000"/>
              </a:solidFill>
              <a:uFill>
                <a:solidFill>
                  <a:srgbClr val="ffffff"/>
                </a:solidFill>
              </a:uFill>
              <a:latin typeface="Arial"/>
            </a:endParaRPr>
          </a:p>
          <a:p>
            <a:pPr lvl="6" marL="2823840" indent="-314280">
              <a:buClr>
                <a:srgbClr val="000000"/>
              </a:buClr>
              <a:buFont typeface="Arial"/>
              <a:buChar char="»"/>
            </a:pPr>
            <a:r>
              <a:rPr b="0" lang="pt-BR" sz="4400" spc="-1" strike="noStrike">
                <a:solidFill>
                  <a:srgbClr val="000000"/>
                </a:solidFill>
                <a:uFill>
                  <a:solidFill>
                    <a:srgbClr val="ffffff"/>
                  </a:solidFill>
                </a:uFill>
                <a:latin typeface="Arial"/>
              </a:rPr>
              <a:t>Seventh Outline Level</a:t>
            </a:r>
            <a:endParaRPr b="0" lang="pt-BR" sz="44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495360" y="10981800"/>
            <a:ext cx="2309760" cy="838440"/>
          </a:xfrm>
          <a:prstGeom prst="rect">
            <a:avLst/>
          </a:prstGeom>
        </p:spPr>
        <p:txBody>
          <a:bodyPr lIns="125640" rIns="125640" tIns="62640" bIns="62640"/>
          <a:p>
            <a:pPr/>
            <a:endParaRPr b="1" lang="pt-BR" sz="1200" spc="-1" strike="noStrike">
              <a:solidFill>
                <a:srgbClr val="ffffff"/>
              </a:solidFill>
              <a:uFill>
                <a:solidFill>
                  <a:srgbClr val="ffffff"/>
                </a:solidFill>
              </a:uFill>
              <a:latin typeface="Arial"/>
            </a:endParaRPr>
          </a:p>
        </p:txBody>
      </p:sp>
      <p:sp>
        <p:nvSpPr>
          <p:cNvPr id="3" name="PlaceHolder 4"/>
          <p:cNvSpPr>
            <a:spLocks noGrp="1"/>
          </p:cNvSpPr>
          <p:nvPr>
            <p:ph type="ftr"/>
          </p:nvPr>
        </p:nvSpPr>
        <p:spPr>
          <a:xfrm>
            <a:off x="3382920" y="10981800"/>
            <a:ext cx="3137040" cy="838440"/>
          </a:xfrm>
          <a:prstGeom prst="rect">
            <a:avLst/>
          </a:prstGeom>
        </p:spPr>
        <p:txBody>
          <a:bodyPr lIns="125640" rIns="125640" tIns="62640" bIns="62640"/>
          <a:p>
            <a:pPr/>
            <a:endParaRPr b="1" lang="pt-BR" sz="1200" spc="-1" strike="noStrike">
              <a:solidFill>
                <a:srgbClr val="ffffff"/>
              </a:solidFill>
              <a:uFill>
                <a:solidFill>
                  <a:srgbClr val="ffffff"/>
                </a:solidFill>
              </a:uFill>
              <a:latin typeface="Arial"/>
            </a:endParaRPr>
          </a:p>
        </p:txBody>
      </p:sp>
      <p:sp>
        <p:nvSpPr>
          <p:cNvPr id="4" name="PlaceHolder 5"/>
          <p:cNvSpPr>
            <a:spLocks noGrp="1"/>
          </p:cNvSpPr>
          <p:nvPr>
            <p:ph type="sldNum"/>
          </p:nvPr>
        </p:nvSpPr>
        <p:spPr>
          <a:xfrm>
            <a:off x="7097760" y="10981800"/>
            <a:ext cx="2309760" cy="838440"/>
          </a:xfrm>
          <a:prstGeom prst="rect">
            <a:avLst/>
          </a:prstGeom>
        </p:spPr>
        <p:txBody>
          <a:bodyPr lIns="125640" rIns="125640" tIns="62640" bIns="62640"/>
          <a:p>
            <a:pPr algn="r"/>
            <a:fld id="{5A64064F-2D6C-475E-B66F-E1F5806E34EF}" type="slidenum">
              <a:rPr b="0" lang="en-US" sz="1900" spc="-1" strike="noStrike">
                <a:solidFill>
                  <a:srgbClr val="000000"/>
                </a:solidFill>
                <a:uFill>
                  <a:solidFill>
                    <a:srgbClr val="ffffff"/>
                  </a:solidFill>
                </a:uFill>
                <a:latin typeface="Arial"/>
              </a:rPr>
              <a:t>&lt;number&gt;</a:t>
            </a:fld>
            <a:endParaRPr b="1" lang="pt-BR" sz="12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slideLayout" Target="../slideLayouts/slideLayout1.xml"/><Relationship Id="rId8"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5" name="CustomShape 1"/>
          <p:cNvSpPr/>
          <p:nvPr/>
        </p:nvSpPr>
        <p:spPr>
          <a:xfrm flipH="1" rot="12219600">
            <a:off x="118800" y="2436480"/>
            <a:ext cx="75240" cy="215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6" name="CustomShape 2"/>
          <p:cNvSpPr/>
          <p:nvPr/>
        </p:nvSpPr>
        <p:spPr>
          <a:xfrm flipH="1" rot="1419600">
            <a:off x="281520" y="2531520"/>
            <a:ext cx="75600" cy="2376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47" name="CustomShape 3"/>
          <p:cNvSpPr/>
          <p:nvPr/>
        </p:nvSpPr>
        <p:spPr>
          <a:xfrm flipH="1" rot="1419600">
            <a:off x="208440" y="2381040"/>
            <a:ext cx="32760" cy="2415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48" name="CustomShape 4"/>
          <p:cNvSpPr/>
          <p:nvPr/>
        </p:nvSpPr>
        <p:spPr>
          <a:xfrm flipH="1" rot="1419600">
            <a:off x="206280" y="2579040"/>
            <a:ext cx="75600" cy="215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49" name="CustomShape 5"/>
          <p:cNvSpPr/>
          <p:nvPr/>
        </p:nvSpPr>
        <p:spPr>
          <a:xfrm flipH="1" rot="12219600">
            <a:off x="-39960" y="2506320"/>
            <a:ext cx="75240" cy="215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0" name="CustomShape 6"/>
          <p:cNvSpPr/>
          <p:nvPr/>
        </p:nvSpPr>
        <p:spPr>
          <a:xfrm flipH="1" rot="1419600">
            <a:off x="122760" y="2601000"/>
            <a:ext cx="75600" cy="2376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51" name="CustomShape 7"/>
          <p:cNvSpPr/>
          <p:nvPr/>
        </p:nvSpPr>
        <p:spPr>
          <a:xfrm flipH="1" rot="1419600">
            <a:off x="49680" y="2450520"/>
            <a:ext cx="32760" cy="2415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52" name="CustomShape 8"/>
          <p:cNvSpPr/>
          <p:nvPr/>
        </p:nvSpPr>
        <p:spPr>
          <a:xfrm flipH="1" rot="1419600">
            <a:off x="47880" y="2648520"/>
            <a:ext cx="75600" cy="215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3" name="CustomShape 9"/>
          <p:cNvSpPr/>
          <p:nvPr/>
        </p:nvSpPr>
        <p:spPr>
          <a:xfrm flipH="1" rot="11781000">
            <a:off x="793080" y="2193120"/>
            <a:ext cx="75240" cy="215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4" name="CustomShape 10"/>
          <p:cNvSpPr/>
          <p:nvPr/>
        </p:nvSpPr>
        <p:spPr>
          <a:xfrm flipH="1" rot="980400">
            <a:off x="940320" y="2307960"/>
            <a:ext cx="75600" cy="2376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55" name="CustomShape 11"/>
          <p:cNvSpPr/>
          <p:nvPr/>
        </p:nvSpPr>
        <p:spPr>
          <a:xfrm flipH="1" rot="980400">
            <a:off x="887040" y="2146320"/>
            <a:ext cx="32760" cy="2415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56" name="CustomShape 12"/>
          <p:cNvSpPr/>
          <p:nvPr/>
        </p:nvSpPr>
        <p:spPr>
          <a:xfrm flipH="1" rot="980400">
            <a:off x="860040" y="2345760"/>
            <a:ext cx="75600" cy="215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7" name="CustomShape 13"/>
          <p:cNvSpPr/>
          <p:nvPr/>
        </p:nvSpPr>
        <p:spPr>
          <a:xfrm flipH="1" rot="11781000">
            <a:off x="627120" y="2241720"/>
            <a:ext cx="75240" cy="215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8" name="CustomShape 14"/>
          <p:cNvSpPr/>
          <p:nvPr/>
        </p:nvSpPr>
        <p:spPr>
          <a:xfrm flipH="1" rot="980400">
            <a:off x="774360" y="2356560"/>
            <a:ext cx="75600" cy="2376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59" name="CustomShape 15"/>
          <p:cNvSpPr/>
          <p:nvPr/>
        </p:nvSpPr>
        <p:spPr>
          <a:xfrm flipH="1" rot="980400">
            <a:off x="721080" y="2194920"/>
            <a:ext cx="32760" cy="2415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0" name="CustomShape 16"/>
          <p:cNvSpPr/>
          <p:nvPr/>
        </p:nvSpPr>
        <p:spPr>
          <a:xfrm flipH="1" rot="980400">
            <a:off x="694440" y="2394000"/>
            <a:ext cx="75600" cy="215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1" name="CustomShape 17"/>
          <p:cNvSpPr/>
          <p:nvPr/>
        </p:nvSpPr>
        <p:spPr>
          <a:xfrm flipH="1" rot="12013800">
            <a:off x="458280" y="2313720"/>
            <a:ext cx="75240" cy="215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2" name="CustomShape 18"/>
          <p:cNvSpPr/>
          <p:nvPr/>
        </p:nvSpPr>
        <p:spPr>
          <a:xfrm flipH="1" rot="1213200">
            <a:off x="613800" y="2418120"/>
            <a:ext cx="75600" cy="2376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3" name="CustomShape 19"/>
          <p:cNvSpPr/>
          <p:nvPr/>
        </p:nvSpPr>
        <p:spPr>
          <a:xfrm flipH="1" rot="1213200">
            <a:off x="549000" y="2262600"/>
            <a:ext cx="32400" cy="241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4" name="CustomShape 20"/>
          <p:cNvSpPr/>
          <p:nvPr/>
        </p:nvSpPr>
        <p:spPr>
          <a:xfrm flipH="1" rot="1213200">
            <a:off x="536400" y="2461320"/>
            <a:ext cx="75600" cy="215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5" name="CustomShape 21"/>
          <p:cNvSpPr/>
          <p:nvPr/>
        </p:nvSpPr>
        <p:spPr>
          <a:xfrm flipH="1" rot="12013800">
            <a:off x="296280" y="2373480"/>
            <a:ext cx="75240" cy="215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6" name="CustomShape 22"/>
          <p:cNvSpPr/>
          <p:nvPr/>
        </p:nvSpPr>
        <p:spPr>
          <a:xfrm flipH="1" rot="1213200">
            <a:off x="451800" y="2477880"/>
            <a:ext cx="75600" cy="2376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7" name="CustomShape 23"/>
          <p:cNvSpPr/>
          <p:nvPr/>
        </p:nvSpPr>
        <p:spPr>
          <a:xfrm flipH="1" rot="1213200">
            <a:off x="386640" y="2322360"/>
            <a:ext cx="32400" cy="241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8" name="CustomShape 24"/>
          <p:cNvSpPr/>
          <p:nvPr/>
        </p:nvSpPr>
        <p:spPr>
          <a:xfrm flipH="1" rot="1213200">
            <a:off x="374040" y="2521080"/>
            <a:ext cx="75600" cy="215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9" name="CustomShape 25"/>
          <p:cNvSpPr/>
          <p:nvPr/>
        </p:nvSpPr>
        <p:spPr>
          <a:xfrm flipH="1" rot="12547200">
            <a:off x="-163080" y="2604240"/>
            <a:ext cx="75600" cy="2048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0" name="CustomShape 26"/>
          <p:cNvSpPr/>
          <p:nvPr/>
        </p:nvSpPr>
        <p:spPr>
          <a:xfrm flipH="1" rot="1747200">
            <a:off x="5760" y="2677320"/>
            <a:ext cx="75600" cy="2257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1" name="CustomShape 27"/>
          <p:cNvSpPr/>
          <p:nvPr/>
        </p:nvSpPr>
        <p:spPr>
          <a:xfrm flipH="1" rot="1747200">
            <a:off x="-77760" y="2544120"/>
            <a:ext cx="32400" cy="2304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2" name="CustomShape 28"/>
          <p:cNvSpPr/>
          <p:nvPr/>
        </p:nvSpPr>
        <p:spPr>
          <a:xfrm flipH="1" rot="1747200">
            <a:off x="-65880" y="2731320"/>
            <a:ext cx="75600" cy="2044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3" name="CustomShape 29"/>
          <p:cNvSpPr/>
          <p:nvPr/>
        </p:nvSpPr>
        <p:spPr>
          <a:xfrm flipH="1" rot="11779200">
            <a:off x="1128960" y="2096280"/>
            <a:ext cx="75240" cy="215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4" name="CustomShape 30"/>
          <p:cNvSpPr/>
          <p:nvPr/>
        </p:nvSpPr>
        <p:spPr>
          <a:xfrm flipH="1" rot="978600">
            <a:off x="1276560" y="2211480"/>
            <a:ext cx="75600" cy="2376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5" name="CustomShape 31"/>
          <p:cNvSpPr/>
          <p:nvPr/>
        </p:nvSpPr>
        <p:spPr>
          <a:xfrm flipH="1" rot="978600">
            <a:off x="1223640" y="2049840"/>
            <a:ext cx="32760" cy="241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6" name="CustomShape 32"/>
          <p:cNvSpPr/>
          <p:nvPr/>
        </p:nvSpPr>
        <p:spPr>
          <a:xfrm flipH="1" rot="978600">
            <a:off x="1196280" y="2248920"/>
            <a:ext cx="75600" cy="215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7" name="CustomShape 33"/>
          <p:cNvSpPr/>
          <p:nvPr/>
        </p:nvSpPr>
        <p:spPr>
          <a:xfrm flipH="1" rot="11779200">
            <a:off x="962640" y="2144880"/>
            <a:ext cx="75240" cy="215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8" name="CustomShape 34"/>
          <p:cNvSpPr/>
          <p:nvPr/>
        </p:nvSpPr>
        <p:spPr>
          <a:xfrm flipH="1" rot="978600">
            <a:off x="1110240" y="2259720"/>
            <a:ext cx="75600" cy="2376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9" name="CustomShape 35"/>
          <p:cNvSpPr/>
          <p:nvPr/>
        </p:nvSpPr>
        <p:spPr>
          <a:xfrm flipH="1" rot="978600">
            <a:off x="1057320" y="2098080"/>
            <a:ext cx="32760" cy="241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80" name="CustomShape 36"/>
          <p:cNvSpPr/>
          <p:nvPr/>
        </p:nvSpPr>
        <p:spPr>
          <a:xfrm flipH="1" rot="978600">
            <a:off x="1030320" y="2297520"/>
            <a:ext cx="75600" cy="215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81" name="CustomShape 37"/>
          <p:cNvSpPr/>
          <p:nvPr/>
        </p:nvSpPr>
        <p:spPr>
          <a:xfrm flipH="1" rot="11340000">
            <a:off x="1828080" y="1941120"/>
            <a:ext cx="75240" cy="2149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82" name="CustomShape 38"/>
          <p:cNvSpPr/>
          <p:nvPr/>
        </p:nvSpPr>
        <p:spPr>
          <a:xfrm flipH="1" rot="540000">
            <a:off x="1959120" y="2073600"/>
            <a:ext cx="75600" cy="2376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83" name="CustomShape 39"/>
          <p:cNvSpPr/>
          <p:nvPr/>
        </p:nvSpPr>
        <p:spPr>
          <a:xfrm flipH="1" rot="540000">
            <a:off x="1925280" y="1904040"/>
            <a:ext cx="32760" cy="241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84" name="CustomShape 40"/>
          <p:cNvSpPr/>
          <p:nvPr/>
        </p:nvSpPr>
        <p:spPr>
          <a:xfrm flipH="1" rot="540000">
            <a:off x="1877400" y="2100960"/>
            <a:ext cx="75600" cy="215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85" name="CustomShape 41"/>
          <p:cNvSpPr/>
          <p:nvPr/>
        </p:nvSpPr>
        <p:spPr>
          <a:xfrm flipH="1" rot="11340000">
            <a:off x="1657440" y="1968480"/>
            <a:ext cx="75240" cy="2149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86" name="CustomShape 42"/>
          <p:cNvSpPr/>
          <p:nvPr/>
        </p:nvSpPr>
        <p:spPr>
          <a:xfrm flipH="1" rot="540000">
            <a:off x="1788480" y="2100600"/>
            <a:ext cx="75600" cy="2376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87" name="CustomShape 43"/>
          <p:cNvSpPr/>
          <p:nvPr/>
        </p:nvSpPr>
        <p:spPr>
          <a:xfrm flipH="1" rot="540000">
            <a:off x="1754640" y="1931040"/>
            <a:ext cx="32760" cy="241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88" name="CustomShape 44"/>
          <p:cNvSpPr/>
          <p:nvPr/>
        </p:nvSpPr>
        <p:spPr>
          <a:xfrm flipH="1" rot="540000">
            <a:off x="1706760" y="2127600"/>
            <a:ext cx="75600" cy="215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89" name="CustomShape 45"/>
          <p:cNvSpPr/>
          <p:nvPr/>
        </p:nvSpPr>
        <p:spPr>
          <a:xfrm flipH="1" rot="11572800">
            <a:off x="1481400" y="2017800"/>
            <a:ext cx="75240" cy="215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90" name="CustomShape 46"/>
          <p:cNvSpPr/>
          <p:nvPr/>
        </p:nvSpPr>
        <p:spPr>
          <a:xfrm flipH="1" rot="772800">
            <a:off x="1620720" y="2141280"/>
            <a:ext cx="75600" cy="2376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91" name="CustomShape 47"/>
          <p:cNvSpPr/>
          <p:nvPr/>
        </p:nvSpPr>
        <p:spPr>
          <a:xfrm flipH="1" rot="772800">
            <a:off x="1576440" y="1975680"/>
            <a:ext cx="32760" cy="241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92" name="CustomShape 48"/>
          <p:cNvSpPr/>
          <p:nvPr/>
        </p:nvSpPr>
        <p:spPr>
          <a:xfrm flipH="1" rot="772800">
            <a:off x="1539720" y="2174040"/>
            <a:ext cx="75600" cy="215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93" name="CustomShape 49"/>
          <p:cNvSpPr/>
          <p:nvPr/>
        </p:nvSpPr>
        <p:spPr>
          <a:xfrm flipH="1" rot="11572800">
            <a:off x="1312920" y="2056320"/>
            <a:ext cx="75240" cy="215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94" name="CustomShape 50"/>
          <p:cNvSpPr/>
          <p:nvPr/>
        </p:nvSpPr>
        <p:spPr>
          <a:xfrm flipH="1" rot="772800">
            <a:off x="1452240" y="2179800"/>
            <a:ext cx="75600" cy="2376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95" name="CustomShape 51"/>
          <p:cNvSpPr/>
          <p:nvPr/>
        </p:nvSpPr>
        <p:spPr>
          <a:xfrm flipH="1" rot="772800">
            <a:off x="1407960" y="2014200"/>
            <a:ext cx="32760" cy="241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96" name="CustomShape 52"/>
          <p:cNvSpPr/>
          <p:nvPr/>
        </p:nvSpPr>
        <p:spPr>
          <a:xfrm flipH="1" rot="772800">
            <a:off x="1371240" y="2212560"/>
            <a:ext cx="75600" cy="215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97" name="CustomShape 53"/>
          <p:cNvSpPr/>
          <p:nvPr/>
        </p:nvSpPr>
        <p:spPr>
          <a:xfrm flipH="1" rot="11624400">
            <a:off x="2158920" y="1847160"/>
            <a:ext cx="75240" cy="215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98" name="CustomShape 54"/>
          <p:cNvSpPr/>
          <p:nvPr/>
        </p:nvSpPr>
        <p:spPr>
          <a:xfrm flipH="1" rot="824400">
            <a:off x="2300760" y="1968840"/>
            <a:ext cx="75600" cy="2376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99" name="CustomShape 55"/>
          <p:cNvSpPr/>
          <p:nvPr/>
        </p:nvSpPr>
        <p:spPr>
          <a:xfrm flipH="1" rot="824400">
            <a:off x="2254680" y="1804680"/>
            <a:ext cx="32760" cy="2415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00" name="CustomShape 56"/>
          <p:cNvSpPr/>
          <p:nvPr/>
        </p:nvSpPr>
        <p:spPr>
          <a:xfrm flipH="1" rot="824400">
            <a:off x="2220480" y="2002680"/>
            <a:ext cx="75600" cy="215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01" name="CustomShape 57"/>
          <p:cNvSpPr/>
          <p:nvPr/>
        </p:nvSpPr>
        <p:spPr>
          <a:xfrm flipH="1" rot="11624400">
            <a:off x="1990440" y="1888560"/>
            <a:ext cx="75240" cy="215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02" name="CustomShape 58"/>
          <p:cNvSpPr/>
          <p:nvPr/>
        </p:nvSpPr>
        <p:spPr>
          <a:xfrm flipH="1" rot="824400">
            <a:off x="2132640" y="2009880"/>
            <a:ext cx="75600" cy="2376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03" name="CustomShape 59"/>
          <p:cNvSpPr/>
          <p:nvPr/>
        </p:nvSpPr>
        <p:spPr>
          <a:xfrm flipH="1" rot="824400">
            <a:off x="2086560" y="1845360"/>
            <a:ext cx="32760" cy="2415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04" name="CustomShape 60"/>
          <p:cNvSpPr/>
          <p:nvPr/>
        </p:nvSpPr>
        <p:spPr>
          <a:xfrm flipH="1" rot="824400">
            <a:off x="2052360" y="2044080"/>
            <a:ext cx="75600" cy="215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05" name="CustomShape 61"/>
          <p:cNvSpPr/>
          <p:nvPr/>
        </p:nvSpPr>
        <p:spPr>
          <a:xfrm flipH="1" rot="11186400">
            <a:off x="2865600" y="1723320"/>
            <a:ext cx="75240" cy="215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06" name="CustomShape 62"/>
          <p:cNvSpPr/>
          <p:nvPr/>
        </p:nvSpPr>
        <p:spPr>
          <a:xfrm flipH="1" rot="385800">
            <a:off x="2989080" y="1861920"/>
            <a:ext cx="75600" cy="2372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07" name="CustomShape 63"/>
          <p:cNvSpPr/>
          <p:nvPr/>
        </p:nvSpPr>
        <p:spPr>
          <a:xfrm flipH="1" rot="385800">
            <a:off x="2963160" y="1689840"/>
            <a:ext cx="32760" cy="241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08" name="CustomShape 64"/>
          <p:cNvSpPr/>
          <p:nvPr/>
        </p:nvSpPr>
        <p:spPr>
          <a:xfrm flipH="1" rot="385800">
            <a:off x="2905920" y="1885680"/>
            <a:ext cx="75600" cy="215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09" name="CustomShape 65"/>
          <p:cNvSpPr/>
          <p:nvPr/>
        </p:nvSpPr>
        <p:spPr>
          <a:xfrm flipH="1" rot="11186400">
            <a:off x="2693880" y="1742760"/>
            <a:ext cx="75240" cy="215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0" name="CustomShape 66"/>
          <p:cNvSpPr/>
          <p:nvPr/>
        </p:nvSpPr>
        <p:spPr>
          <a:xfrm flipH="1" rot="385800">
            <a:off x="2817360" y="1881000"/>
            <a:ext cx="75600" cy="2372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11" name="CustomShape 67"/>
          <p:cNvSpPr/>
          <p:nvPr/>
        </p:nvSpPr>
        <p:spPr>
          <a:xfrm flipH="1" rot="385800">
            <a:off x="2791440" y="1708920"/>
            <a:ext cx="32760" cy="241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12" name="CustomShape 68"/>
          <p:cNvSpPr/>
          <p:nvPr/>
        </p:nvSpPr>
        <p:spPr>
          <a:xfrm flipH="1" rot="385800">
            <a:off x="2734200" y="1905120"/>
            <a:ext cx="75600" cy="215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3" name="CustomShape 69"/>
          <p:cNvSpPr/>
          <p:nvPr/>
        </p:nvSpPr>
        <p:spPr>
          <a:xfrm flipH="1" rot="11418600">
            <a:off x="2514960" y="1784520"/>
            <a:ext cx="75240" cy="215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4" name="CustomShape 70"/>
          <p:cNvSpPr/>
          <p:nvPr/>
        </p:nvSpPr>
        <p:spPr>
          <a:xfrm flipH="1" rot="618600">
            <a:off x="2648160" y="1914480"/>
            <a:ext cx="75600" cy="2376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15" name="CustomShape 71"/>
          <p:cNvSpPr/>
          <p:nvPr/>
        </p:nvSpPr>
        <p:spPr>
          <a:xfrm flipH="1" rot="618600">
            <a:off x="2610000" y="1746000"/>
            <a:ext cx="32760" cy="241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16" name="CustomShape 72"/>
          <p:cNvSpPr/>
          <p:nvPr/>
        </p:nvSpPr>
        <p:spPr>
          <a:xfrm flipH="1" rot="618600">
            <a:off x="2565720" y="1944000"/>
            <a:ext cx="75600" cy="215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7" name="CustomShape 73"/>
          <p:cNvSpPr/>
          <p:nvPr/>
        </p:nvSpPr>
        <p:spPr>
          <a:xfrm flipH="1" rot="11418600">
            <a:off x="2344680" y="1815480"/>
            <a:ext cx="75240" cy="215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8" name="CustomShape 74"/>
          <p:cNvSpPr/>
          <p:nvPr/>
        </p:nvSpPr>
        <p:spPr>
          <a:xfrm flipH="1" rot="618600">
            <a:off x="2477880" y="1945080"/>
            <a:ext cx="75600" cy="2376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19" name="CustomShape 75"/>
          <p:cNvSpPr/>
          <p:nvPr/>
        </p:nvSpPr>
        <p:spPr>
          <a:xfrm flipH="1" rot="618600">
            <a:off x="2440080" y="1776960"/>
            <a:ext cx="32760" cy="241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0" name="CustomShape 76"/>
          <p:cNvSpPr/>
          <p:nvPr/>
        </p:nvSpPr>
        <p:spPr>
          <a:xfrm flipH="1" rot="618600">
            <a:off x="2395800" y="1974960"/>
            <a:ext cx="75600" cy="215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1" name="CustomShape 77"/>
          <p:cNvSpPr/>
          <p:nvPr/>
        </p:nvSpPr>
        <p:spPr>
          <a:xfrm flipH="1" flipV="1" rot="10585800">
            <a:off x="3225600" y="1831680"/>
            <a:ext cx="75240" cy="216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2" name="CustomShape 78"/>
          <p:cNvSpPr/>
          <p:nvPr/>
        </p:nvSpPr>
        <p:spPr>
          <a:xfrm flipH="1" flipV="1" rot="21385800">
            <a:off x="3322080" y="1650600"/>
            <a:ext cx="75600" cy="238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3" name="CustomShape 79"/>
          <p:cNvSpPr/>
          <p:nvPr/>
        </p:nvSpPr>
        <p:spPr>
          <a:xfrm flipH="1" flipV="1" rot="21385800">
            <a:off x="3325680" y="1823760"/>
            <a:ext cx="32760" cy="2433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4" name="CustomShape 80"/>
          <p:cNvSpPr/>
          <p:nvPr/>
        </p:nvSpPr>
        <p:spPr>
          <a:xfrm flipH="1" flipV="1" rot="21385800">
            <a:off x="3237480" y="1663560"/>
            <a:ext cx="75600" cy="216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5" name="CustomShape 81"/>
          <p:cNvSpPr/>
          <p:nvPr/>
        </p:nvSpPr>
        <p:spPr>
          <a:xfrm flipH="1" flipV="1" rot="10585800">
            <a:off x="3052440" y="1842480"/>
            <a:ext cx="75240" cy="216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6" name="CustomShape 82"/>
          <p:cNvSpPr/>
          <p:nvPr/>
        </p:nvSpPr>
        <p:spPr>
          <a:xfrm flipH="1" flipV="1" rot="21385800">
            <a:off x="3149280" y="1661760"/>
            <a:ext cx="75600" cy="238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7" name="CustomShape 83"/>
          <p:cNvSpPr/>
          <p:nvPr/>
        </p:nvSpPr>
        <p:spPr>
          <a:xfrm flipH="1" flipV="1" rot="21385800">
            <a:off x="3152880" y="1834920"/>
            <a:ext cx="32760" cy="2433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8" name="CustomShape 84"/>
          <p:cNvSpPr/>
          <p:nvPr/>
        </p:nvSpPr>
        <p:spPr>
          <a:xfrm flipH="1" flipV="1" rot="21385800">
            <a:off x="3064680" y="1674360"/>
            <a:ext cx="75600" cy="216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9" name="CustomShape 85"/>
          <p:cNvSpPr/>
          <p:nvPr/>
        </p:nvSpPr>
        <p:spPr>
          <a:xfrm flipH="1" flipV="1" rot="10146600">
            <a:off x="3935880" y="1739520"/>
            <a:ext cx="75240" cy="216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0" name="CustomShape 86"/>
          <p:cNvSpPr/>
          <p:nvPr/>
        </p:nvSpPr>
        <p:spPr>
          <a:xfrm flipH="1" flipV="1" rot="20946600">
            <a:off x="4010040" y="1548360"/>
            <a:ext cx="75600" cy="238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1" name="CustomShape 87"/>
          <p:cNvSpPr/>
          <p:nvPr/>
        </p:nvSpPr>
        <p:spPr>
          <a:xfrm flipH="1" flipV="1" rot="20946600">
            <a:off x="4037400" y="1722600"/>
            <a:ext cx="32760" cy="2430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2" name="CustomShape 88"/>
          <p:cNvSpPr/>
          <p:nvPr/>
        </p:nvSpPr>
        <p:spPr>
          <a:xfrm flipH="1" flipV="1" rot="20946600">
            <a:off x="3926520" y="1571400"/>
            <a:ext cx="75600" cy="216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3" name="CustomShape 89"/>
          <p:cNvSpPr/>
          <p:nvPr/>
        </p:nvSpPr>
        <p:spPr>
          <a:xfrm flipH="1" flipV="1" rot="10146600">
            <a:off x="3765960" y="1771920"/>
            <a:ext cx="75240" cy="216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4" name="CustomShape 90"/>
          <p:cNvSpPr/>
          <p:nvPr/>
        </p:nvSpPr>
        <p:spPr>
          <a:xfrm flipH="1" flipV="1" rot="20946600">
            <a:off x="3840480" y="1581120"/>
            <a:ext cx="75600" cy="238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5" name="CustomShape 91"/>
          <p:cNvSpPr/>
          <p:nvPr/>
        </p:nvSpPr>
        <p:spPr>
          <a:xfrm flipH="1" flipV="1" rot="20946600">
            <a:off x="3867840" y="1755360"/>
            <a:ext cx="32760" cy="2430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6" name="CustomShape 92"/>
          <p:cNvSpPr/>
          <p:nvPr/>
        </p:nvSpPr>
        <p:spPr>
          <a:xfrm flipH="1" flipV="1" rot="20946600">
            <a:off x="3756960" y="1604160"/>
            <a:ext cx="75600" cy="216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7" name="CustomShape 93"/>
          <p:cNvSpPr/>
          <p:nvPr/>
        </p:nvSpPr>
        <p:spPr>
          <a:xfrm flipH="1" flipV="1" rot="10379400">
            <a:off x="3583800" y="1785240"/>
            <a:ext cx="75240" cy="216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8" name="CustomShape 94"/>
          <p:cNvSpPr/>
          <p:nvPr/>
        </p:nvSpPr>
        <p:spPr>
          <a:xfrm flipH="1" flipV="1" rot="21179400">
            <a:off x="3668400" y="1599480"/>
            <a:ext cx="75600" cy="238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9" name="CustomShape 95"/>
          <p:cNvSpPr/>
          <p:nvPr/>
        </p:nvSpPr>
        <p:spPr>
          <a:xfrm flipH="1" flipV="1" rot="21179400">
            <a:off x="3684600" y="1773360"/>
            <a:ext cx="32760" cy="2430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0" name="CustomShape 96"/>
          <p:cNvSpPr/>
          <p:nvPr/>
        </p:nvSpPr>
        <p:spPr>
          <a:xfrm flipH="1" flipV="1" rot="21179400">
            <a:off x="3584880" y="1617120"/>
            <a:ext cx="75600" cy="216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1" name="CustomShape 97"/>
          <p:cNvSpPr/>
          <p:nvPr/>
        </p:nvSpPr>
        <p:spPr>
          <a:xfrm flipH="1" flipV="1" rot="10379400">
            <a:off x="3412080" y="1806480"/>
            <a:ext cx="75240" cy="216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2" name="CustomShape 98"/>
          <p:cNvSpPr/>
          <p:nvPr/>
        </p:nvSpPr>
        <p:spPr>
          <a:xfrm flipH="1" flipV="1" rot="21179400">
            <a:off x="3496680" y="1620720"/>
            <a:ext cx="75600" cy="2383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3" name="CustomShape 99"/>
          <p:cNvSpPr/>
          <p:nvPr/>
        </p:nvSpPr>
        <p:spPr>
          <a:xfrm flipH="1" flipV="1" rot="21179400">
            <a:off x="3512880" y="1794600"/>
            <a:ext cx="32760" cy="2430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4" name="CustomShape 100"/>
          <p:cNvSpPr/>
          <p:nvPr/>
        </p:nvSpPr>
        <p:spPr>
          <a:xfrm flipH="1" flipV="1" rot="21179400">
            <a:off x="3413160" y="1638000"/>
            <a:ext cx="75600" cy="216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5" name="CustomShape 101"/>
          <p:cNvSpPr/>
          <p:nvPr/>
        </p:nvSpPr>
        <p:spPr>
          <a:xfrm rot="12162000">
            <a:off x="10058400" y="2522880"/>
            <a:ext cx="75240" cy="2145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6" name="CustomShape 102"/>
          <p:cNvSpPr/>
          <p:nvPr/>
        </p:nvSpPr>
        <p:spPr>
          <a:xfrm rot="1361400">
            <a:off x="9897120" y="2620440"/>
            <a:ext cx="75600" cy="236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7" name="CustomShape 103"/>
          <p:cNvSpPr/>
          <p:nvPr/>
        </p:nvSpPr>
        <p:spPr>
          <a:xfrm rot="1361400">
            <a:off x="10011240" y="2468520"/>
            <a:ext cx="32760" cy="2412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8" name="CustomShape 104"/>
          <p:cNvSpPr/>
          <p:nvPr/>
        </p:nvSpPr>
        <p:spPr>
          <a:xfrm rot="1361400">
            <a:off x="9973080" y="2666160"/>
            <a:ext cx="75600" cy="2149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9" name="CustomShape 105"/>
          <p:cNvSpPr/>
          <p:nvPr/>
        </p:nvSpPr>
        <p:spPr>
          <a:xfrm rot="11722800">
            <a:off x="9379440" y="2293920"/>
            <a:ext cx="75240" cy="2142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0" name="CustomShape 106"/>
          <p:cNvSpPr/>
          <p:nvPr/>
        </p:nvSpPr>
        <p:spPr>
          <a:xfrm rot="922800">
            <a:off x="9233640" y="2410920"/>
            <a:ext cx="75600" cy="236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51" name="CustomShape 107"/>
          <p:cNvSpPr/>
          <p:nvPr/>
        </p:nvSpPr>
        <p:spPr>
          <a:xfrm rot="922800">
            <a:off x="9327960" y="2249280"/>
            <a:ext cx="32760" cy="2408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52" name="CustomShape 108"/>
          <p:cNvSpPr/>
          <p:nvPr/>
        </p:nvSpPr>
        <p:spPr>
          <a:xfrm rot="922800">
            <a:off x="9313920" y="2446920"/>
            <a:ext cx="75600" cy="2145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3" name="CustomShape 109"/>
          <p:cNvSpPr/>
          <p:nvPr/>
        </p:nvSpPr>
        <p:spPr>
          <a:xfrm rot="11722800">
            <a:off x="9546480" y="2339640"/>
            <a:ext cx="75240" cy="2142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4" name="CustomShape 110"/>
          <p:cNvSpPr/>
          <p:nvPr/>
        </p:nvSpPr>
        <p:spPr>
          <a:xfrm rot="922800">
            <a:off x="9400680" y="2456640"/>
            <a:ext cx="75600" cy="236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55" name="CustomShape 111"/>
          <p:cNvSpPr/>
          <p:nvPr/>
        </p:nvSpPr>
        <p:spPr>
          <a:xfrm rot="922800">
            <a:off x="9494640" y="2295000"/>
            <a:ext cx="32760" cy="2408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56" name="CustomShape 112"/>
          <p:cNvSpPr/>
          <p:nvPr/>
        </p:nvSpPr>
        <p:spPr>
          <a:xfrm rot="922800">
            <a:off x="9480600" y="2493000"/>
            <a:ext cx="75600" cy="2145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7" name="CustomShape 113"/>
          <p:cNvSpPr/>
          <p:nvPr/>
        </p:nvSpPr>
        <p:spPr>
          <a:xfrm rot="11955600">
            <a:off x="9716400" y="2408040"/>
            <a:ext cx="75240" cy="2142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8" name="CustomShape 114"/>
          <p:cNvSpPr/>
          <p:nvPr/>
        </p:nvSpPr>
        <p:spPr>
          <a:xfrm rot="1155600">
            <a:off x="9562680" y="2514600"/>
            <a:ext cx="75600" cy="236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59" name="CustomShape 115"/>
          <p:cNvSpPr/>
          <p:nvPr/>
        </p:nvSpPr>
        <p:spPr>
          <a:xfrm rot="1155600">
            <a:off x="9667440" y="2358000"/>
            <a:ext cx="32760" cy="2408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60" name="CustomShape 116"/>
          <p:cNvSpPr/>
          <p:nvPr/>
        </p:nvSpPr>
        <p:spPr>
          <a:xfrm rot="1155600">
            <a:off x="9640800" y="2555640"/>
            <a:ext cx="75600" cy="2145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61" name="CustomShape 117"/>
          <p:cNvSpPr/>
          <p:nvPr/>
        </p:nvSpPr>
        <p:spPr>
          <a:xfrm rot="11955600">
            <a:off x="9879840" y="2464920"/>
            <a:ext cx="75240" cy="2142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62" name="CustomShape 118"/>
          <p:cNvSpPr/>
          <p:nvPr/>
        </p:nvSpPr>
        <p:spPr>
          <a:xfrm rot="1155600">
            <a:off x="9725760" y="2571480"/>
            <a:ext cx="75600" cy="236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63" name="CustomShape 119"/>
          <p:cNvSpPr/>
          <p:nvPr/>
        </p:nvSpPr>
        <p:spPr>
          <a:xfrm rot="1155600">
            <a:off x="9830520" y="2414880"/>
            <a:ext cx="32760" cy="2408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64" name="CustomShape 120"/>
          <p:cNvSpPr/>
          <p:nvPr/>
        </p:nvSpPr>
        <p:spPr>
          <a:xfrm rot="1155600">
            <a:off x="9803880" y="2612880"/>
            <a:ext cx="75600" cy="2145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65" name="CustomShape 121"/>
          <p:cNvSpPr/>
          <p:nvPr/>
        </p:nvSpPr>
        <p:spPr>
          <a:xfrm rot="11833200">
            <a:off x="9104400" y="2179800"/>
            <a:ext cx="75240" cy="2142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66" name="CustomShape 122"/>
          <p:cNvSpPr/>
          <p:nvPr/>
        </p:nvSpPr>
        <p:spPr>
          <a:xfrm rot="1032600">
            <a:off x="8954280" y="2292120"/>
            <a:ext cx="75600" cy="236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67" name="CustomShape 123"/>
          <p:cNvSpPr/>
          <p:nvPr/>
        </p:nvSpPr>
        <p:spPr>
          <a:xfrm rot="1032600">
            <a:off x="9053280" y="2132640"/>
            <a:ext cx="32760" cy="2408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68" name="CustomShape 124"/>
          <p:cNvSpPr/>
          <p:nvPr/>
        </p:nvSpPr>
        <p:spPr>
          <a:xfrm rot="1032600">
            <a:off x="9033480" y="2330280"/>
            <a:ext cx="75600" cy="2145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69" name="CustomShape 125"/>
          <p:cNvSpPr/>
          <p:nvPr/>
        </p:nvSpPr>
        <p:spPr>
          <a:xfrm rot="11833200">
            <a:off x="9269640" y="2230920"/>
            <a:ext cx="75240" cy="2142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70" name="CustomShape 126"/>
          <p:cNvSpPr/>
          <p:nvPr/>
        </p:nvSpPr>
        <p:spPr>
          <a:xfrm rot="1032600">
            <a:off x="9119520" y="2342880"/>
            <a:ext cx="75600" cy="236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71" name="CustomShape 127"/>
          <p:cNvSpPr/>
          <p:nvPr/>
        </p:nvSpPr>
        <p:spPr>
          <a:xfrm rot="1032600">
            <a:off x="9218880" y="2183760"/>
            <a:ext cx="32760" cy="2408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72" name="CustomShape 128"/>
          <p:cNvSpPr/>
          <p:nvPr/>
        </p:nvSpPr>
        <p:spPr>
          <a:xfrm rot="1032600">
            <a:off x="9198720" y="2381400"/>
            <a:ext cx="75600" cy="2145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73" name="CustomShape 129"/>
          <p:cNvSpPr/>
          <p:nvPr/>
        </p:nvSpPr>
        <p:spPr>
          <a:xfrm rot="11394000">
            <a:off x="8406720" y="2013120"/>
            <a:ext cx="75240" cy="2142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74" name="CustomShape 130"/>
          <p:cNvSpPr/>
          <p:nvPr/>
        </p:nvSpPr>
        <p:spPr>
          <a:xfrm rot="594000">
            <a:off x="8273880" y="2143440"/>
            <a:ext cx="75600" cy="236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75" name="CustomShape 131"/>
          <p:cNvSpPr/>
          <p:nvPr/>
        </p:nvSpPr>
        <p:spPr>
          <a:xfrm rot="594000">
            <a:off x="8352360" y="1975320"/>
            <a:ext cx="32760" cy="2408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76" name="CustomShape 132"/>
          <p:cNvSpPr/>
          <p:nvPr/>
        </p:nvSpPr>
        <p:spPr>
          <a:xfrm rot="594000">
            <a:off x="8356320" y="2171880"/>
            <a:ext cx="75600" cy="2145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77" name="CustomShape 133"/>
          <p:cNvSpPr/>
          <p:nvPr/>
        </p:nvSpPr>
        <p:spPr>
          <a:xfrm rot="11394000">
            <a:off x="8577000" y="2043000"/>
            <a:ext cx="75240" cy="2142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78" name="CustomShape 134"/>
          <p:cNvSpPr/>
          <p:nvPr/>
        </p:nvSpPr>
        <p:spPr>
          <a:xfrm rot="594000">
            <a:off x="8444160" y="2173320"/>
            <a:ext cx="75600" cy="236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79" name="CustomShape 135"/>
          <p:cNvSpPr/>
          <p:nvPr/>
        </p:nvSpPr>
        <p:spPr>
          <a:xfrm rot="594000">
            <a:off x="8522640" y="2004840"/>
            <a:ext cx="32760" cy="2408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80" name="CustomShape 136"/>
          <p:cNvSpPr/>
          <p:nvPr/>
        </p:nvSpPr>
        <p:spPr>
          <a:xfrm rot="594000">
            <a:off x="8526600" y="2201400"/>
            <a:ext cx="75600" cy="2145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81" name="CustomShape 137"/>
          <p:cNvSpPr/>
          <p:nvPr/>
        </p:nvSpPr>
        <p:spPr>
          <a:xfrm rot="11626800">
            <a:off x="8753040" y="2095560"/>
            <a:ext cx="75240" cy="2142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82" name="CustomShape 138"/>
          <p:cNvSpPr/>
          <p:nvPr/>
        </p:nvSpPr>
        <p:spPr>
          <a:xfrm rot="826800">
            <a:off x="8611200" y="2216520"/>
            <a:ext cx="75600" cy="236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83" name="CustomShape 139"/>
          <p:cNvSpPr/>
          <p:nvPr/>
        </p:nvSpPr>
        <p:spPr>
          <a:xfrm rot="826800">
            <a:off x="8700840" y="2052720"/>
            <a:ext cx="32760" cy="2408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84" name="CustomShape 140"/>
          <p:cNvSpPr/>
          <p:nvPr/>
        </p:nvSpPr>
        <p:spPr>
          <a:xfrm rot="826800">
            <a:off x="8691840" y="2250360"/>
            <a:ext cx="75600" cy="2145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85" name="CustomShape 141"/>
          <p:cNvSpPr/>
          <p:nvPr/>
        </p:nvSpPr>
        <p:spPr>
          <a:xfrm rot="11626800">
            <a:off x="8920800" y="2136600"/>
            <a:ext cx="75240" cy="2142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86" name="CustomShape 142"/>
          <p:cNvSpPr/>
          <p:nvPr/>
        </p:nvSpPr>
        <p:spPr>
          <a:xfrm rot="826800">
            <a:off x="8778960" y="2257560"/>
            <a:ext cx="75600" cy="23652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87" name="CustomShape 143"/>
          <p:cNvSpPr/>
          <p:nvPr/>
        </p:nvSpPr>
        <p:spPr>
          <a:xfrm rot="826800">
            <a:off x="8868600" y="2094120"/>
            <a:ext cx="32760" cy="2408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88" name="CustomShape 144"/>
          <p:cNvSpPr/>
          <p:nvPr/>
        </p:nvSpPr>
        <p:spPr>
          <a:xfrm rot="826800">
            <a:off x="8859600" y="2291760"/>
            <a:ext cx="75600" cy="2145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89" name="CustomShape 145"/>
          <p:cNvSpPr/>
          <p:nvPr/>
        </p:nvSpPr>
        <p:spPr>
          <a:xfrm rot="11833200">
            <a:off x="8074440" y="1935720"/>
            <a:ext cx="75240" cy="225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90" name="CustomShape 146"/>
          <p:cNvSpPr/>
          <p:nvPr/>
        </p:nvSpPr>
        <p:spPr>
          <a:xfrm rot="1032600">
            <a:off x="7921800" y="2055240"/>
            <a:ext cx="75600" cy="2484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91" name="CustomShape 147"/>
          <p:cNvSpPr/>
          <p:nvPr/>
        </p:nvSpPr>
        <p:spPr>
          <a:xfrm rot="1032600">
            <a:off x="8023680" y="1887120"/>
            <a:ext cx="32760" cy="2530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92" name="CustomShape 148"/>
          <p:cNvSpPr/>
          <p:nvPr/>
        </p:nvSpPr>
        <p:spPr>
          <a:xfrm rot="1032600">
            <a:off x="8001000" y="2094480"/>
            <a:ext cx="75600" cy="22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93" name="CustomShape 149"/>
          <p:cNvSpPr/>
          <p:nvPr/>
        </p:nvSpPr>
        <p:spPr>
          <a:xfrm rot="11833200">
            <a:off x="8239680" y="1987200"/>
            <a:ext cx="75240" cy="225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94" name="CustomShape 150"/>
          <p:cNvSpPr/>
          <p:nvPr/>
        </p:nvSpPr>
        <p:spPr>
          <a:xfrm rot="1032600">
            <a:off x="8087400" y="2106000"/>
            <a:ext cx="75600" cy="2484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95" name="CustomShape 151"/>
          <p:cNvSpPr/>
          <p:nvPr/>
        </p:nvSpPr>
        <p:spPr>
          <a:xfrm rot="1032600">
            <a:off x="8189280" y="1938240"/>
            <a:ext cx="32760" cy="2530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96" name="CustomShape 152"/>
          <p:cNvSpPr/>
          <p:nvPr/>
        </p:nvSpPr>
        <p:spPr>
          <a:xfrm rot="1032600">
            <a:off x="8166600" y="2145960"/>
            <a:ext cx="75600" cy="22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97" name="CustomShape 153"/>
          <p:cNvSpPr/>
          <p:nvPr/>
        </p:nvSpPr>
        <p:spPr>
          <a:xfrm rot="11394000">
            <a:off x="7376400" y="1769040"/>
            <a:ext cx="75240" cy="225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98" name="CustomShape 154"/>
          <p:cNvSpPr/>
          <p:nvPr/>
        </p:nvSpPr>
        <p:spPr>
          <a:xfrm rot="594000">
            <a:off x="7242480" y="1906920"/>
            <a:ext cx="75600" cy="2484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99" name="CustomShape 155"/>
          <p:cNvSpPr/>
          <p:nvPr/>
        </p:nvSpPr>
        <p:spPr>
          <a:xfrm rot="594000">
            <a:off x="7322040" y="1730160"/>
            <a:ext cx="32760" cy="2530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00" name="CustomShape 156"/>
          <p:cNvSpPr/>
          <p:nvPr/>
        </p:nvSpPr>
        <p:spPr>
          <a:xfrm rot="594000">
            <a:off x="7324200" y="1936080"/>
            <a:ext cx="75600" cy="22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01" name="CustomShape 157"/>
          <p:cNvSpPr/>
          <p:nvPr/>
        </p:nvSpPr>
        <p:spPr>
          <a:xfrm rot="11394000">
            <a:off x="7546680" y="1798920"/>
            <a:ext cx="75240" cy="225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02" name="CustomShape 158"/>
          <p:cNvSpPr/>
          <p:nvPr/>
        </p:nvSpPr>
        <p:spPr>
          <a:xfrm rot="594000">
            <a:off x="7412760" y="1936440"/>
            <a:ext cx="75600" cy="2484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03" name="CustomShape 159"/>
          <p:cNvSpPr/>
          <p:nvPr/>
        </p:nvSpPr>
        <p:spPr>
          <a:xfrm rot="594000">
            <a:off x="7492320" y="1759680"/>
            <a:ext cx="32760" cy="2530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04" name="CustomShape 160"/>
          <p:cNvSpPr/>
          <p:nvPr/>
        </p:nvSpPr>
        <p:spPr>
          <a:xfrm rot="594000">
            <a:off x="7494480" y="1965600"/>
            <a:ext cx="75600" cy="22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05" name="CustomShape 161"/>
          <p:cNvSpPr/>
          <p:nvPr/>
        </p:nvSpPr>
        <p:spPr>
          <a:xfrm rot="11626800">
            <a:off x="7723080" y="1851840"/>
            <a:ext cx="75240" cy="225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06" name="CustomShape 162"/>
          <p:cNvSpPr/>
          <p:nvPr/>
        </p:nvSpPr>
        <p:spPr>
          <a:xfrm rot="826800">
            <a:off x="7579080" y="1980000"/>
            <a:ext cx="75600" cy="2484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07" name="CustomShape 163"/>
          <p:cNvSpPr/>
          <p:nvPr/>
        </p:nvSpPr>
        <p:spPr>
          <a:xfrm rot="826800">
            <a:off x="7670520" y="1807200"/>
            <a:ext cx="32760" cy="2530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08" name="CustomShape 164"/>
          <p:cNvSpPr/>
          <p:nvPr/>
        </p:nvSpPr>
        <p:spPr>
          <a:xfrm rot="826800">
            <a:off x="7659720" y="2014560"/>
            <a:ext cx="75600" cy="22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09" name="CustomShape 165"/>
          <p:cNvSpPr/>
          <p:nvPr/>
        </p:nvSpPr>
        <p:spPr>
          <a:xfrm rot="11626800">
            <a:off x="7890840" y="1892880"/>
            <a:ext cx="75240" cy="225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10" name="CustomShape 166"/>
          <p:cNvSpPr/>
          <p:nvPr/>
        </p:nvSpPr>
        <p:spPr>
          <a:xfrm rot="826800">
            <a:off x="7746840" y="2021040"/>
            <a:ext cx="75600" cy="2484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11" name="CustomShape 167"/>
          <p:cNvSpPr/>
          <p:nvPr/>
        </p:nvSpPr>
        <p:spPr>
          <a:xfrm rot="826800">
            <a:off x="7838280" y="1848240"/>
            <a:ext cx="32760" cy="2530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12" name="CustomShape 168"/>
          <p:cNvSpPr/>
          <p:nvPr/>
        </p:nvSpPr>
        <p:spPr>
          <a:xfrm rot="826800">
            <a:off x="7827840" y="2055960"/>
            <a:ext cx="75600" cy="22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13" name="CustomShape 169"/>
          <p:cNvSpPr/>
          <p:nvPr/>
        </p:nvSpPr>
        <p:spPr>
          <a:xfrm rot="11392800">
            <a:off x="7031880" y="1701360"/>
            <a:ext cx="75240" cy="225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14" name="CustomShape 170"/>
          <p:cNvSpPr/>
          <p:nvPr/>
        </p:nvSpPr>
        <p:spPr>
          <a:xfrm rot="592200">
            <a:off x="6897240" y="1839240"/>
            <a:ext cx="75600" cy="2484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15" name="CustomShape 171"/>
          <p:cNvSpPr/>
          <p:nvPr/>
        </p:nvSpPr>
        <p:spPr>
          <a:xfrm rot="592200">
            <a:off x="6977880" y="1662480"/>
            <a:ext cx="32760" cy="2530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16" name="CustomShape 172"/>
          <p:cNvSpPr/>
          <p:nvPr/>
        </p:nvSpPr>
        <p:spPr>
          <a:xfrm rot="592200">
            <a:off x="6979320" y="1868400"/>
            <a:ext cx="75600" cy="22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17" name="CustomShape 173"/>
          <p:cNvSpPr/>
          <p:nvPr/>
        </p:nvSpPr>
        <p:spPr>
          <a:xfrm rot="11392800">
            <a:off x="7202520" y="1731240"/>
            <a:ext cx="75240" cy="225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18" name="CustomShape 174"/>
          <p:cNvSpPr/>
          <p:nvPr/>
        </p:nvSpPr>
        <p:spPr>
          <a:xfrm rot="592200">
            <a:off x="7067880" y="1868760"/>
            <a:ext cx="75600" cy="2484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19" name="CustomShape 175"/>
          <p:cNvSpPr/>
          <p:nvPr/>
        </p:nvSpPr>
        <p:spPr>
          <a:xfrm rot="592200">
            <a:off x="7148160" y="1692000"/>
            <a:ext cx="32760" cy="2530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20" name="CustomShape 176"/>
          <p:cNvSpPr/>
          <p:nvPr/>
        </p:nvSpPr>
        <p:spPr>
          <a:xfrm rot="592200">
            <a:off x="7149960" y="1897920"/>
            <a:ext cx="75600" cy="22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21" name="CustomShape 177"/>
          <p:cNvSpPr/>
          <p:nvPr/>
        </p:nvSpPr>
        <p:spPr>
          <a:xfrm rot="10953600">
            <a:off x="6318720" y="1625400"/>
            <a:ext cx="75240" cy="225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22" name="CustomShape 178"/>
          <p:cNvSpPr/>
          <p:nvPr/>
        </p:nvSpPr>
        <p:spPr>
          <a:xfrm rot="153600">
            <a:off x="6204600" y="1779120"/>
            <a:ext cx="75600" cy="2484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23" name="CustomShape 179"/>
          <p:cNvSpPr/>
          <p:nvPr/>
        </p:nvSpPr>
        <p:spPr>
          <a:xfrm rot="153600">
            <a:off x="6261480" y="1596240"/>
            <a:ext cx="32760" cy="2530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24" name="CustomShape 180"/>
          <p:cNvSpPr/>
          <p:nvPr/>
        </p:nvSpPr>
        <p:spPr>
          <a:xfrm rot="153600">
            <a:off x="6287760" y="1797480"/>
            <a:ext cx="75600" cy="22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25" name="CustomShape 181"/>
          <p:cNvSpPr/>
          <p:nvPr/>
        </p:nvSpPr>
        <p:spPr>
          <a:xfrm rot="10953600">
            <a:off x="6491160" y="1633320"/>
            <a:ext cx="75240" cy="225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26" name="CustomShape 182"/>
          <p:cNvSpPr/>
          <p:nvPr/>
        </p:nvSpPr>
        <p:spPr>
          <a:xfrm rot="153600">
            <a:off x="6377040" y="1786680"/>
            <a:ext cx="75600" cy="2484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27" name="CustomShape 183"/>
          <p:cNvSpPr/>
          <p:nvPr/>
        </p:nvSpPr>
        <p:spPr>
          <a:xfrm rot="153600">
            <a:off x="6434280" y="1603800"/>
            <a:ext cx="32760" cy="2530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28" name="CustomShape 184"/>
          <p:cNvSpPr/>
          <p:nvPr/>
        </p:nvSpPr>
        <p:spPr>
          <a:xfrm rot="153600">
            <a:off x="6460560" y="1805040"/>
            <a:ext cx="75600" cy="22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29" name="CustomShape 185"/>
          <p:cNvSpPr/>
          <p:nvPr/>
        </p:nvSpPr>
        <p:spPr>
          <a:xfrm rot="11187000">
            <a:off x="6672600" y="1663200"/>
            <a:ext cx="75240" cy="225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30" name="CustomShape 186"/>
          <p:cNvSpPr/>
          <p:nvPr/>
        </p:nvSpPr>
        <p:spPr>
          <a:xfrm rot="386400">
            <a:off x="6547680" y="1808280"/>
            <a:ext cx="75600" cy="2484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31" name="CustomShape 187"/>
          <p:cNvSpPr/>
          <p:nvPr/>
        </p:nvSpPr>
        <p:spPr>
          <a:xfrm rot="386400">
            <a:off x="6617160" y="1628280"/>
            <a:ext cx="32760" cy="2530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32" name="CustomShape 188"/>
          <p:cNvSpPr/>
          <p:nvPr/>
        </p:nvSpPr>
        <p:spPr>
          <a:xfrm rot="386400">
            <a:off x="6630840" y="1832400"/>
            <a:ext cx="75600" cy="22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33" name="CustomShape 189"/>
          <p:cNvSpPr/>
          <p:nvPr/>
        </p:nvSpPr>
        <p:spPr>
          <a:xfrm rot="11187000">
            <a:off x="6844320" y="1682640"/>
            <a:ext cx="75240" cy="225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34" name="CustomShape 190"/>
          <p:cNvSpPr/>
          <p:nvPr/>
        </p:nvSpPr>
        <p:spPr>
          <a:xfrm rot="386400">
            <a:off x="6719400" y="1827720"/>
            <a:ext cx="75600" cy="2484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35" name="CustomShape 191"/>
          <p:cNvSpPr/>
          <p:nvPr/>
        </p:nvSpPr>
        <p:spPr>
          <a:xfrm rot="386400">
            <a:off x="6788880" y="1647720"/>
            <a:ext cx="32760" cy="2530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36" name="CustomShape 192"/>
          <p:cNvSpPr/>
          <p:nvPr/>
        </p:nvSpPr>
        <p:spPr>
          <a:xfrm rot="386400">
            <a:off x="6802560" y="1851840"/>
            <a:ext cx="75600" cy="22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37" name="CustomShape 193"/>
          <p:cNvSpPr/>
          <p:nvPr/>
        </p:nvSpPr>
        <p:spPr>
          <a:xfrm rot="11238600">
            <a:off x="5980320" y="1563840"/>
            <a:ext cx="75240" cy="225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38" name="CustomShape 194"/>
          <p:cNvSpPr/>
          <p:nvPr/>
        </p:nvSpPr>
        <p:spPr>
          <a:xfrm rot="438000">
            <a:off x="5852880" y="1707840"/>
            <a:ext cx="75600" cy="2484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39" name="CustomShape 195"/>
          <p:cNvSpPr/>
          <p:nvPr/>
        </p:nvSpPr>
        <p:spPr>
          <a:xfrm rot="438000">
            <a:off x="5924880" y="1528200"/>
            <a:ext cx="32760" cy="2530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40" name="CustomShape 196"/>
          <p:cNvSpPr/>
          <p:nvPr/>
        </p:nvSpPr>
        <p:spPr>
          <a:xfrm rot="438000">
            <a:off x="5935680" y="1732680"/>
            <a:ext cx="75600" cy="22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41" name="CustomShape 197"/>
          <p:cNvSpPr/>
          <p:nvPr/>
        </p:nvSpPr>
        <p:spPr>
          <a:xfrm rot="11238600">
            <a:off x="6152040" y="1586160"/>
            <a:ext cx="75240" cy="225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42" name="CustomShape 198"/>
          <p:cNvSpPr/>
          <p:nvPr/>
        </p:nvSpPr>
        <p:spPr>
          <a:xfrm rot="438000">
            <a:off x="6024600" y="1729440"/>
            <a:ext cx="75600" cy="2484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43" name="CustomShape 199"/>
          <p:cNvSpPr/>
          <p:nvPr/>
        </p:nvSpPr>
        <p:spPr>
          <a:xfrm rot="438000">
            <a:off x="6096600" y="1549800"/>
            <a:ext cx="32760" cy="2530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44" name="CustomShape 200"/>
          <p:cNvSpPr/>
          <p:nvPr/>
        </p:nvSpPr>
        <p:spPr>
          <a:xfrm rot="438000">
            <a:off x="6107760" y="1754640"/>
            <a:ext cx="75600" cy="22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45" name="CustomShape 201"/>
          <p:cNvSpPr/>
          <p:nvPr/>
        </p:nvSpPr>
        <p:spPr>
          <a:xfrm rot="10799400">
            <a:off x="5263920" y="1520280"/>
            <a:ext cx="75240" cy="225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46" name="CustomShape 202"/>
          <p:cNvSpPr/>
          <p:nvPr/>
        </p:nvSpPr>
        <p:spPr>
          <a:xfrm>
            <a:off x="5157720" y="1678320"/>
            <a:ext cx="75600" cy="2484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47" name="CustomShape 203"/>
          <p:cNvSpPr/>
          <p:nvPr/>
        </p:nvSpPr>
        <p:spPr>
          <a:xfrm>
            <a:off x="5206680" y="1494000"/>
            <a:ext cx="32760" cy="2530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48" name="CustomShape 204"/>
          <p:cNvSpPr/>
          <p:nvPr/>
        </p:nvSpPr>
        <p:spPr>
          <a:xfrm>
            <a:off x="5241600" y="1693080"/>
            <a:ext cx="75600" cy="22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49" name="CustomShape 205"/>
          <p:cNvSpPr/>
          <p:nvPr/>
        </p:nvSpPr>
        <p:spPr>
          <a:xfrm rot="10799400">
            <a:off x="5436720" y="1520280"/>
            <a:ext cx="75240" cy="225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50" name="CustomShape 206"/>
          <p:cNvSpPr/>
          <p:nvPr/>
        </p:nvSpPr>
        <p:spPr>
          <a:xfrm>
            <a:off x="5330520" y="1677960"/>
            <a:ext cx="75600" cy="2484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51" name="CustomShape 207"/>
          <p:cNvSpPr/>
          <p:nvPr/>
        </p:nvSpPr>
        <p:spPr>
          <a:xfrm>
            <a:off x="5379480" y="1493640"/>
            <a:ext cx="32760" cy="2530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52" name="CustomShape 208"/>
          <p:cNvSpPr/>
          <p:nvPr/>
        </p:nvSpPr>
        <p:spPr>
          <a:xfrm>
            <a:off x="5414400" y="1692720"/>
            <a:ext cx="75600" cy="22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53" name="CustomShape 209"/>
          <p:cNvSpPr/>
          <p:nvPr/>
        </p:nvSpPr>
        <p:spPr>
          <a:xfrm rot="11032200">
            <a:off x="5619960" y="1541520"/>
            <a:ext cx="75240" cy="225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54" name="CustomShape 210"/>
          <p:cNvSpPr/>
          <p:nvPr/>
        </p:nvSpPr>
        <p:spPr>
          <a:xfrm rot="232200">
            <a:off x="5501880" y="1692360"/>
            <a:ext cx="75600" cy="2484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55" name="CustomShape 211"/>
          <p:cNvSpPr/>
          <p:nvPr/>
        </p:nvSpPr>
        <p:spPr>
          <a:xfrm rot="232200">
            <a:off x="5563080" y="1510560"/>
            <a:ext cx="32760" cy="2530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56" name="CustomShape 212"/>
          <p:cNvSpPr/>
          <p:nvPr/>
        </p:nvSpPr>
        <p:spPr>
          <a:xfrm rot="232200">
            <a:off x="5585400" y="1712880"/>
            <a:ext cx="75600" cy="22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57" name="CustomShape 213"/>
          <p:cNvSpPr/>
          <p:nvPr/>
        </p:nvSpPr>
        <p:spPr>
          <a:xfrm rot="11032200">
            <a:off x="5792040" y="1553040"/>
            <a:ext cx="75240" cy="225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58" name="CustomShape 214"/>
          <p:cNvSpPr/>
          <p:nvPr/>
        </p:nvSpPr>
        <p:spPr>
          <a:xfrm rot="232200">
            <a:off x="5674320" y="1704240"/>
            <a:ext cx="75600" cy="2484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59" name="CustomShape 215"/>
          <p:cNvSpPr/>
          <p:nvPr/>
        </p:nvSpPr>
        <p:spPr>
          <a:xfrm rot="232200">
            <a:off x="5735520" y="1522080"/>
            <a:ext cx="32760" cy="2530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60" name="CustomShape 216"/>
          <p:cNvSpPr/>
          <p:nvPr/>
        </p:nvSpPr>
        <p:spPr>
          <a:xfrm rot="232200">
            <a:off x="5757840" y="1724400"/>
            <a:ext cx="75600" cy="22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61" name="CustomShape 217"/>
          <p:cNvSpPr/>
          <p:nvPr/>
        </p:nvSpPr>
        <p:spPr>
          <a:xfrm rot="10851000">
            <a:off x="4917600" y="1522440"/>
            <a:ext cx="75240" cy="225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62" name="CustomShape 218"/>
          <p:cNvSpPr/>
          <p:nvPr/>
        </p:nvSpPr>
        <p:spPr>
          <a:xfrm rot="50400">
            <a:off x="4808160" y="1679760"/>
            <a:ext cx="75600" cy="2484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63" name="CustomShape 219"/>
          <p:cNvSpPr/>
          <p:nvPr/>
        </p:nvSpPr>
        <p:spPr>
          <a:xfrm rot="50400">
            <a:off x="4860360" y="1495800"/>
            <a:ext cx="32760" cy="2530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64" name="CustomShape 220"/>
          <p:cNvSpPr/>
          <p:nvPr/>
        </p:nvSpPr>
        <p:spPr>
          <a:xfrm rot="50400">
            <a:off x="4892040" y="1695240"/>
            <a:ext cx="75600" cy="22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65" name="CustomShape 221"/>
          <p:cNvSpPr/>
          <p:nvPr/>
        </p:nvSpPr>
        <p:spPr>
          <a:xfrm rot="10851000">
            <a:off x="5090760" y="1525320"/>
            <a:ext cx="75240" cy="225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66" name="CustomShape 222"/>
          <p:cNvSpPr/>
          <p:nvPr/>
        </p:nvSpPr>
        <p:spPr>
          <a:xfrm rot="50400">
            <a:off x="4981320" y="1681920"/>
            <a:ext cx="75600" cy="2484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67" name="CustomShape 223"/>
          <p:cNvSpPr/>
          <p:nvPr/>
        </p:nvSpPr>
        <p:spPr>
          <a:xfrm rot="50400">
            <a:off x="5033520" y="1497960"/>
            <a:ext cx="32760" cy="2530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68" name="CustomShape 224"/>
          <p:cNvSpPr/>
          <p:nvPr/>
        </p:nvSpPr>
        <p:spPr>
          <a:xfrm rot="50400">
            <a:off x="5065560" y="1698120"/>
            <a:ext cx="75600" cy="22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69" name="CustomShape 225"/>
          <p:cNvSpPr/>
          <p:nvPr/>
        </p:nvSpPr>
        <p:spPr>
          <a:xfrm rot="10411800">
            <a:off x="4201200" y="1559520"/>
            <a:ext cx="75240" cy="225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70" name="CustomShape 226"/>
          <p:cNvSpPr/>
          <p:nvPr/>
        </p:nvSpPr>
        <p:spPr>
          <a:xfrm rot="21211800">
            <a:off x="4114800" y="1728720"/>
            <a:ext cx="75600" cy="2484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71" name="CustomShape 227"/>
          <p:cNvSpPr/>
          <p:nvPr/>
        </p:nvSpPr>
        <p:spPr>
          <a:xfrm rot="21211800">
            <a:off x="4142880" y="1542600"/>
            <a:ext cx="32760" cy="2530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72" name="CustomShape 228"/>
          <p:cNvSpPr/>
          <p:nvPr/>
        </p:nvSpPr>
        <p:spPr>
          <a:xfrm rot="21211800">
            <a:off x="4198320" y="1734120"/>
            <a:ext cx="75600" cy="22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73" name="CustomShape 229"/>
          <p:cNvSpPr/>
          <p:nvPr/>
        </p:nvSpPr>
        <p:spPr>
          <a:xfrm rot="10411800">
            <a:off x="4372920" y="1540080"/>
            <a:ext cx="75240" cy="225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74" name="CustomShape 230"/>
          <p:cNvSpPr/>
          <p:nvPr/>
        </p:nvSpPr>
        <p:spPr>
          <a:xfrm rot="21211800">
            <a:off x="4286520" y="1708920"/>
            <a:ext cx="75600" cy="2484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75" name="CustomShape 231"/>
          <p:cNvSpPr/>
          <p:nvPr/>
        </p:nvSpPr>
        <p:spPr>
          <a:xfrm rot="21211800">
            <a:off x="4314600" y="1522800"/>
            <a:ext cx="32760" cy="2530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76" name="CustomShape 232"/>
          <p:cNvSpPr/>
          <p:nvPr/>
        </p:nvSpPr>
        <p:spPr>
          <a:xfrm rot="21211800">
            <a:off x="4370040" y="1714680"/>
            <a:ext cx="75600" cy="22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77" name="CustomShape 233"/>
          <p:cNvSpPr/>
          <p:nvPr/>
        </p:nvSpPr>
        <p:spPr>
          <a:xfrm rot="10644600">
            <a:off x="4556880" y="1541160"/>
            <a:ext cx="75240" cy="225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78" name="CustomShape 234"/>
          <p:cNvSpPr/>
          <p:nvPr/>
        </p:nvSpPr>
        <p:spPr>
          <a:xfrm rot="21444600">
            <a:off x="4458240" y="1703880"/>
            <a:ext cx="75600" cy="2484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79" name="CustomShape 235"/>
          <p:cNvSpPr/>
          <p:nvPr/>
        </p:nvSpPr>
        <p:spPr>
          <a:xfrm rot="21444600">
            <a:off x="4498920" y="1518480"/>
            <a:ext cx="32760" cy="2530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80" name="CustomShape 236"/>
          <p:cNvSpPr/>
          <p:nvPr/>
        </p:nvSpPr>
        <p:spPr>
          <a:xfrm rot="21444600">
            <a:off x="4542480" y="1714680"/>
            <a:ext cx="75600" cy="22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81" name="CustomShape 237"/>
          <p:cNvSpPr/>
          <p:nvPr/>
        </p:nvSpPr>
        <p:spPr>
          <a:xfrm rot="10644600">
            <a:off x="4729680" y="1533240"/>
            <a:ext cx="75240" cy="225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82" name="CustomShape 238"/>
          <p:cNvSpPr/>
          <p:nvPr/>
        </p:nvSpPr>
        <p:spPr>
          <a:xfrm rot="21444600">
            <a:off x="4631040" y="1695960"/>
            <a:ext cx="75600" cy="2484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83" name="CustomShape 239"/>
          <p:cNvSpPr/>
          <p:nvPr/>
        </p:nvSpPr>
        <p:spPr>
          <a:xfrm rot="21444600">
            <a:off x="4671720" y="1510560"/>
            <a:ext cx="32760" cy="2530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84" name="CustomShape 240"/>
          <p:cNvSpPr/>
          <p:nvPr/>
        </p:nvSpPr>
        <p:spPr>
          <a:xfrm rot="21444600">
            <a:off x="4715280" y="1707120"/>
            <a:ext cx="75600" cy="225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85" name="CustomShape 241"/>
          <p:cNvSpPr/>
          <p:nvPr/>
        </p:nvSpPr>
        <p:spPr>
          <a:xfrm>
            <a:off x="9808560" y="280872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286" name="CustomShape 242"/>
          <p:cNvSpPr/>
          <p:nvPr/>
        </p:nvSpPr>
        <p:spPr>
          <a:xfrm>
            <a:off x="9646920" y="273996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287" name="CustomShape 243"/>
          <p:cNvSpPr/>
          <p:nvPr/>
        </p:nvSpPr>
        <p:spPr>
          <a:xfrm>
            <a:off x="9478440" y="268092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288" name="CustomShape 244"/>
          <p:cNvSpPr/>
          <p:nvPr/>
        </p:nvSpPr>
        <p:spPr>
          <a:xfrm>
            <a:off x="9313560" y="262224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289" name="CustomShape 245"/>
          <p:cNvSpPr/>
          <p:nvPr/>
        </p:nvSpPr>
        <p:spPr>
          <a:xfrm>
            <a:off x="9141840" y="25696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290" name="CustomShape 246"/>
          <p:cNvSpPr/>
          <p:nvPr/>
        </p:nvSpPr>
        <p:spPr>
          <a:xfrm>
            <a:off x="8970480" y="251100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291" name="CustomShape 247"/>
          <p:cNvSpPr/>
          <p:nvPr/>
        </p:nvSpPr>
        <p:spPr>
          <a:xfrm>
            <a:off x="8791920" y="245880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292" name="CustomShape 248"/>
          <p:cNvSpPr/>
          <p:nvPr/>
        </p:nvSpPr>
        <p:spPr>
          <a:xfrm>
            <a:off x="8620560" y="240624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293" name="CustomShape 249"/>
          <p:cNvSpPr/>
          <p:nvPr/>
        </p:nvSpPr>
        <p:spPr>
          <a:xfrm>
            <a:off x="9966960" y="286092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294" name="CustomShape 250"/>
          <p:cNvSpPr/>
          <p:nvPr/>
        </p:nvSpPr>
        <p:spPr>
          <a:xfrm>
            <a:off x="8448840" y="236376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295" name="CustomShape 251"/>
          <p:cNvSpPr/>
          <p:nvPr/>
        </p:nvSpPr>
        <p:spPr>
          <a:xfrm>
            <a:off x="8294040" y="231480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296" name="CustomShape 252"/>
          <p:cNvSpPr/>
          <p:nvPr/>
        </p:nvSpPr>
        <p:spPr>
          <a:xfrm>
            <a:off x="8125560" y="227880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297" name="CustomShape 253"/>
          <p:cNvSpPr/>
          <p:nvPr/>
        </p:nvSpPr>
        <p:spPr>
          <a:xfrm>
            <a:off x="7953840" y="223920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298" name="CustomShape 254"/>
          <p:cNvSpPr/>
          <p:nvPr/>
        </p:nvSpPr>
        <p:spPr>
          <a:xfrm>
            <a:off x="7788960" y="220320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299" name="CustomShape 255"/>
          <p:cNvSpPr/>
          <p:nvPr/>
        </p:nvSpPr>
        <p:spPr>
          <a:xfrm>
            <a:off x="7620840" y="216396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00" name="CustomShape 256"/>
          <p:cNvSpPr/>
          <p:nvPr/>
        </p:nvSpPr>
        <p:spPr>
          <a:xfrm>
            <a:off x="7458840" y="212472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01" name="CustomShape 257"/>
          <p:cNvSpPr/>
          <p:nvPr/>
        </p:nvSpPr>
        <p:spPr>
          <a:xfrm>
            <a:off x="7293960" y="208872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02" name="CustomShape 258"/>
          <p:cNvSpPr/>
          <p:nvPr/>
        </p:nvSpPr>
        <p:spPr>
          <a:xfrm>
            <a:off x="7128720" y="205596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03" name="CustomShape 259"/>
          <p:cNvSpPr/>
          <p:nvPr/>
        </p:nvSpPr>
        <p:spPr>
          <a:xfrm>
            <a:off x="6960960" y="202968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04" name="CustomShape 260"/>
          <p:cNvSpPr/>
          <p:nvPr/>
        </p:nvSpPr>
        <p:spPr>
          <a:xfrm>
            <a:off x="6799320" y="200016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05" name="CustomShape 261"/>
          <p:cNvSpPr/>
          <p:nvPr/>
        </p:nvSpPr>
        <p:spPr>
          <a:xfrm>
            <a:off x="6630840" y="198072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06" name="CustomShape 262"/>
          <p:cNvSpPr/>
          <p:nvPr/>
        </p:nvSpPr>
        <p:spPr>
          <a:xfrm>
            <a:off x="6459120" y="196092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07" name="CustomShape 263"/>
          <p:cNvSpPr/>
          <p:nvPr/>
        </p:nvSpPr>
        <p:spPr>
          <a:xfrm>
            <a:off x="6290640" y="19378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08" name="CustomShape 264"/>
          <p:cNvSpPr/>
          <p:nvPr/>
        </p:nvSpPr>
        <p:spPr>
          <a:xfrm>
            <a:off x="6119280" y="192168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09" name="CustomShape 265"/>
          <p:cNvSpPr/>
          <p:nvPr/>
        </p:nvSpPr>
        <p:spPr>
          <a:xfrm>
            <a:off x="5947560" y="19054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0" name="CustomShape 266"/>
          <p:cNvSpPr/>
          <p:nvPr/>
        </p:nvSpPr>
        <p:spPr>
          <a:xfrm>
            <a:off x="5775840" y="188892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1" name="CustomShape 267"/>
          <p:cNvSpPr/>
          <p:nvPr/>
        </p:nvSpPr>
        <p:spPr>
          <a:xfrm>
            <a:off x="5607720" y="187920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2" name="CustomShape 268"/>
          <p:cNvSpPr/>
          <p:nvPr/>
        </p:nvSpPr>
        <p:spPr>
          <a:xfrm>
            <a:off x="5436000" y="18694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3" name="CustomShape 269"/>
          <p:cNvSpPr/>
          <p:nvPr/>
        </p:nvSpPr>
        <p:spPr>
          <a:xfrm>
            <a:off x="5274360" y="186264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4" name="CustomShape 270"/>
          <p:cNvSpPr/>
          <p:nvPr/>
        </p:nvSpPr>
        <p:spPr>
          <a:xfrm>
            <a:off x="5102640" y="185652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5" name="CustomShape 271"/>
          <p:cNvSpPr/>
          <p:nvPr/>
        </p:nvSpPr>
        <p:spPr>
          <a:xfrm>
            <a:off x="4934880" y="185976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6" name="CustomShape 272"/>
          <p:cNvSpPr/>
          <p:nvPr/>
        </p:nvSpPr>
        <p:spPr>
          <a:xfrm>
            <a:off x="4766400" y="186588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7" name="CustomShape 273"/>
          <p:cNvSpPr/>
          <p:nvPr/>
        </p:nvSpPr>
        <p:spPr>
          <a:xfrm>
            <a:off x="4597920" y="18658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8" name="CustomShape 274"/>
          <p:cNvSpPr/>
          <p:nvPr/>
        </p:nvSpPr>
        <p:spPr>
          <a:xfrm>
            <a:off x="4426200" y="187596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9" name="CustomShape 275"/>
          <p:cNvSpPr/>
          <p:nvPr/>
        </p:nvSpPr>
        <p:spPr>
          <a:xfrm>
            <a:off x="4254840" y="188244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0" name="CustomShape 276"/>
          <p:cNvSpPr/>
          <p:nvPr/>
        </p:nvSpPr>
        <p:spPr>
          <a:xfrm>
            <a:off x="4086720" y="189576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1" name="CustomShape 277"/>
          <p:cNvSpPr/>
          <p:nvPr/>
        </p:nvSpPr>
        <p:spPr>
          <a:xfrm>
            <a:off x="3915000" y="190872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2" name="CustomShape 278"/>
          <p:cNvSpPr/>
          <p:nvPr/>
        </p:nvSpPr>
        <p:spPr>
          <a:xfrm>
            <a:off x="3746880" y="193176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3" name="CustomShape 279"/>
          <p:cNvSpPr/>
          <p:nvPr/>
        </p:nvSpPr>
        <p:spPr>
          <a:xfrm>
            <a:off x="3578400" y="194472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4" name="CustomShape 280"/>
          <p:cNvSpPr/>
          <p:nvPr/>
        </p:nvSpPr>
        <p:spPr>
          <a:xfrm>
            <a:off x="3410280" y="196776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5" name="CustomShape 281"/>
          <p:cNvSpPr/>
          <p:nvPr/>
        </p:nvSpPr>
        <p:spPr>
          <a:xfrm>
            <a:off x="3248640" y="199044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6" name="CustomShape 282"/>
          <p:cNvSpPr/>
          <p:nvPr/>
        </p:nvSpPr>
        <p:spPr>
          <a:xfrm>
            <a:off x="3083400" y="200700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7" name="CustomShape 283"/>
          <p:cNvSpPr/>
          <p:nvPr/>
        </p:nvSpPr>
        <p:spPr>
          <a:xfrm>
            <a:off x="2925000" y="203292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8" name="CustomShape 284"/>
          <p:cNvSpPr/>
          <p:nvPr/>
        </p:nvSpPr>
        <p:spPr>
          <a:xfrm>
            <a:off x="2766600" y="206244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9" name="CustomShape 285"/>
          <p:cNvSpPr/>
          <p:nvPr/>
        </p:nvSpPr>
        <p:spPr>
          <a:xfrm>
            <a:off x="2601720" y="209196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0" name="CustomShape 286"/>
          <p:cNvSpPr/>
          <p:nvPr/>
        </p:nvSpPr>
        <p:spPr>
          <a:xfrm>
            <a:off x="2436480" y="212472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1" name="CustomShape 287"/>
          <p:cNvSpPr/>
          <p:nvPr/>
        </p:nvSpPr>
        <p:spPr>
          <a:xfrm>
            <a:off x="2271600" y="21538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2" name="CustomShape 288"/>
          <p:cNvSpPr/>
          <p:nvPr/>
        </p:nvSpPr>
        <p:spPr>
          <a:xfrm>
            <a:off x="2113200" y="218700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3" name="CustomShape 289"/>
          <p:cNvSpPr/>
          <p:nvPr/>
        </p:nvSpPr>
        <p:spPr>
          <a:xfrm>
            <a:off x="1958040" y="222300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4" name="CustomShape 290"/>
          <p:cNvSpPr/>
          <p:nvPr/>
        </p:nvSpPr>
        <p:spPr>
          <a:xfrm>
            <a:off x="1799640" y="226512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5" name="CustomShape 291"/>
          <p:cNvSpPr/>
          <p:nvPr/>
        </p:nvSpPr>
        <p:spPr>
          <a:xfrm>
            <a:off x="1641600" y="231120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6" name="CustomShape 292"/>
          <p:cNvSpPr/>
          <p:nvPr/>
        </p:nvSpPr>
        <p:spPr>
          <a:xfrm>
            <a:off x="1479960" y="235080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7" name="CustomShape 293"/>
          <p:cNvSpPr/>
          <p:nvPr/>
        </p:nvSpPr>
        <p:spPr>
          <a:xfrm>
            <a:off x="1321200" y="239292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8" name="CustomShape 294"/>
          <p:cNvSpPr/>
          <p:nvPr/>
        </p:nvSpPr>
        <p:spPr>
          <a:xfrm>
            <a:off x="1169640" y="244224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9" name="CustomShape 295"/>
          <p:cNvSpPr/>
          <p:nvPr/>
        </p:nvSpPr>
        <p:spPr>
          <a:xfrm>
            <a:off x="1007640" y="247824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0" name="CustomShape 296"/>
          <p:cNvSpPr/>
          <p:nvPr/>
        </p:nvSpPr>
        <p:spPr>
          <a:xfrm>
            <a:off x="859320" y="252396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1" name="CustomShape 297"/>
          <p:cNvSpPr/>
          <p:nvPr/>
        </p:nvSpPr>
        <p:spPr>
          <a:xfrm>
            <a:off x="704160" y="25696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2" name="CustomShape 298"/>
          <p:cNvSpPr/>
          <p:nvPr/>
        </p:nvSpPr>
        <p:spPr>
          <a:xfrm>
            <a:off x="552240" y="262224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3" name="CustomShape 299"/>
          <p:cNvSpPr/>
          <p:nvPr/>
        </p:nvSpPr>
        <p:spPr>
          <a:xfrm>
            <a:off x="400680" y="266796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4" name="CustomShape 300"/>
          <p:cNvSpPr/>
          <p:nvPr/>
        </p:nvSpPr>
        <p:spPr>
          <a:xfrm>
            <a:off x="252360" y="271404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5" name="CustomShape 301"/>
          <p:cNvSpPr/>
          <p:nvPr/>
        </p:nvSpPr>
        <p:spPr>
          <a:xfrm>
            <a:off x="100440" y="275616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6" name="CustomShape 302"/>
          <p:cNvSpPr/>
          <p:nvPr/>
        </p:nvSpPr>
        <p:spPr>
          <a:xfrm>
            <a:off x="-41040" y="281196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7" name="CustomShape 303"/>
          <p:cNvSpPr/>
          <p:nvPr/>
        </p:nvSpPr>
        <p:spPr>
          <a:xfrm>
            <a:off x="-148680" y="285804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8" name="CustomShape 304"/>
          <p:cNvSpPr/>
          <p:nvPr/>
        </p:nvSpPr>
        <p:spPr>
          <a:xfrm>
            <a:off x="9804240" y="21826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9" name="CustomShape 305"/>
          <p:cNvSpPr/>
          <p:nvPr/>
        </p:nvSpPr>
        <p:spPr>
          <a:xfrm>
            <a:off x="9642600" y="211392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0" name="CustomShape 306"/>
          <p:cNvSpPr/>
          <p:nvPr/>
        </p:nvSpPr>
        <p:spPr>
          <a:xfrm>
            <a:off x="9474120" y="20548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1" name="CustomShape 307"/>
          <p:cNvSpPr/>
          <p:nvPr/>
        </p:nvSpPr>
        <p:spPr>
          <a:xfrm>
            <a:off x="9309240" y="199620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2" name="CustomShape 308"/>
          <p:cNvSpPr/>
          <p:nvPr/>
        </p:nvSpPr>
        <p:spPr>
          <a:xfrm>
            <a:off x="9137520" y="194364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3" name="CustomShape 309"/>
          <p:cNvSpPr/>
          <p:nvPr/>
        </p:nvSpPr>
        <p:spPr>
          <a:xfrm>
            <a:off x="8966160" y="188496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4" name="CustomShape 310"/>
          <p:cNvSpPr/>
          <p:nvPr/>
        </p:nvSpPr>
        <p:spPr>
          <a:xfrm>
            <a:off x="8787600" y="183276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5" name="CustomShape 311"/>
          <p:cNvSpPr/>
          <p:nvPr/>
        </p:nvSpPr>
        <p:spPr>
          <a:xfrm>
            <a:off x="8616240" y="178020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6" name="CustomShape 312"/>
          <p:cNvSpPr/>
          <p:nvPr/>
        </p:nvSpPr>
        <p:spPr>
          <a:xfrm>
            <a:off x="9962640" y="22348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7" name="CustomShape 313"/>
          <p:cNvSpPr/>
          <p:nvPr/>
        </p:nvSpPr>
        <p:spPr>
          <a:xfrm>
            <a:off x="8444520" y="173772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8" name="CustomShape 314"/>
          <p:cNvSpPr/>
          <p:nvPr/>
        </p:nvSpPr>
        <p:spPr>
          <a:xfrm>
            <a:off x="8289720" y="168876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9" name="CustomShape 315"/>
          <p:cNvSpPr/>
          <p:nvPr/>
        </p:nvSpPr>
        <p:spPr>
          <a:xfrm>
            <a:off x="8121240" y="165276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0" name="CustomShape 316"/>
          <p:cNvSpPr/>
          <p:nvPr/>
        </p:nvSpPr>
        <p:spPr>
          <a:xfrm>
            <a:off x="7949520" y="161316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1" name="CustomShape 317"/>
          <p:cNvSpPr/>
          <p:nvPr/>
        </p:nvSpPr>
        <p:spPr>
          <a:xfrm>
            <a:off x="7784640" y="157716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2" name="CustomShape 318"/>
          <p:cNvSpPr/>
          <p:nvPr/>
        </p:nvSpPr>
        <p:spPr>
          <a:xfrm>
            <a:off x="7616520" y="153792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3" name="CustomShape 319"/>
          <p:cNvSpPr/>
          <p:nvPr/>
        </p:nvSpPr>
        <p:spPr>
          <a:xfrm>
            <a:off x="7454520" y="14986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4" name="CustomShape 320"/>
          <p:cNvSpPr/>
          <p:nvPr/>
        </p:nvSpPr>
        <p:spPr>
          <a:xfrm>
            <a:off x="7289640" y="14626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5" name="CustomShape 321"/>
          <p:cNvSpPr/>
          <p:nvPr/>
        </p:nvSpPr>
        <p:spPr>
          <a:xfrm>
            <a:off x="7124760" y="142992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6" name="CustomShape 322"/>
          <p:cNvSpPr/>
          <p:nvPr/>
        </p:nvSpPr>
        <p:spPr>
          <a:xfrm>
            <a:off x="6956640" y="140364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7" name="CustomShape 323"/>
          <p:cNvSpPr/>
          <p:nvPr/>
        </p:nvSpPr>
        <p:spPr>
          <a:xfrm>
            <a:off x="6795000" y="137412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8" name="CustomShape 324"/>
          <p:cNvSpPr/>
          <p:nvPr/>
        </p:nvSpPr>
        <p:spPr>
          <a:xfrm>
            <a:off x="6626520" y="135468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9" name="CustomShape 325"/>
          <p:cNvSpPr/>
          <p:nvPr/>
        </p:nvSpPr>
        <p:spPr>
          <a:xfrm>
            <a:off x="6454800" y="13348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0" name="CustomShape 326"/>
          <p:cNvSpPr/>
          <p:nvPr/>
        </p:nvSpPr>
        <p:spPr>
          <a:xfrm>
            <a:off x="6286680" y="131184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1" name="CustomShape 327"/>
          <p:cNvSpPr/>
          <p:nvPr/>
        </p:nvSpPr>
        <p:spPr>
          <a:xfrm>
            <a:off x="6115320" y="129564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2" name="CustomShape 328"/>
          <p:cNvSpPr/>
          <p:nvPr/>
        </p:nvSpPr>
        <p:spPr>
          <a:xfrm>
            <a:off x="5943600" y="127944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3" name="CustomShape 329"/>
          <p:cNvSpPr/>
          <p:nvPr/>
        </p:nvSpPr>
        <p:spPr>
          <a:xfrm>
            <a:off x="5771880" y="12628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4" name="CustomShape 330"/>
          <p:cNvSpPr/>
          <p:nvPr/>
        </p:nvSpPr>
        <p:spPr>
          <a:xfrm>
            <a:off x="5603760" y="125316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5" name="CustomShape 331"/>
          <p:cNvSpPr/>
          <p:nvPr/>
        </p:nvSpPr>
        <p:spPr>
          <a:xfrm>
            <a:off x="5432040" y="124344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6" name="CustomShape 332"/>
          <p:cNvSpPr/>
          <p:nvPr/>
        </p:nvSpPr>
        <p:spPr>
          <a:xfrm>
            <a:off x="5270400" y="123660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7" name="CustomShape 333"/>
          <p:cNvSpPr/>
          <p:nvPr/>
        </p:nvSpPr>
        <p:spPr>
          <a:xfrm>
            <a:off x="5098680" y="12304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8" name="CustomShape 334"/>
          <p:cNvSpPr/>
          <p:nvPr/>
        </p:nvSpPr>
        <p:spPr>
          <a:xfrm>
            <a:off x="4930560" y="123372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9" name="CustomShape 335"/>
          <p:cNvSpPr/>
          <p:nvPr/>
        </p:nvSpPr>
        <p:spPr>
          <a:xfrm>
            <a:off x="4762440" y="123984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0" name="CustomShape 336"/>
          <p:cNvSpPr/>
          <p:nvPr/>
        </p:nvSpPr>
        <p:spPr>
          <a:xfrm>
            <a:off x="4593960" y="123984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1" name="CustomShape 337"/>
          <p:cNvSpPr/>
          <p:nvPr/>
        </p:nvSpPr>
        <p:spPr>
          <a:xfrm>
            <a:off x="4422240" y="124992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2" name="CustomShape 338"/>
          <p:cNvSpPr/>
          <p:nvPr/>
        </p:nvSpPr>
        <p:spPr>
          <a:xfrm>
            <a:off x="4250880" y="125640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3" name="CustomShape 339"/>
          <p:cNvSpPr/>
          <p:nvPr/>
        </p:nvSpPr>
        <p:spPr>
          <a:xfrm>
            <a:off x="4082400" y="126972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4" name="CustomShape 340"/>
          <p:cNvSpPr/>
          <p:nvPr/>
        </p:nvSpPr>
        <p:spPr>
          <a:xfrm>
            <a:off x="3910680" y="12826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5" name="CustomShape 341"/>
          <p:cNvSpPr/>
          <p:nvPr/>
        </p:nvSpPr>
        <p:spPr>
          <a:xfrm>
            <a:off x="3742920" y="130572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6" name="CustomShape 342"/>
          <p:cNvSpPr/>
          <p:nvPr/>
        </p:nvSpPr>
        <p:spPr>
          <a:xfrm>
            <a:off x="3574440" y="131868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7" name="CustomShape 343"/>
          <p:cNvSpPr/>
          <p:nvPr/>
        </p:nvSpPr>
        <p:spPr>
          <a:xfrm>
            <a:off x="3405960" y="134172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8" name="CustomShape 344"/>
          <p:cNvSpPr/>
          <p:nvPr/>
        </p:nvSpPr>
        <p:spPr>
          <a:xfrm>
            <a:off x="3244320" y="136440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9" name="CustomShape 345"/>
          <p:cNvSpPr/>
          <p:nvPr/>
        </p:nvSpPr>
        <p:spPr>
          <a:xfrm>
            <a:off x="3079440" y="138096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0" name="CustomShape 346"/>
          <p:cNvSpPr/>
          <p:nvPr/>
        </p:nvSpPr>
        <p:spPr>
          <a:xfrm>
            <a:off x="2920680" y="14068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1" name="CustomShape 347"/>
          <p:cNvSpPr/>
          <p:nvPr/>
        </p:nvSpPr>
        <p:spPr>
          <a:xfrm>
            <a:off x="2762640" y="143640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2" name="CustomShape 348"/>
          <p:cNvSpPr/>
          <p:nvPr/>
        </p:nvSpPr>
        <p:spPr>
          <a:xfrm>
            <a:off x="2597400" y="146592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3" name="CustomShape 349"/>
          <p:cNvSpPr/>
          <p:nvPr/>
        </p:nvSpPr>
        <p:spPr>
          <a:xfrm>
            <a:off x="2432520" y="14986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4" name="CustomShape 350"/>
          <p:cNvSpPr/>
          <p:nvPr/>
        </p:nvSpPr>
        <p:spPr>
          <a:xfrm>
            <a:off x="2267640" y="152784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5" name="CustomShape 351"/>
          <p:cNvSpPr/>
          <p:nvPr/>
        </p:nvSpPr>
        <p:spPr>
          <a:xfrm>
            <a:off x="2109240" y="156096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6" name="CustomShape 352"/>
          <p:cNvSpPr/>
          <p:nvPr/>
        </p:nvSpPr>
        <p:spPr>
          <a:xfrm>
            <a:off x="1954080" y="159696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7" name="CustomShape 353"/>
          <p:cNvSpPr/>
          <p:nvPr/>
        </p:nvSpPr>
        <p:spPr>
          <a:xfrm>
            <a:off x="1795680" y="16390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8" name="CustomShape 354"/>
          <p:cNvSpPr/>
          <p:nvPr/>
        </p:nvSpPr>
        <p:spPr>
          <a:xfrm>
            <a:off x="1637280" y="168516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9" name="CustomShape 355"/>
          <p:cNvSpPr/>
          <p:nvPr/>
        </p:nvSpPr>
        <p:spPr>
          <a:xfrm>
            <a:off x="1476000" y="172476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0" name="CustomShape 356"/>
          <p:cNvSpPr/>
          <p:nvPr/>
        </p:nvSpPr>
        <p:spPr>
          <a:xfrm>
            <a:off x="1317240" y="17668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1" name="CustomShape 357"/>
          <p:cNvSpPr/>
          <p:nvPr/>
        </p:nvSpPr>
        <p:spPr>
          <a:xfrm>
            <a:off x="1165680" y="181620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2" name="CustomShape 358"/>
          <p:cNvSpPr/>
          <p:nvPr/>
        </p:nvSpPr>
        <p:spPr>
          <a:xfrm>
            <a:off x="1003680" y="185220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3" name="CustomShape 359"/>
          <p:cNvSpPr/>
          <p:nvPr/>
        </p:nvSpPr>
        <p:spPr>
          <a:xfrm>
            <a:off x="855360" y="189792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4" name="CustomShape 360"/>
          <p:cNvSpPr/>
          <p:nvPr/>
        </p:nvSpPr>
        <p:spPr>
          <a:xfrm>
            <a:off x="700200" y="194364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5" name="CustomShape 361"/>
          <p:cNvSpPr/>
          <p:nvPr/>
        </p:nvSpPr>
        <p:spPr>
          <a:xfrm>
            <a:off x="548280" y="199620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6" name="CustomShape 362"/>
          <p:cNvSpPr/>
          <p:nvPr/>
        </p:nvSpPr>
        <p:spPr>
          <a:xfrm>
            <a:off x="396720" y="204192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7" name="CustomShape 363"/>
          <p:cNvSpPr/>
          <p:nvPr/>
        </p:nvSpPr>
        <p:spPr>
          <a:xfrm>
            <a:off x="248400" y="208800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8" name="CustomShape 364"/>
          <p:cNvSpPr/>
          <p:nvPr/>
        </p:nvSpPr>
        <p:spPr>
          <a:xfrm>
            <a:off x="96480" y="213012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9" name="CustomShape 365"/>
          <p:cNvSpPr/>
          <p:nvPr/>
        </p:nvSpPr>
        <p:spPr>
          <a:xfrm>
            <a:off x="-45000" y="218592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0" name="CustomShape 366"/>
          <p:cNvSpPr/>
          <p:nvPr/>
        </p:nvSpPr>
        <p:spPr>
          <a:xfrm>
            <a:off x="-152640" y="223200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1" name="CustomShape 367"/>
          <p:cNvSpPr/>
          <p:nvPr/>
        </p:nvSpPr>
        <p:spPr>
          <a:xfrm>
            <a:off x="9748800" y="221976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2" name="CustomShape 368"/>
          <p:cNvSpPr/>
          <p:nvPr/>
        </p:nvSpPr>
        <p:spPr>
          <a:xfrm>
            <a:off x="9587160" y="215100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3" name="CustomShape 369"/>
          <p:cNvSpPr/>
          <p:nvPr/>
        </p:nvSpPr>
        <p:spPr>
          <a:xfrm>
            <a:off x="9418680" y="209196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4" name="CustomShape 370"/>
          <p:cNvSpPr/>
          <p:nvPr/>
        </p:nvSpPr>
        <p:spPr>
          <a:xfrm>
            <a:off x="9253800" y="203328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5" name="CustomShape 371"/>
          <p:cNvSpPr/>
          <p:nvPr/>
        </p:nvSpPr>
        <p:spPr>
          <a:xfrm>
            <a:off x="9082080" y="198072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6" name="CustomShape 372"/>
          <p:cNvSpPr/>
          <p:nvPr/>
        </p:nvSpPr>
        <p:spPr>
          <a:xfrm>
            <a:off x="8910720" y="192204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7" name="CustomShape 373"/>
          <p:cNvSpPr/>
          <p:nvPr/>
        </p:nvSpPr>
        <p:spPr>
          <a:xfrm>
            <a:off x="8732160" y="186984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8" name="CustomShape 374"/>
          <p:cNvSpPr/>
          <p:nvPr/>
        </p:nvSpPr>
        <p:spPr>
          <a:xfrm>
            <a:off x="8560800" y="181728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9" name="CustomShape 375"/>
          <p:cNvSpPr/>
          <p:nvPr/>
        </p:nvSpPr>
        <p:spPr>
          <a:xfrm>
            <a:off x="9907200" y="227196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0" name="CustomShape 376"/>
          <p:cNvSpPr/>
          <p:nvPr/>
        </p:nvSpPr>
        <p:spPr>
          <a:xfrm>
            <a:off x="8389080" y="177480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1" name="CustomShape 377"/>
          <p:cNvSpPr/>
          <p:nvPr/>
        </p:nvSpPr>
        <p:spPr>
          <a:xfrm>
            <a:off x="8234280" y="172584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2" name="CustomShape 378"/>
          <p:cNvSpPr/>
          <p:nvPr/>
        </p:nvSpPr>
        <p:spPr>
          <a:xfrm>
            <a:off x="8065800" y="168984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3" name="CustomShape 379"/>
          <p:cNvSpPr/>
          <p:nvPr/>
        </p:nvSpPr>
        <p:spPr>
          <a:xfrm>
            <a:off x="7894080" y="165024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4" name="CustomShape 380"/>
          <p:cNvSpPr/>
          <p:nvPr/>
        </p:nvSpPr>
        <p:spPr>
          <a:xfrm>
            <a:off x="7729200" y="161424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5" name="CustomShape 381"/>
          <p:cNvSpPr/>
          <p:nvPr/>
        </p:nvSpPr>
        <p:spPr>
          <a:xfrm>
            <a:off x="7561080" y="157500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6" name="CustomShape 382"/>
          <p:cNvSpPr/>
          <p:nvPr/>
        </p:nvSpPr>
        <p:spPr>
          <a:xfrm>
            <a:off x="7399080" y="153576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7" name="CustomShape 383"/>
          <p:cNvSpPr/>
          <p:nvPr/>
        </p:nvSpPr>
        <p:spPr>
          <a:xfrm>
            <a:off x="7234200" y="149976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8" name="CustomShape 384"/>
          <p:cNvSpPr/>
          <p:nvPr/>
        </p:nvSpPr>
        <p:spPr>
          <a:xfrm>
            <a:off x="7069320" y="146700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9" name="CustomShape 385"/>
          <p:cNvSpPr/>
          <p:nvPr/>
        </p:nvSpPr>
        <p:spPr>
          <a:xfrm>
            <a:off x="6901200" y="144072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0" name="CustomShape 386"/>
          <p:cNvSpPr/>
          <p:nvPr/>
        </p:nvSpPr>
        <p:spPr>
          <a:xfrm>
            <a:off x="6739560" y="141120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1" name="CustomShape 387"/>
          <p:cNvSpPr/>
          <p:nvPr/>
        </p:nvSpPr>
        <p:spPr>
          <a:xfrm>
            <a:off x="6571080" y="139176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2" name="CustomShape 388"/>
          <p:cNvSpPr/>
          <p:nvPr/>
        </p:nvSpPr>
        <p:spPr>
          <a:xfrm>
            <a:off x="6399360" y="137196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3" name="CustomShape 389"/>
          <p:cNvSpPr/>
          <p:nvPr/>
        </p:nvSpPr>
        <p:spPr>
          <a:xfrm>
            <a:off x="6231240" y="134892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4" name="CustomShape 390"/>
          <p:cNvSpPr/>
          <p:nvPr/>
        </p:nvSpPr>
        <p:spPr>
          <a:xfrm>
            <a:off x="6059880" y="133272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5" name="CustomShape 391"/>
          <p:cNvSpPr/>
          <p:nvPr/>
        </p:nvSpPr>
        <p:spPr>
          <a:xfrm>
            <a:off x="5888160" y="131652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6" name="CustomShape 392"/>
          <p:cNvSpPr/>
          <p:nvPr/>
        </p:nvSpPr>
        <p:spPr>
          <a:xfrm>
            <a:off x="5716440" y="129996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7" name="CustomShape 393"/>
          <p:cNvSpPr/>
          <p:nvPr/>
        </p:nvSpPr>
        <p:spPr>
          <a:xfrm>
            <a:off x="5548320" y="129024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8" name="CustomShape 394"/>
          <p:cNvSpPr/>
          <p:nvPr/>
        </p:nvSpPr>
        <p:spPr>
          <a:xfrm>
            <a:off x="5376600" y="128052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9" name="CustomShape 395"/>
          <p:cNvSpPr/>
          <p:nvPr/>
        </p:nvSpPr>
        <p:spPr>
          <a:xfrm>
            <a:off x="5214960" y="12736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0" name="CustomShape 396"/>
          <p:cNvSpPr/>
          <p:nvPr/>
        </p:nvSpPr>
        <p:spPr>
          <a:xfrm>
            <a:off x="5043240" y="126756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1" name="CustomShape 397"/>
          <p:cNvSpPr/>
          <p:nvPr/>
        </p:nvSpPr>
        <p:spPr>
          <a:xfrm>
            <a:off x="4875120" y="127080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2" name="CustomShape 398"/>
          <p:cNvSpPr/>
          <p:nvPr/>
        </p:nvSpPr>
        <p:spPr>
          <a:xfrm>
            <a:off x="4707000" y="127692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3" name="CustomShape 399"/>
          <p:cNvSpPr/>
          <p:nvPr/>
        </p:nvSpPr>
        <p:spPr>
          <a:xfrm>
            <a:off x="4538520" y="127692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4" name="CustomShape 400"/>
          <p:cNvSpPr/>
          <p:nvPr/>
        </p:nvSpPr>
        <p:spPr>
          <a:xfrm>
            <a:off x="4366800" y="128700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5" name="CustomShape 401"/>
          <p:cNvSpPr/>
          <p:nvPr/>
        </p:nvSpPr>
        <p:spPr>
          <a:xfrm>
            <a:off x="4195440" y="129348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6" name="CustomShape 402"/>
          <p:cNvSpPr/>
          <p:nvPr/>
        </p:nvSpPr>
        <p:spPr>
          <a:xfrm>
            <a:off x="4026960" y="130680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7" name="CustomShape 403"/>
          <p:cNvSpPr/>
          <p:nvPr/>
        </p:nvSpPr>
        <p:spPr>
          <a:xfrm>
            <a:off x="3855240" y="131976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8" name="CustomShape 404"/>
          <p:cNvSpPr/>
          <p:nvPr/>
        </p:nvSpPr>
        <p:spPr>
          <a:xfrm>
            <a:off x="3687480" y="134280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9" name="CustomShape 405"/>
          <p:cNvSpPr/>
          <p:nvPr/>
        </p:nvSpPr>
        <p:spPr>
          <a:xfrm>
            <a:off x="3519000" y="135576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0" name="CustomShape 406"/>
          <p:cNvSpPr/>
          <p:nvPr/>
        </p:nvSpPr>
        <p:spPr>
          <a:xfrm>
            <a:off x="3350520" y="137880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1" name="CustomShape 407"/>
          <p:cNvSpPr/>
          <p:nvPr/>
        </p:nvSpPr>
        <p:spPr>
          <a:xfrm>
            <a:off x="3188880" y="140148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2" name="CustomShape 408"/>
          <p:cNvSpPr/>
          <p:nvPr/>
        </p:nvSpPr>
        <p:spPr>
          <a:xfrm>
            <a:off x="3024000" y="141804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3" name="CustomShape 409"/>
          <p:cNvSpPr/>
          <p:nvPr/>
        </p:nvSpPr>
        <p:spPr>
          <a:xfrm>
            <a:off x="2865240" y="144396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4" name="CustomShape 410"/>
          <p:cNvSpPr/>
          <p:nvPr/>
        </p:nvSpPr>
        <p:spPr>
          <a:xfrm>
            <a:off x="2707200" y="14734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5" name="CustomShape 411"/>
          <p:cNvSpPr/>
          <p:nvPr/>
        </p:nvSpPr>
        <p:spPr>
          <a:xfrm>
            <a:off x="2541960" y="150300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6" name="CustomShape 412"/>
          <p:cNvSpPr/>
          <p:nvPr/>
        </p:nvSpPr>
        <p:spPr>
          <a:xfrm>
            <a:off x="2377080" y="153576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7" name="CustomShape 413"/>
          <p:cNvSpPr/>
          <p:nvPr/>
        </p:nvSpPr>
        <p:spPr>
          <a:xfrm>
            <a:off x="2212200" y="156492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8" name="CustomShape 414"/>
          <p:cNvSpPr/>
          <p:nvPr/>
        </p:nvSpPr>
        <p:spPr>
          <a:xfrm>
            <a:off x="2053800" y="159804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9" name="CustomShape 415"/>
          <p:cNvSpPr/>
          <p:nvPr/>
        </p:nvSpPr>
        <p:spPr>
          <a:xfrm>
            <a:off x="1898640" y="163404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0" name="CustomShape 416"/>
          <p:cNvSpPr/>
          <p:nvPr/>
        </p:nvSpPr>
        <p:spPr>
          <a:xfrm>
            <a:off x="1740240" y="167616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1" name="CustomShape 417"/>
          <p:cNvSpPr/>
          <p:nvPr/>
        </p:nvSpPr>
        <p:spPr>
          <a:xfrm>
            <a:off x="1581840" y="172224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2" name="CustomShape 418"/>
          <p:cNvSpPr/>
          <p:nvPr/>
        </p:nvSpPr>
        <p:spPr>
          <a:xfrm>
            <a:off x="1420560" y="176184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3" name="CustomShape 419"/>
          <p:cNvSpPr/>
          <p:nvPr/>
        </p:nvSpPr>
        <p:spPr>
          <a:xfrm>
            <a:off x="1261800" y="180396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4" name="CustomShape 420"/>
          <p:cNvSpPr/>
          <p:nvPr/>
        </p:nvSpPr>
        <p:spPr>
          <a:xfrm>
            <a:off x="1110240" y="185328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5" name="CustomShape 421"/>
          <p:cNvSpPr/>
          <p:nvPr/>
        </p:nvSpPr>
        <p:spPr>
          <a:xfrm>
            <a:off x="948240" y="188928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6" name="CustomShape 422"/>
          <p:cNvSpPr/>
          <p:nvPr/>
        </p:nvSpPr>
        <p:spPr>
          <a:xfrm>
            <a:off x="799920" y="193500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7" name="CustomShape 423"/>
          <p:cNvSpPr/>
          <p:nvPr/>
        </p:nvSpPr>
        <p:spPr>
          <a:xfrm>
            <a:off x="644760" y="198072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8" name="CustomShape 424"/>
          <p:cNvSpPr/>
          <p:nvPr/>
        </p:nvSpPr>
        <p:spPr>
          <a:xfrm>
            <a:off x="492840" y="203328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9" name="CustomShape 425"/>
          <p:cNvSpPr/>
          <p:nvPr/>
        </p:nvSpPr>
        <p:spPr>
          <a:xfrm>
            <a:off x="341280" y="207900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0" name="CustomShape 426"/>
          <p:cNvSpPr/>
          <p:nvPr/>
        </p:nvSpPr>
        <p:spPr>
          <a:xfrm>
            <a:off x="192960" y="212508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1" name="CustomShape 427"/>
          <p:cNvSpPr/>
          <p:nvPr/>
        </p:nvSpPr>
        <p:spPr>
          <a:xfrm>
            <a:off x="41040" y="216720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2" name="CustomShape 428"/>
          <p:cNvSpPr/>
          <p:nvPr/>
        </p:nvSpPr>
        <p:spPr>
          <a:xfrm>
            <a:off x="-100440" y="222300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3" name="CustomShape 429"/>
          <p:cNvSpPr/>
          <p:nvPr/>
        </p:nvSpPr>
        <p:spPr>
          <a:xfrm>
            <a:off x="-208080" y="226908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4" name="CustomShape 430"/>
          <p:cNvSpPr/>
          <p:nvPr/>
        </p:nvSpPr>
        <p:spPr>
          <a:xfrm>
            <a:off x="9819720" y="227916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5" name="CustomShape 431"/>
          <p:cNvSpPr/>
          <p:nvPr/>
        </p:nvSpPr>
        <p:spPr>
          <a:xfrm>
            <a:off x="9658080" y="221040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6" name="CustomShape 432"/>
          <p:cNvSpPr/>
          <p:nvPr/>
        </p:nvSpPr>
        <p:spPr>
          <a:xfrm>
            <a:off x="9489600" y="215136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7" name="CustomShape 433"/>
          <p:cNvSpPr/>
          <p:nvPr/>
        </p:nvSpPr>
        <p:spPr>
          <a:xfrm>
            <a:off x="9324720" y="209268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8" name="CustomShape 434"/>
          <p:cNvSpPr/>
          <p:nvPr/>
        </p:nvSpPr>
        <p:spPr>
          <a:xfrm>
            <a:off x="9153000" y="204012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9" name="CustomShape 435"/>
          <p:cNvSpPr/>
          <p:nvPr/>
        </p:nvSpPr>
        <p:spPr>
          <a:xfrm>
            <a:off x="8981640" y="198144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0" name="CustomShape 436"/>
          <p:cNvSpPr/>
          <p:nvPr/>
        </p:nvSpPr>
        <p:spPr>
          <a:xfrm>
            <a:off x="8803080" y="192924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1" name="CustomShape 437"/>
          <p:cNvSpPr/>
          <p:nvPr/>
        </p:nvSpPr>
        <p:spPr>
          <a:xfrm>
            <a:off x="8631720" y="187668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2" name="CustomShape 438"/>
          <p:cNvSpPr/>
          <p:nvPr/>
        </p:nvSpPr>
        <p:spPr>
          <a:xfrm>
            <a:off x="9978120" y="233136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3" name="CustomShape 439"/>
          <p:cNvSpPr/>
          <p:nvPr/>
        </p:nvSpPr>
        <p:spPr>
          <a:xfrm>
            <a:off x="8460000" y="183420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4" name="CustomShape 440"/>
          <p:cNvSpPr/>
          <p:nvPr/>
        </p:nvSpPr>
        <p:spPr>
          <a:xfrm>
            <a:off x="8305200" y="178524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5" name="CustomShape 441"/>
          <p:cNvSpPr/>
          <p:nvPr/>
        </p:nvSpPr>
        <p:spPr>
          <a:xfrm>
            <a:off x="8136720" y="174924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6" name="CustomShape 442"/>
          <p:cNvSpPr/>
          <p:nvPr/>
        </p:nvSpPr>
        <p:spPr>
          <a:xfrm>
            <a:off x="7965000" y="170964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7" name="CustomShape 443"/>
          <p:cNvSpPr/>
          <p:nvPr/>
        </p:nvSpPr>
        <p:spPr>
          <a:xfrm>
            <a:off x="7800120" y="167364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8" name="CustomShape 444"/>
          <p:cNvSpPr/>
          <p:nvPr/>
        </p:nvSpPr>
        <p:spPr>
          <a:xfrm>
            <a:off x="7632000" y="163440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9" name="CustomShape 445"/>
          <p:cNvSpPr/>
          <p:nvPr/>
        </p:nvSpPr>
        <p:spPr>
          <a:xfrm>
            <a:off x="7470000" y="159516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0" name="CustomShape 446"/>
          <p:cNvSpPr/>
          <p:nvPr/>
        </p:nvSpPr>
        <p:spPr>
          <a:xfrm>
            <a:off x="7305120" y="155916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1" name="CustomShape 447"/>
          <p:cNvSpPr/>
          <p:nvPr/>
        </p:nvSpPr>
        <p:spPr>
          <a:xfrm>
            <a:off x="7139880" y="152640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2" name="CustomShape 448"/>
          <p:cNvSpPr/>
          <p:nvPr/>
        </p:nvSpPr>
        <p:spPr>
          <a:xfrm>
            <a:off x="6972120" y="150012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3" name="CustomShape 449"/>
          <p:cNvSpPr/>
          <p:nvPr/>
        </p:nvSpPr>
        <p:spPr>
          <a:xfrm>
            <a:off x="6810480" y="147060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4" name="CustomShape 450"/>
          <p:cNvSpPr/>
          <p:nvPr/>
        </p:nvSpPr>
        <p:spPr>
          <a:xfrm>
            <a:off x="6642000" y="145116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5" name="CustomShape 451"/>
          <p:cNvSpPr/>
          <p:nvPr/>
        </p:nvSpPr>
        <p:spPr>
          <a:xfrm>
            <a:off x="6470280" y="143136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6" name="CustomShape 452"/>
          <p:cNvSpPr/>
          <p:nvPr/>
        </p:nvSpPr>
        <p:spPr>
          <a:xfrm>
            <a:off x="6301800" y="140832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7" name="CustomShape 453"/>
          <p:cNvSpPr/>
          <p:nvPr/>
        </p:nvSpPr>
        <p:spPr>
          <a:xfrm>
            <a:off x="6130440" y="139212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8" name="CustomShape 454"/>
          <p:cNvSpPr/>
          <p:nvPr/>
        </p:nvSpPr>
        <p:spPr>
          <a:xfrm>
            <a:off x="5958720" y="137592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9" name="CustomShape 455"/>
          <p:cNvSpPr/>
          <p:nvPr/>
        </p:nvSpPr>
        <p:spPr>
          <a:xfrm>
            <a:off x="5787000" y="135936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0" name="CustomShape 456"/>
          <p:cNvSpPr/>
          <p:nvPr/>
        </p:nvSpPr>
        <p:spPr>
          <a:xfrm>
            <a:off x="5618880" y="134964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1" name="CustomShape 457"/>
          <p:cNvSpPr/>
          <p:nvPr/>
        </p:nvSpPr>
        <p:spPr>
          <a:xfrm>
            <a:off x="5447160" y="133992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2" name="CustomShape 458"/>
          <p:cNvSpPr/>
          <p:nvPr/>
        </p:nvSpPr>
        <p:spPr>
          <a:xfrm>
            <a:off x="5285520" y="13330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3" name="CustomShape 459"/>
          <p:cNvSpPr/>
          <p:nvPr/>
        </p:nvSpPr>
        <p:spPr>
          <a:xfrm>
            <a:off x="5113800" y="132696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4" name="CustomShape 460"/>
          <p:cNvSpPr/>
          <p:nvPr/>
        </p:nvSpPr>
        <p:spPr>
          <a:xfrm>
            <a:off x="4946040" y="133020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5" name="CustomShape 461"/>
          <p:cNvSpPr/>
          <p:nvPr/>
        </p:nvSpPr>
        <p:spPr>
          <a:xfrm>
            <a:off x="4777560" y="133632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6" name="CustomShape 462"/>
          <p:cNvSpPr/>
          <p:nvPr/>
        </p:nvSpPr>
        <p:spPr>
          <a:xfrm>
            <a:off x="4609080" y="133632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7" name="CustomShape 463"/>
          <p:cNvSpPr/>
          <p:nvPr/>
        </p:nvSpPr>
        <p:spPr>
          <a:xfrm>
            <a:off x="4437360" y="134640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8" name="CustomShape 464"/>
          <p:cNvSpPr/>
          <p:nvPr/>
        </p:nvSpPr>
        <p:spPr>
          <a:xfrm>
            <a:off x="4266000" y="135288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9" name="CustomShape 465"/>
          <p:cNvSpPr/>
          <p:nvPr/>
        </p:nvSpPr>
        <p:spPr>
          <a:xfrm>
            <a:off x="4097880" y="136620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0" name="CustomShape 466"/>
          <p:cNvSpPr/>
          <p:nvPr/>
        </p:nvSpPr>
        <p:spPr>
          <a:xfrm>
            <a:off x="3926160" y="137916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1" name="CustomShape 467"/>
          <p:cNvSpPr/>
          <p:nvPr/>
        </p:nvSpPr>
        <p:spPr>
          <a:xfrm>
            <a:off x="3758040" y="140220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2" name="CustomShape 468"/>
          <p:cNvSpPr/>
          <p:nvPr/>
        </p:nvSpPr>
        <p:spPr>
          <a:xfrm>
            <a:off x="3589560" y="141516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3" name="CustomShape 469"/>
          <p:cNvSpPr/>
          <p:nvPr/>
        </p:nvSpPr>
        <p:spPr>
          <a:xfrm>
            <a:off x="3421440" y="143820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4" name="CustomShape 470"/>
          <p:cNvSpPr/>
          <p:nvPr/>
        </p:nvSpPr>
        <p:spPr>
          <a:xfrm>
            <a:off x="3259800" y="146088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5" name="CustomShape 471"/>
          <p:cNvSpPr/>
          <p:nvPr/>
        </p:nvSpPr>
        <p:spPr>
          <a:xfrm>
            <a:off x="3094560" y="147744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6" name="CustomShape 472"/>
          <p:cNvSpPr/>
          <p:nvPr/>
        </p:nvSpPr>
        <p:spPr>
          <a:xfrm>
            <a:off x="2936160" y="150336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7" name="CustomShape 473"/>
          <p:cNvSpPr/>
          <p:nvPr/>
        </p:nvSpPr>
        <p:spPr>
          <a:xfrm>
            <a:off x="2777760" y="15328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8" name="CustomShape 474"/>
          <p:cNvSpPr/>
          <p:nvPr/>
        </p:nvSpPr>
        <p:spPr>
          <a:xfrm>
            <a:off x="2612880" y="156240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9" name="CustomShape 475"/>
          <p:cNvSpPr/>
          <p:nvPr/>
        </p:nvSpPr>
        <p:spPr>
          <a:xfrm>
            <a:off x="2447640" y="159516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0" name="CustomShape 476"/>
          <p:cNvSpPr/>
          <p:nvPr/>
        </p:nvSpPr>
        <p:spPr>
          <a:xfrm>
            <a:off x="2282760" y="162432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1" name="CustomShape 477"/>
          <p:cNvSpPr/>
          <p:nvPr/>
        </p:nvSpPr>
        <p:spPr>
          <a:xfrm>
            <a:off x="2124360" y="165744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2" name="CustomShape 478"/>
          <p:cNvSpPr/>
          <p:nvPr/>
        </p:nvSpPr>
        <p:spPr>
          <a:xfrm>
            <a:off x="1969200" y="169344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3" name="CustomShape 479"/>
          <p:cNvSpPr/>
          <p:nvPr/>
        </p:nvSpPr>
        <p:spPr>
          <a:xfrm>
            <a:off x="1810800" y="173556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4" name="CustomShape 480"/>
          <p:cNvSpPr/>
          <p:nvPr/>
        </p:nvSpPr>
        <p:spPr>
          <a:xfrm>
            <a:off x="1652760" y="178164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5" name="CustomShape 481"/>
          <p:cNvSpPr/>
          <p:nvPr/>
        </p:nvSpPr>
        <p:spPr>
          <a:xfrm>
            <a:off x="1491120" y="182124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6" name="CustomShape 482"/>
          <p:cNvSpPr/>
          <p:nvPr/>
        </p:nvSpPr>
        <p:spPr>
          <a:xfrm>
            <a:off x="1332360" y="186336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7" name="CustomShape 483"/>
          <p:cNvSpPr/>
          <p:nvPr/>
        </p:nvSpPr>
        <p:spPr>
          <a:xfrm>
            <a:off x="1180800" y="191268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8" name="CustomShape 484"/>
          <p:cNvSpPr/>
          <p:nvPr/>
        </p:nvSpPr>
        <p:spPr>
          <a:xfrm>
            <a:off x="1018800" y="194868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9" name="CustomShape 485"/>
          <p:cNvSpPr/>
          <p:nvPr/>
        </p:nvSpPr>
        <p:spPr>
          <a:xfrm>
            <a:off x="870480" y="199440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0" name="CustomShape 486"/>
          <p:cNvSpPr/>
          <p:nvPr/>
        </p:nvSpPr>
        <p:spPr>
          <a:xfrm>
            <a:off x="715320" y="204012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1" name="CustomShape 487"/>
          <p:cNvSpPr/>
          <p:nvPr/>
        </p:nvSpPr>
        <p:spPr>
          <a:xfrm>
            <a:off x="563400" y="209268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2" name="CustomShape 488"/>
          <p:cNvSpPr/>
          <p:nvPr/>
        </p:nvSpPr>
        <p:spPr>
          <a:xfrm>
            <a:off x="411840" y="213840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3" name="CustomShape 489"/>
          <p:cNvSpPr/>
          <p:nvPr/>
        </p:nvSpPr>
        <p:spPr>
          <a:xfrm>
            <a:off x="263520" y="218448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4" name="CustomShape 490"/>
          <p:cNvSpPr/>
          <p:nvPr/>
        </p:nvSpPr>
        <p:spPr>
          <a:xfrm>
            <a:off x="111600" y="222660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5" name="CustomShape 491"/>
          <p:cNvSpPr/>
          <p:nvPr/>
        </p:nvSpPr>
        <p:spPr>
          <a:xfrm>
            <a:off x="-29880" y="228240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6" name="CustomShape 492"/>
          <p:cNvSpPr/>
          <p:nvPr/>
        </p:nvSpPr>
        <p:spPr>
          <a:xfrm>
            <a:off x="-137520" y="232848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7" name="CustomShape 493"/>
          <p:cNvSpPr/>
          <p:nvPr/>
        </p:nvSpPr>
        <p:spPr>
          <a:xfrm>
            <a:off x="9799920" y="23536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8" name="CustomShape 494"/>
          <p:cNvSpPr/>
          <p:nvPr/>
        </p:nvSpPr>
        <p:spPr>
          <a:xfrm>
            <a:off x="9638280" y="228492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9" name="CustomShape 495"/>
          <p:cNvSpPr/>
          <p:nvPr/>
        </p:nvSpPr>
        <p:spPr>
          <a:xfrm>
            <a:off x="9469800" y="22258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0" name="CustomShape 496"/>
          <p:cNvSpPr/>
          <p:nvPr/>
        </p:nvSpPr>
        <p:spPr>
          <a:xfrm>
            <a:off x="9304920" y="216720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1" name="CustomShape 497"/>
          <p:cNvSpPr/>
          <p:nvPr/>
        </p:nvSpPr>
        <p:spPr>
          <a:xfrm>
            <a:off x="9133200" y="211464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2" name="CustomShape 498"/>
          <p:cNvSpPr/>
          <p:nvPr/>
        </p:nvSpPr>
        <p:spPr>
          <a:xfrm>
            <a:off x="8961840" y="205596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3" name="CustomShape 499"/>
          <p:cNvSpPr/>
          <p:nvPr/>
        </p:nvSpPr>
        <p:spPr>
          <a:xfrm>
            <a:off x="8783280" y="200376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4" name="CustomShape 500"/>
          <p:cNvSpPr/>
          <p:nvPr/>
        </p:nvSpPr>
        <p:spPr>
          <a:xfrm>
            <a:off x="8611920" y="195120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5" name="CustomShape 501"/>
          <p:cNvSpPr/>
          <p:nvPr/>
        </p:nvSpPr>
        <p:spPr>
          <a:xfrm>
            <a:off x="9958320" y="24058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6" name="CustomShape 502"/>
          <p:cNvSpPr/>
          <p:nvPr/>
        </p:nvSpPr>
        <p:spPr>
          <a:xfrm>
            <a:off x="8440200" y="190872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7" name="CustomShape 503"/>
          <p:cNvSpPr/>
          <p:nvPr/>
        </p:nvSpPr>
        <p:spPr>
          <a:xfrm>
            <a:off x="8285400" y="185976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8" name="CustomShape 504"/>
          <p:cNvSpPr/>
          <p:nvPr/>
        </p:nvSpPr>
        <p:spPr>
          <a:xfrm>
            <a:off x="8116920" y="182376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9" name="CustomShape 505"/>
          <p:cNvSpPr/>
          <p:nvPr/>
        </p:nvSpPr>
        <p:spPr>
          <a:xfrm>
            <a:off x="7945200" y="178416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0" name="CustomShape 506"/>
          <p:cNvSpPr/>
          <p:nvPr/>
        </p:nvSpPr>
        <p:spPr>
          <a:xfrm>
            <a:off x="7780320" y="174816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1" name="CustomShape 507"/>
          <p:cNvSpPr/>
          <p:nvPr/>
        </p:nvSpPr>
        <p:spPr>
          <a:xfrm>
            <a:off x="7612200" y="170892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2" name="CustomShape 508"/>
          <p:cNvSpPr/>
          <p:nvPr/>
        </p:nvSpPr>
        <p:spPr>
          <a:xfrm>
            <a:off x="7450200" y="16696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3" name="CustomShape 509"/>
          <p:cNvSpPr/>
          <p:nvPr/>
        </p:nvSpPr>
        <p:spPr>
          <a:xfrm>
            <a:off x="7285320" y="16336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4" name="CustomShape 510"/>
          <p:cNvSpPr/>
          <p:nvPr/>
        </p:nvSpPr>
        <p:spPr>
          <a:xfrm>
            <a:off x="7120440" y="160092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5" name="CustomShape 511"/>
          <p:cNvSpPr/>
          <p:nvPr/>
        </p:nvSpPr>
        <p:spPr>
          <a:xfrm>
            <a:off x="6952320" y="157464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6" name="CustomShape 512"/>
          <p:cNvSpPr/>
          <p:nvPr/>
        </p:nvSpPr>
        <p:spPr>
          <a:xfrm>
            <a:off x="6790680" y="154512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7" name="CustomShape 513"/>
          <p:cNvSpPr/>
          <p:nvPr/>
        </p:nvSpPr>
        <p:spPr>
          <a:xfrm>
            <a:off x="6622200" y="152568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8" name="CustomShape 514"/>
          <p:cNvSpPr/>
          <p:nvPr/>
        </p:nvSpPr>
        <p:spPr>
          <a:xfrm>
            <a:off x="6450480" y="15058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9" name="CustomShape 515"/>
          <p:cNvSpPr/>
          <p:nvPr/>
        </p:nvSpPr>
        <p:spPr>
          <a:xfrm>
            <a:off x="6282360" y="148284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0" name="CustomShape 516"/>
          <p:cNvSpPr/>
          <p:nvPr/>
        </p:nvSpPr>
        <p:spPr>
          <a:xfrm>
            <a:off x="6111000" y="146664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1" name="CustomShape 517"/>
          <p:cNvSpPr/>
          <p:nvPr/>
        </p:nvSpPr>
        <p:spPr>
          <a:xfrm>
            <a:off x="5939280" y="145044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2" name="CustomShape 518"/>
          <p:cNvSpPr/>
          <p:nvPr/>
        </p:nvSpPr>
        <p:spPr>
          <a:xfrm>
            <a:off x="5767560" y="14338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3" name="CustomShape 519"/>
          <p:cNvSpPr/>
          <p:nvPr/>
        </p:nvSpPr>
        <p:spPr>
          <a:xfrm>
            <a:off x="5599440" y="142416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4" name="CustomShape 520"/>
          <p:cNvSpPr/>
          <p:nvPr/>
        </p:nvSpPr>
        <p:spPr>
          <a:xfrm>
            <a:off x="5427720" y="141444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5" name="CustomShape 521"/>
          <p:cNvSpPr/>
          <p:nvPr/>
        </p:nvSpPr>
        <p:spPr>
          <a:xfrm>
            <a:off x="5266080" y="140760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6" name="CustomShape 522"/>
          <p:cNvSpPr/>
          <p:nvPr/>
        </p:nvSpPr>
        <p:spPr>
          <a:xfrm>
            <a:off x="5094360" y="14014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7" name="CustomShape 523"/>
          <p:cNvSpPr/>
          <p:nvPr/>
        </p:nvSpPr>
        <p:spPr>
          <a:xfrm>
            <a:off x="4926240" y="140472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8" name="CustomShape 524"/>
          <p:cNvSpPr/>
          <p:nvPr/>
        </p:nvSpPr>
        <p:spPr>
          <a:xfrm>
            <a:off x="4758120" y="141084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9" name="CustomShape 525"/>
          <p:cNvSpPr/>
          <p:nvPr/>
        </p:nvSpPr>
        <p:spPr>
          <a:xfrm>
            <a:off x="4589640" y="141084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0" name="CustomShape 526"/>
          <p:cNvSpPr/>
          <p:nvPr/>
        </p:nvSpPr>
        <p:spPr>
          <a:xfrm>
            <a:off x="4417920" y="142092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1" name="CustomShape 527"/>
          <p:cNvSpPr/>
          <p:nvPr/>
        </p:nvSpPr>
        <p:spPr>
          <a:xfrm>
            <a:off x="4246560" y="142740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2" name="CustomShape 528"/>
          <p:cNvSpPr/>
          <p:nvPr/>
        </p:nvSpPr>
        <p:spPr>
          <a:xfrm>
            <a:off x="4078080" y="144072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3" name="CustomShape 529"/>
          <p:cNvSpPr/>
          <p:nvPr/>
        </p:nvSpPr>
        <p:spPr>
          <a:xfrm>
            <a:off x="3906360" y="14536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4" name="CustomShape 530"/>
          <p:cNvSpPr/>
          <p:nvPr/>
        </p:nvSpPr>
        <p:spPr>
          <a:xfrm>
            <a:off x="3738600" y="147672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5" name="CustomShape 531"/>
          <p:cNvSpPr/>
          <p:nvPr/>
        </p:nvSpPr>
        <p:spPr>
          <a:xfrm>
            <a:off x="3570120" y="148968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6" name="CustomShape 532"/>
          <p:cNvSpPr/>
          <p:nvPr/>
        </p:nvSpPr>
        <p:spPr>
          <a:xfrm>
            <a:off x="3401640" y="151272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7" name="CustomShape 533"/>
          <p:cNvSpPr/>
          <p:nvPr/>
        </p:nvSpPr>
        <p:spPr>
          <a:xfrm>
            <a:off x="3240000" y="153540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8" name="CustomShape 534"/>
          <p:cNvSpPr/>
          <p:nvPr/>
        </p:nvSpPr>
        <p:spPr>
          <a:xfrm>
            <a:off x="3075120" y="155196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9" name="CustomShape 535"/>
          <p:cNvSpPr/>
          <p:nvPr/>
        </p:nvSpPr>
        <p:spPr>
          <a:xfrm>
            <a:off x="2916360" y="15778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0" name="CustomShape 536"/>
          <p:cNvSpPr/>
          <p:nvPr/>
        </p:nvSpPr>
        <p:spPr>
          <a:xfrm>
            <a:off x="2758320" y="160740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1" name="CustomShape 537"/>
          <p:cNvSpPr/>
          <p:nvPr/>
        </p:nvSpPr>
        <p:spPr>
          <a:xfrm>
            <a:off x="2593080" y="163692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2" name="CustomShape 538"/>
          <p:cNvSpPr/>
          <p:nvPr/>
        </p:nvSpPr>
        <p:spPr>
          <a:xfrm>
            <a:off x="2428200" y="16696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3" name="CustomShape 539"/>
          <p:cNvSpPr/>
          <p:nvPr/>
        </p:nvSpPr>
        <p:spPr>
          <a:xfrm>
            <a:off x="2263320" y="169884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4" name="CustomShape 540"/>
          <p:cNvSpPr/>
          <p:nvPr/>
        </p:nvSpPr>
        <p:spPr>
          <a:xfrm>
            <a:off x="2104920" y="173196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5" name="CustomShape 541"/>
          <p:cNvSpPr/>
          <p:nvPr/>
        </p:nvSpPr>
        <p:spPr>
          <a:xfrm>
            <a:off x="1949760" y="176796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6" name="CustomShape 542"/>
          <p:cNvSpPr/>
          <p:nvPr/>
        </p:nvSpPr>
        <p:spPr>
          <a:xfrm>
            <a:off x="1791360" y="18100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7" name="CustomShape 543"/>
          <p:cNvSpPr/>
          <p:nvPr/>
        </p:nvSpPr>
        <p:spPr>
          <a:xfrm>
            <a:off x="1632960" y="185616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8" name="CustomShape 544"/>
          <p:cNvSpPr/>
          <p:nvPr/>
        </p:nvSpPr>
        <p:spPr>
          <a:xfrm>
            <a:off x="1471680" y="189576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9" name="CustomShape 545"/>
          <p:cNvSpPr/>
          <p:nvPr/>
        </p:nvSpPr>
        <p:spPr>
          <a:xfrm>
            <a:off x="1312920" y="193788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0" name="CustomShape 546"/>
          <p:cNvSpPr/>
          <p:nvPr/>
        </p:nvSpPr>
        <p:spPr>
          <a:xfrm>
            <a:off x="1161360" y="198720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1" name="CustomShape 547"/>
          <p:cNvSpPr/>
          <p:nvPr/>
        </p:nvSpPr>
        <p:spPr>
          <a:xfrm>
            <a:off x="999360" y="202320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2" name="CustomShape 548"/>
          <p:cNvSpPr/>
          <p:nvPr/>
        </p:nvSpPr>
        <p:spPr>
          <a:xfrm>
            <a:off x="851040" y="206892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3" name="CustomShape 549"/>
          <p:cNvSpPr/>
          <p:nvPr/>
        </p:nvSpPr>
        <p:spPr>
          <a:xfrm>
            <a:off x="695880" y="211464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4" name="CustomShape 550"/>
          <p:cNvSpPr/>
          <p:nvPr/>
        </p:nvSpPr>
        <p:spPr>
          <a:xfrm>
            <a:off x="543960" y="216720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5" name="CustomShape 551"/>
          <p:cNvSpPr/>
          <p:nvPr/>
        </p:nvSpPr>
        <p:spPr>
          <a:xfrm>
            <a:off x="392400" y="221292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6" name="CustomShape 552"/>
          <p:cNvSpPr/>
          <p:nvPr/>
        </p:nvSpPr>
        <p:spPr>
          <a:xfrm>
            <a:off x="244080" y="2259000"/>
            <a:ext cx="17928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7" name="CustomShape 553"/>
          <p:cNvSpPr/>
          <p:nvPr/>
        </p:nvSpPr>
        <p:spPr>
          <a:xfrm>
            <a:off x="92160" y="2301120"/>
            <a:ext cx="17964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8" name="CustomShape 554"/>
          <p:cNvSpPr/>
          <p:nvPr/>
        </p:nvSpPr>
        <p:spPr>
          <a:xfrm>
            <a:off x="-49320" y="2356920"/>
            <a:ext cx="179280" cy="1864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9" name="CustomShape 555"/>
          <p:cNvSpPr/>
          <p:nvPr/>
        </p:nvSpPr>
        <p:spPr>
          <a:xfrm>
            <a:off x="-156960" y="2403000"/>
            <a:ext cx="179640" cy="18612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00" name="CustomShape 556"/>
          <p:cNvSpPr/>
          <p:nvPr/>
        </p:nvSpPr>
        <p:spPr>
          <a:xfrm rot="21112800">
            <a:off x="6526080" y="2208240"/>
            <a:ext cx="1092240" cy="663480"/>
          </a:xfrm>
          <a:custGeom>
            <a:avLst/>
            <a:gdLst/>
            <a:ahLst/>
            <a:rect l="l" t="t" r="r" b="b"/>
            <a:pathLst>
              <a:path w="852" h="518">
                <a:moveTo>
                  <a:pt x="51" y="34"/>
                </a:moveTo>
                <a:cubicBezTo>
                  <a:pt x="112" y="122"/>
                  <a:pt x="124" y="186"/>
                  <a:pt x="116" y="258"/>
                </a:cubicBezTo>
                <a:cubicBezTo>
                  <a:pt x="108" y="330"/>
                  <a:pt x="0" y="430"/>
                  <a:pt x="8" y="442"/>
                </a:cubicBezTo>
                <a:cubicBezTo>
                  <a:pt x="50" y="479"/>
                  <a:pt x="284" y="326"/>
                  <a:pt x="456" y="422"/>
                </a:cubicBezTo>
                <a:cubicBezTo>
                  <a:pt x="628" y="518"/>
                  <a:pt x="708" y="514"/>
                  <a:pt x="776" y="482"/>
                </a:cubicBezTo>
                <a:cubicBezTo>
                  <a:pt x="852" y="422"/>
                  <a:pt x="688" y="402"/>
                  <a:pt x="700" y="254"/>
                </a:cubicBezTo>
                <a:cubicBezTo>
                  <a:pt x="712" y="106"/>
                  <a:pt x="844" y="54"/>
                  <a:pt x="828" y="30"/>
                </a:cubicBezTo>
                <a:cubicBezTo>
                  <a:pt x="812" y="6"/>
                  <a:pt x="712" y="22"/>
                  <a:pt x="656" y="50"/>
                </a:cubicBezTo>
                <a:cubicBezTo>
                  <a:pt x="600" y="78"/>
                  <a:pt x="504" y="146"/>
                  <a:pt x="384" y="82"/>
                </a:cubicBezTo>
                <a:cubicBezTo>
                  <a:pt x="264" y="18"/>
                  <a:pt x="121" y="0"/>
                  <a:pt x="51" y="34"/>
                </a:cubicBezTo>
                <a:close/>
              </a:path>
            </a:pathLst>
          </a:custGeom>
          <a:gradFill>
            <a:gsLst>
              <a:gs pos="0">
                <a:srgbClr val="d88500"/>
              </a:gs>
              <a:gs pos="100000">
                <a:srgbClr val="ffd289"/>
              </a:gs>
            </a:gsLst>
            <a:lin ang="2700000"/>
          </a:gradFill>
          <a:ln w="9360">
            <a:solidFill>
              <a:srgbClr val="000000"/>
            </a:solidFill>
            <a:round/>
          </a:ln>
        </p:spPr>
        <p:style>
          <a:lnRef idx="0"/>
          <a:fillRef idx="0"/>
          <a:effectRef idx="0"/>
          <a:fontRef idx="minor"/>
        </p:style>
      </p:sp>
      <p:sp>
        <p:nvSpPr>
          <p:cNvPr id="601" name="CustomShape 557"/>
          <p:cNvSpPr/>
          <p:nvPr/>
        </p:nvSpPr>
        <p:spPr>
          <a:xfrm rot="69600">
            <a:off x="7155360" y="2600640"/>
            <a:ext cx="311040" cy="139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02" name="CustomShape 558"/>
          <p:cNvSpPr/>
          <p:nvPr/>
        </p:nvSpPr>
        <p:spPr>
          <a:xfrm rot="21112800">
            <a:off x="6741360" y="2386800"/>
            <a:ext cx="6624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HSP70</a:t>
            </a:r>
            <a:endParaRPr b="1" lang="pt-BR" sz="1200" spc="-1" strike="noStrike">
              <a:solidFill>
                <a:srgbClr val="ffffff"/>
              </a:solidFill>
              <a:uFill>
                <a:solidFill>
                  <a:srgbClr val="ffffff"/>
                </a:solidFill>
              </a:uFill>
              <a:latin typeface="Arial"/>
            </a:endParaRPr>
          </a:p>
        </p:txBody>
      </p:sp>
      <p:sp>
        <p:nvSpPr>
          <p:cNvPr id="603" name="CustomShape 559"/>
          <p:cNvSpPr/>
          <p:nvPr/>
        </p:nvSpPr>
        <p:spPr>
          <a:xfrm>
            <a:off x="8685360" y="6488280"/>
            <a:ext cx="68040" cy="83880"/>
          </a:xfrm>
          <a:custGeom>
            <a:avLst/>
            <a:gdLst/>
            <a:ahLst/>
            <a:rect l="l" t="t" r="r" b="b"/>
            <a:pathLst>
              <a:path w="43" h="53">
                <a:moveTo>
                  <a:pt x="0" y="0"/>
                </a:moveTo>
                <a:lnTo>
                  <a:pt x="43" y="53"/>
                </a:lnTo>
              </a:path>
            </a:pathLst>
          </a:custGeom>
          <a:noFill/>
          <a:ln w="25560">
            <a:solidFill>
              <a:srgbClr val="ffffff"/>
            </a:solidFill>
            <a:round/>
          </a:ln>
          <a:effectLst>
            <a:outerShdw dist="17819" dir="2700000">
              <a:srgbClr val="000000"/>
            </a:outerShdw>
          </a:effectLst>
        </p:spPr>
        <p:style>
          <a:lnRef idx="0"/>
          <a:fillRef idx="0"/>
          <a:effectRef idx="0"/>
          <a:fontRef idx="minor"/>
        </p:style>
      </p:sp>
      <p:pic>
        <p:nvPicPr>
          <p:cNvPr id="604" name="Picture 382" descr="Nucleus"/>
          <p:cNvPicPr/>
          <p:nvPr/>
        </p:nvPicPr>
        <p:blipFill>
          <a:blip r:embed="rId1"/>
          <a:srcRect l="0" t="0" r="3083" b="26968"/>
          <a:stretch/>
        </p:blipFill>
        <p:spPr>
          <a:xfrm>
            <a:off x="2744640" y="8231040"/>
            <a:ext cx="7236000" cy="3895920"/>
          </a:xfrm>
          <a:prstGeom prst="rect">
            <a:avLst/>
          </a:prstGeom>
          <a:ln>
            <a:noFill/>
          </a:ln>
        </p:spPr>
      </p:pic>
      <p:sp>
        <p:nvSpPr>
          <p:cNvPr id="605" name="CustomShape 560"/>
          <p:cNvSpPr/>
          <p:nvPr/>
        </p:nvSpPr>
        <p:spPr>
          <a:xfrm>
            <a:off x="7018200" y="10604520"/>
            <a:ext cx="1033560" cy="703080"/>
          </a:xfrm>
          <a:custGeom>
            <a:avLst/>
            <a:gdLst/>
            <a:ahLst/>
            <a:rect l="l" t="t" r="r" b="b"/>
            <a:pathLst>
              <a:path w="651" h="443">
                <a:moveTo>
                  <a:pt x="0" y="443"/>
                </a:moveTo>
                <a:cubicBezTo>
                  <a:pt x="153" y="293"/>
                  <a:pt x="307" y="0"/>
                  <a:pt x="651" y="208"/>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pic>
        <p:nvPicPr>
          <p:cNvPr id="606" name="Picture 383" descr="DNA 01"/>
          <p:cNvPicPr/>
          <p:nvPr/>
        </p:nvPicPr>
        <p:blipFill>
          <a:blip r:embed="rId2"/>
          <a:stretch/>
        </p:blipFill>
        <p:spPr>
          <a:xfrm rot="234600">
            <a:off x="4036680" y="10907280"/>
            <a:ext cx="3048120" cy="911160"/>
          </a:xfrm>
          <a:prstGeom prst="rect">
            <a:avLst/>
          </a:prstGeom>
          <a:ln>
            <a:noFill/>
          </a:ln>
        </p:spPr>
      </p:pic>
      <p:sp>
        <p:nvSpPr>
          <p:cNvPr id="607" name="TextShape 561"/>
          <p:cNvSpPr txBox="1"/>
          <p:nvPr/>
        </p:nvSpPr>
        <p:spPr>
          <a:xfrm>
            <a:off x="6667560" y="11160"/>
            <a:ext cx="3922560" cy="544320"/>
          </a:xfrm>
          <a:prstGeom prst="rect">
            <a:avLst/>
          </a:prstGeom>
          <a:noFill/>
          <a:ln>
            <a:noFill/>
          </a:ln>
        </p:spPr>
        <p:txBody>
          <a:bodyPr lIns="125640" rIns="125640" tIns="62640" bIns="62640" anchor="ctr"/>
          <a:p>
            <a:pPr algn="ctr"/>
            <a:r>
              <a:rPr b="1" lang="en-US" sz="2100" spc="-1" strike="noStrike">
                <a:solidFill>
                  <a:srgbClr val="ffff00"/>
                </a:solidFill>
                <a:uFill>
                  <a:solidFill>
                    <a:srgbClr val="ffffff"/>
                  </a:solidFill>
                </a:uFill>
                <a:latin typeface="Arial"/>
              </a:rPr>
              <a:t>HIF1</a:t>
            </a:r>
            <a:r>
              <a:rPr b="1" lang="en-US" sz="2400" spc="-1" strike="noStrike">
                <a:solidFill>
                  <a:srgbClr val="ffff00"/>
                </a:solidFill>
                <a:uFill>
                  <a:solidFill>
                    <a:srgbClr val="ffffff"/>
                  </a:solidFill>
                </a:uFill>
                <a:latin typeface="Symbol"/>
                <a:ea typeface="Symbol"/>
              </a:rPr>
              <a:t></a:t>
            </a:r>
            <a:r>
              <a:rPr b="1" lang="en-US" sz="2100" spc="-1" strike="noStrike">
                <a:solidFill>
                  <a:srgbClr val="ffff00"/>
                </a:solidFill>
                <a:uFill>
                  <a:solidFill>
                    <a:srgbClr val="ffffff"/>
                  </a:solidFill>
                </a:uFill>
                <a:latin typeface="Arial"/>
              </a:rPr>
              <a:t> Pathway</a:t>
            </a:r>
            <a:endParaRPr b="0" lang="pt-BR" sz="6000" spc="-1" strike="noStrike">
              <a:solidFill>
                <a:srgbClr val="000000"/>
              </a:solidFill>
              <a:uFill>
                <a:solidFill>
                  <a:srgbClr val="ffffff"/>
                </a:solidFill>
              </a:uFill>
              <a:latin typeface="Arial"/>
            </a:endParaRPr>
          </a:p>
        </p:txBody>
      </p:sp>
      <p:sp>
        <p:nvSpPr>
          <p:cNvPr id="608" name="CustomShape 562"/>
          <p:cNvSpPr/>
          <p:nvPr/>
        </p:nvSpPr>
        <p:spPr>
          <a:xfrm>
            <a:off x="3486240" y="5624640"/>
            <a:ext cx="657000" cy="766800"/>
          </a:xfrm>
          <a:custGeom>
            <a:avLst/>
            <a:gdLst/>
            <a:ahLst/>
            <a:rect l="l" t="t" r="r" b="b"/>
            <a:pathLst>
              <a:path w="414" h="483">
                <a:moveTo>
                  <a:pt x="69" y="0"/>
                </a:moveTo>
                <a:cubicBezTo>
                  <a:pt x="0" y="156"/>
                  <a:pt x="333" y="327"/>
                  <a:pt x="414" y="483"/>
                </a:cubicBezTo>
              </a:path>
            </a:pathLst>
          </a:custGeom>
          <a:noFill/>
          <a:ln w="31680">
            <a:solidFill>
              <a:srgbClr val="ff0000"/>
            </a:solidFill>
            <a:round/>
            <a:tailEnd len="lg" type="oval" w="med"/>
          </a:ln>
          <a:effectLst>
            <a:outerShdw dist="17819" dir="2700000">
              <a:srgbClr val="000000"/>
            </a:outerShdw>
          </a:effectLst>
        </p:spPr>
        <p:style>
          <a:lnRef idx="0"/>
          <a:fillRef idx="0"/>
          <a:effectRef idx="0"/>
          <a:fontRef idx="minor"/>
        </p:style>
      </p:sp>
      <p:sp>
        <p:nvSpPr>
          <p:cNvPr id="609" name="CustomShape 563"/>
          <p:cNvSpPr/>
          <p:nvPr/>
        </p:nvSpPr>
        <p:spPr>
          <a:xfrm>
            <a:off x="33480" y="2830680"/>
            <a:ext cx="803160" cy="1068120"/>
          </a:xfrm>
          <a:custGeom>
            <a:avLst/>
            <a:gdLst/>
            <a:ahLst/>
            <a:rect l="l" t="t" r="r" b="b"/>
            <a:pathLst>
              <a:path w="506" h="673">
                <a:moveTo>
                  <a:pt x="467" y="673"/>
                </a:moveTo>
                <a:cubicBezTo>
                  <a:pt x="0" y="238"/>
                  <a:pt x="259" y="241"/>
                  <a:pt x="506" y="0"/>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10" name="CustomShape 564"/>
          <p:cNvSpPr/>
          <p:nvPr/>
        </p:nvSpPr>
        <p:spPr>
          <a:xfrm>
            <a:off x="2011320" y="2502000"/>
            <a:ext cx="711360" cy="1171440"/>
          </a:xfrm>
          <a:custGeom>
            <a:avLst/>
            <a:gdLst/>
            <a:ahLst/>
            <a:rect l="l" t="t" r="r" b="b"/>
            <a:pathLst>
              <a:path w="448" h="738">
                <a:moveTo>
                  <a:pt x="77" y="0"/>
                </a:moveTo>
                <a:cubicBezTo>
                  <a:pt x="69" y="264"/>
                  <a:pt x="448" y="410"/>
                  <a:pt x="0" y="738"/>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11" name="CustomShape 565"/>
          <p:cNvSpPr/>
          <p:nvPr/>
        </p:nvSpPr>
        <p:spPr>
          <a:xfrm>
            <a:off x="2876400" y="2749680"/>
            <a:ext cx="1035360" cy="914400"/>
          </a:xfrm>
          <a:custGeom>
            <a:avLst/>
            <a:gdLst/>
            <a:ahLst/>
            <a:rect l="l" t="t" r="r" b="b"/>
            <a:pathLst>
              <a:path w="652" h="576">
                <a:moveTo>
                  <a:pt x="0" y="16"/>
                </a:moveTo>
                <a:cubicBezTo>
                  <a:pt x="4" y="392"/>
                  <a:pt x="652" y="0"/>
                  <a:pt x="312" y="576"/>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12" name="CustomShape 566"/>
          <p:cNvSpPr/>
          <p:nvPr/>
        </p:nvSpPr>
        <p:spPr>
          <a:xfrm>
            <a:off x="3456000" y="2616120"/>
            <a:ext cx="839880" cy="912960"/>
          </a:xfrm>
          <a:custGeom>
            <a:avLst/>
            <a:gdLst/>
            <a:ahLst/>
            <a:rect l="l" t="t" r="r" b="b"/>
            <a:pathLst>
              <a:path w="529" h="575">
                <a:moveTo>
                  <a:pt x="471" y="0"/>
                </a:moveTo>
                <a:cubicBezTo>
                  <a:pt x="529" y="530"/>
                  <a:pt x="166" y="94"/>
                  <a:pt x="0" y="575"/>
                </a:cubicBezTo>
              </a:path>
            </a:pathLst>
          </a:custGeom>
          <a:noFill/>
          <a:ln w="31680">
            <a:solidFill>
              <a:srgbClr val="ffff00"/>
            </a:solidFill>
            <a:round/>
          </a:ln>
          <a:effectLst>
            <a:outerShdw dist="17819" dir="2700000">
              <a:srgbClr val="000000"/>
            </a:outerShdw>
          </a:effectLst>
        </p:spPr>
        <p:style>
          <a:lnRef idx="0"/>
          <a:fillRef idx="0"/>
          <a:effectRef idx="0"/>
          <a:fontRef idx="minor"/>
        </p:style>
      </p:sp>
      <p:sp>
        <p:nvSpPr>
          <p:cNvPr id="613" name="CustomShape 567"/>
          <p:cNvSpPr/>
          <p:nvPr/>
        </p:nvSpPr>
        <p:spPr>
          <a:xfrm>
            <a:off x="1616040" y="4168800"/>
            <a:ext cx="1941480" cy="3260880"/>
          </a:xfrm>
          <a:custGeom>
            <a:avLst/>
            <a:gdLst/>
            <a:ahLst/>
            <a:rect l="l" t="t" r="r" b="b"/>
            <a:pathLst>
              <a:path w="1223" h="2054">
                <a:moveTo>
                  <a:pt x="921" y="0"/>
                </a:moveTo>
                <a:cubicBezTo>
                  <a:pt x="0" y="1641"/>
                  <a:pt x="1223" y="1368"/>
                  <a:pt x="1204" y="2054"/>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14" name="CustomShape 568"/>
          <p:cNvSpPr/>
          <p:nvPr/>
        </p:nvSpPr>
        <p:spPr>
          <a:xfrm>
            <a:off x="4632480" y="3749760"/>
            <a:ext cx="1089000" cy="942840"/>
          </a:xfrm>
          <a:custGeom>
            <a:avLst/>
            <a:gdLst/>
            <a:ahLst/>
            <a:rect l="l" t="t" r="r" b="b"/>
            <a:pathLst>
              <a:path w="686" h="594">
                <a:moveTo>
                  <a:pt x="0" y="0"/>
                </a:moveTo>
                <a:cubicBezTo>
                  <a:pt x="204" y="480"/>
                  <a:pt x="630" y="326"/>
                  <a:pt x="686" y="594"/>
                </a:cubicBezTo>
              </a:path>
            </a:pathLst>
          </a:custGeom>
          <a:noFill/>
          <a:ln w="31680">
            <a:solidFill>
              <a:srgbClr val="ff0000"/>
            </a:solidFill>
            <a:round/>
            <a:tailEnd len="lg" type="oval" w="med"/>
          </a:ln>
          <a:effectLst>
            <a:outerShdw dist="17819" dir="2700000">
              <a:srgbClr val="000000"/>
            </a:outerShdw>
          </a:effectLst>
        </p:spPr>
        <p:style>
          <a:lnRef idx="0"/>
          <a:fillRef idx="0"/>
          <a:effectRef idx="0"/>
          <a:fontRef idx="minor"/>
        </p:style>
      </p:sp>
      <p:sp>
        <p:nvSpPr>
          <p:cNvPr id="615" name="CustomShape 569"/>
          <p:cNvSpPr/>
          <p:nvPr/>
        </p:nvSpPr>
        <p:spPr>
          <a:xfrm>
            <a:off x="5524560" y="2819520"/>
            <a:ext cx="850680" cy="952560"/>
          </a:xfrm>
          <a:custGeom>
            <a:avLst/>
            <a:gdLst/>
            <a:ahLst/>
            <a:rect l="l" t="t" r="r" b="b"/>
            <a:pathLst>
              <a:path w="536" h="600">
                <a:moveTo>
                  <a:pt x="0" y="0"/>
                </a:moveTo>
                <a:cubicBezTo>
                  <a:pt x="424" y="248"/>
                  <a:pt x="536" y="248"/>
                  <a:pt x="356" y="600"/>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16" name="CustomShape 570"/>
          <p:cNvSpPr/>
          <p:nvPr/>
        </p:nvSpPr>
        <p:spPr>
          <a:xfrm>
            <a:off x="6165720" y="4946760"/>
            <a:ext cx="495360" cy="647640"/>
          </a:xfrm>
          <a:custGeom>
            <a:avLst/>
            <a:gdLst/>
            <a:ahLst/>
            <a:rect l="l" t="t" r="r" b="b"/>
            <a:pathLst>
              <a:path w="312" h="408">
                <a:moveTo>
                  <a:pt x="0" y="4"/>
                </a:moveTo>
                <a:cubicBezTo>
                  <a:pt x="104" y="0"/>
                  <a:pt x="312" y="56"/>
                  <a:pt x="260" y="408"/>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17" name="CustomShape 571"/>
          <p:cNvSpPr/>
          <p:nvPr/>
        </p:nvSpPr>
        <p:spPr>
          <a:xfrm>
            <a:off x="6280200" y="4178160"/>
            <a:ext cx="393480" cy="1251000"/>
          </a:xfrm>
          <a:custGeom>
            <a:avLst/>
            <a:gdLst/>
            <a:ahLst/>
            <a:rect l="l" t="t" r="r" b="b"/>
            <a:pathLst>
              <a:path w="248" h="788">
                <a:moveTo>
                  <a:pt x="0" y="0"/>
                </a:moveTo>
                <a:cubicBezTo>
                  <a:pt x="60" y="248"/>
                  <a:pt x="248" y="436"/>
                  <a:pt x="196" y="788"/>
                </a:cubicBezTo>
              </a:path>
            </a:pathLst>
          </a:custGeom>
          <a:noFill/>
          <a:ln w="31680">
            <a:solidFill>
              <a:srgbClr val="ffff00"/>
            </a:solidFill>
            <a:round/>
          </a:ln>
          <a:effectLst>
            <a:outerShdw dist="17819" dir="2700000">
              <a:srgbClr val="000000"/>
            </a:outerShdw>
          </a:effectLst>
        </p:spPr>
        <p:style>
          <a:lnRef idx="0"/>
          <a:fillRef idx="0"/>
          <a:effectRef idx="0"/>
          <a:fontRef idx="minor"/>
        </p:style>
      </p:sp>
      <p:sp>
        <p:nvSpPr>
          <p:cNvPr id="618" name="CustomShape 572"/>
          <p:cNvSpPr/>
          <p:nvPr/>
        </p:nvSpPr>
        <p:spPr>
          <a:xfrm>
            <a:off x="6607080" y="4548240"/>
            <a:ext cx="424080" cy="793800"/>
          </a:xfrm>
          <a:custGeom>
            <a:avLst/>
            <a:gdLst/>
            <a:ahLst/>
            <a:rect l="l" t="t" r="r" b="b"/>
            <a:pathLst>
              <a:path w="267" h="500">
                <a:moveTo>
                  <a:pt x="267" y="0"/>
                </a:moveTo>
                <a:cubicBezTo>
                  <a:pt x="188" y="35"/>
                  <a:pt x="52" y="148"/>
                  <a:pt x="0" y="500"/>
                </a:cubicBezTo>
              </a:path>
            </a:pathLst>
          </a:custGeom>
          <a:noFill/>
          <a:ln w="31680">
            <a:solidFill>
              <a:srgbClr val="ffff00"/>
            </a:solidFill>
            <a:round/>
          </a:ln>
          <a:effectLst>
            <a:outerShdw dist="17819" dir="2700000">
              <a:srgbClr val="000000"/>
            </a:outerShdw>
          </a:effectLst>
        </p:spPr>
        <p:style>
          <a:lnRef idx="0"/>
          <a:fillRef idx="0"/>
          <a:effectRef idx="0"/>
          <a:fontRef idx="minor"/>
        </p:style>
      </p:sp>
      <p:sp>
        <p:nvSpPr>
          <p:cNvPr id="619" name="CustomShape 573"/>
          <p:cNvSpPr/>
          <p:nvPr/>
        </p:nvSpPr>
        <p:spPr>
          <a:xfrm>
            <a:off x="593640" y="8721720"/>
            <a:ext cx="117720" cy="1268280"/>
          </a:xfrm>
          <a:custGeom>
            <a:avLst/>
            <a:gdLst/>
            <a:ahLst/>
            <a:rect l="l" t="t" r="r" b="b"/>
            <a:pathLst>
              <a:path w="74" h="799">
                <a:moveTo>
                  <a:pt x="0" y="799"/>
                </a:moveTo>
                <a:cubicBezTo>
                  <a:pt x="68" y="525"/>
                  <a:pt x="74" y="338"/>
                  <a:pt x="12" y="0"/>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20" name="CustomShape 574"/>
          <p:cNvSpPr/>
          <p:nvPr/>
        </p:nvSpPr>
        <p:spPr>
          <a:xfrm>
            <a:off x="673200" y="8632800"/>
            <a:ext cx="761760" cy="949320"/>
          </a:xfrm>
          <a:custGeom>
            <a:avLst/>
            <a:gdLst/>
            <a:ahLst/>
            <a:rect l="l" t="t" r="r" b="b"/>
            <a:pathLst>
              <a:path w="480" h="598">
                <a:moveTo>
                  <a:pt x="0" y="598"/>
                </a:moveTo>
                <a:cubicBezTo>
                  <a:pt x="68" y="324"/>
                  <a:pt x="244" y="248"/>
                  <a:pt x="480" y="0"/>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21" name="CustomShape 575"/>
          <p:cNvSpPr/>
          <p:nvPr/>
        </p:nvSpPr>
        <p:spPr>
          <a:xfrm>
            <a:off x="1293840" y="11060280"/>
            <a:ext cx="595440" cy="587160"/>
          </a:xfrm>
          <a:custGeom>
            <a:avLst/>
            <a:gdLst/>
            <a:ahLst/>
            <a:rect l="l" t="t" r="r" b="b"/>
            <a:pathLst>
              <a:path w="375" h="370">
                <a:moveTo>
                  <a:pt x="375" y="240"/>
                </a:moveTo>
                <a:cubicBezTo>
                  <a:pt x="341" y="120"/>
                  <a:pt x="61" y="0"/>
                  <a:pt x="0" y="370"/>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22" name="CustomShape 576"/>
          <p:cNvSpPr/>
          <p:nvPr/>
        </p:nvSpPr>
        <p:spPr>
          <a:xfrm>
            <a:off x="876240" y="10210680"/>
            <a:ext cx="662040" cy="595440"/>
          </a:xfrm>
          <a:custGeom>
            <a:avLst/>
            <a:gdLst/>
            <a:ahLst/>
            <a:rect l="l" t="t" r="r" b="b"/>
            <a:pathLst>
              <a:path w="417" h="375">
                <a:moveTo>
                  <a:pt x="417" y="354"/>
                </a:moveTo>
                <a:cubicBezTo>
                  <a:pt x="360" y="375"/>
                  <a:pt x="104" y="0"/>
                  <a:pt x="0" y="360"/>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23" name="CustomShape 577"/>
          <p:cNvSpPr/>
          <p:nvPr/>
        </p:nvSpPr>
        <p:spPr>
          <a:xfrm>
            <a:off x="7130880" y="2146320"/>
            <a:ext cx="1727280" cy="1968480"/>
          </a:xfrm>
          <a:custGeom>
            <a:avLst/>
            <a:gdLst/>
            <a:ahLst/>
            <a:rect l="l" t="t" r="r" b="b"/>
            <a:pathLst>
              <a:path w="1088" h="1240">
                <a:moveTo>
                  <a:pt x="0" y="636"/>
                </a:moveTo>
                <a:cubicBezTo>
                  <a:pt x="168" y="1240"/>
                  <a:pt x="908" y="0"/>
                  <a:pt x="1088" y="688"/>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24" name="CustomShape 578"/>
          <p:cNvSpPr/>
          <p:nvPr/>
        </p:nvSpPr>
        <p:spPr>
          <a:xfrm>
            <a:off x="8604360" y="3683160"/>
            <a:ext cx="641160" cy="755640"/>
          </a:xfrm>
          <a:custGeom>
            <a:avLst/>
            <a:gdLst/>
            <a:ahLst/>
            <a:rect l="l" t="t" r="r" b="b"/>
            <a:pathLst>
              <a:path w="404" h="476">
                <a:moveTo>
                  <a:pt x="176" y="0"/>
                </a:moveTo>
                <a:cubicBezTo>
                  <a:pt x="196" y="192"/>
                  <a:pt x="0" y="388"/>
                  <a:pt x="404" y="476"/>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25" name="CustomShape 579"/>
          <p:cNvSpPr/>
          <p:nvPr/>
        </p:nvSpPr>
        <p:spPr>
          <a:xfrm>
            <a:off x="7670880" y="3898800"/>
            <a:ext cx="1111320" cy="1263600"/>
          </a:xfrm>
          <a:custGeom>
            <a:avLst/>
            <a:gdLst/>
            <a:ahLst/>
            <a:rect l="l" t="t" r="r" b="b"/>
            <a:pathLst>
              <a:path w="700" h="796">
                <a:moveTo>
                  <a:pt x="700" y="532"/>
                </a:moveTo>
                <a:cubicBezTo>
                  <a:pt x="268" y="0"/>
                  <a:pt x="0" y="548"/>
                  <a:pt x="108" y="796"/>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26" name="CustomShape 580"/>
          <p:cNvSpPr/>
          <p:nvPr/>
        </p:nvSpPr>
        <p:spPr>
          <a:xfrm>
            <a:off x="5016600" y="5695920"/>
            <a:ext cx="1136520" cy="863640"/>
          </a:xfrm>
          <a:custGeom>
            <a:avLst/>
            <a:gdLst/>
            <a:ahLst/>
            <a:rect l="l" t="t" r="r" b="b"/>
            <a:pathLst>
              <a:path w="716" h="544">
                <a:moveTo>
                  <a:pt x="716" y="68"/>
                </a:moveTo>
                <a:cubicBezTo>
                  <a:pt x="400" y="0"/>
                  <a:pt x="124" y="200"/>
                  <a:pt x="0" y="544"/>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27" name="CustomShape 581"/>
          <p:cNvSpPr/>
          <p:nvPr/>
        </p:nvSpPr>
        <p:spPr>
          <a:xfrm>
            <a:off x="6908760" y="6006960"/>
            <a:ext cx="1015920" cy="387360"/>
          </a:xfrm>
          <a:custGeom>
            <a:avLst/>
            <a:gdLst/>
            <a:ahLst/>
            <a:rect l="l" t="t" r="r" b="b"/>
            <a:pathLst>
              <a:path w="640" h="244">
                <a:moveTo>
                  <a:pt x="0" y="0"/>
                </a:moveTo>
                <a:cubicBezTo>
                  <a:pt x="132" y="120"/>
                  <a:pt x="452" y="244"/>
                  <a:pt x="640" y="208"/>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28" name="CustomShape 582"/>
          <p:cNvSpPr/>
          <p:nvPr/>
        </p:nvSpPr>
        <p:spPr>
          <a:xfrm>
            <a:off x="4051440" y="7101000"/>
            <a:ext cx="1282680" cy="836640"/>
          </a:xfrm>
          <a:custGeom>
            <a:avLst/>
            <a:gdLst/>
            <a:ahLst/>
            <a:rect l="l" t="t" r="r" b="b"/>
            <a:pathLst>
              <a:path w="808" h="527">
                <a:moveTo>
                  <a:pt x="553" y="0"/>
                </a:moveTo>
                <a:cubicBezTo>
                  <a:pt x="808" y="527"/>
                  <a:pt x="496" y="343"/>
                  <a:pt x="0" y="391"/>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29" name="CustomShape 583"/>
          <p:cNvSpPr/>
          <p:nvPr/>
        </p:nvSpPr>
        <p:spPr>
          <a:xfrm>
            <a:off x="4937040" y="7108920"/>
            <a:ext cx="2873520" cy="1654200"/>
          </a:xfrm>
          <a:custGeom>
            <a:avLst/>
            <a:gdLst/>
            <a:ahLst/>
            <a:rect l="l" t="t" r="r" b="b"/>
            <a:pathLst>
              <a:path w="1810" h="1042">
                <a:moveTo>
                  <a:pt x="0" y="0"/>
                </a:moveTo>
                <a:cubicBezTo>
                  <a:pt x="298" y="826"/>
                  <a:pt x="1274" y="530"/>
                  <a:pt x="1810" y="1042"/>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30" name="CustomShape 584"/>
          <p:cNvSpPr/>
          <p:nvPr/>
        </p:nvSpPr>
        <p:spPr>
          <a:xfrm>
            <a:off x="4957920" y="7021440"/>
            <a:ext cx="1214280" cy="881280"/>
          </a:xfrm>
          <a:custGeom>
            <a:avLst/>
            <a:gdLst/>
            <a:ahLst/>
            <a:rect l="l" t="t" r="r" b="b"/>
            <a:pathLst>
              <a:path w="765" h="555">
                <a:moveTo>
                  <a:pt x="0" y="0"/>
                </a:moveTo>
                <a:cubicBezTo>
                  <a:pt x="69" y="481"/>
                  <a:pt x="613" y="555"/>
                  <a:pt x="765" y="510"/>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31" name="CustomShape 585"/>
          <p:cNvSpPr/>
          <p:nvPr/>
        </p:nvSpPr>
        <p:spPr>
          <a:xfrm>
            <a:off x="7400880" y="6483240"/>
            <a:ext cx="558720" cy="1076400"/>
          </a:xfrm>
          <a:custGeom>
            <a:avLst/>
            <a:gdLst/>
            <a:ahLst/>
            <a:rect l="l" t="t" r="r" b="b"/>
            <a:pathLst>
              <a:path w="352" h="678">
                <a:moveTo>
                  <a:pt x="0" y="678"/>
                </a:moveTo>
                <a:cubicBezTo>
                  <a:pt x="204" y="578"/>
                  <a:pt x="18" y="206"/>
                  <a:pt x="352" y="0"/>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32" name="CustomShape 586"/>
          <p:cNvSpPr/>
          <p:nvPr/>
        </p:nvSpPr>
        <p:spPr>
          <a:xfrm>
            <a:off x="8224920" y="6434280"/>
            <a:ext cx="185760" cy="1012680"/>
          </a:xfrm>
          <a:custGeom>
            <a:avLst/>
            <a:gdLst/>
            <a:ahLst/>
            <a:rect l="l" t="t" r="r" b="b"/>
            <a:pathLst>
              <a:path w="117" h="638">
                <a:moveTo>
                  <a:pt x="117" y="0"/>
                </a:moveTo>
                <a:cubicBezTo>
                  <a:pt x="54" y="27"/>
                  <a:pt x="0" y="261"/>
                  <a:pt x="46" y="638"/>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33" name="CustomShape 587"/>
          <p:cNvSpPr/>
          <p:nvPr/>
        </p:nvSpPr>
        <p:spPr>
          <a:xfrm>
            <a:off x="8820000" y="5700600"/>
            <a:ext cx="976320" cy="2062440"/>
          </a:xfrm>
          <a:custGeom>
            <a:avLst/>
            <a:gdLst/>
            <a:ahLst/>
            <a:rect l="l" t="t" r="r" b="b"/>
            <a:pathLst>
              <a:path w="615" h="1299">
                <a:moveTo>
                  <a:pt x="0" y="315"/>
                </a:moveTo>
                <a:cubicBezTo>
                  <a:pt x="615" y="0"/>
                  <a:pt x="351" y="1068"/>
                  <a:pt x="372" y="1299"/>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34" name="CustomShape 588"/>
          <p:cNvSpPr/>
          <p:nvPr/>
        </p:nvSpPr>
        <p:spPr>
          <a:xfrm>
            <a:off x="1257480" y="5772240"/>
            <a:ext cx="3174840" cy="5175000"/>
          </a:xfrm>
          <a:custGeom>
            <a:avLst/>
            <a:gdLst/>
            <a:ahLst/>
            <a:rect l="l" t="t" r="r" b="b"/>
            <a:pathLst>
              <a:path w="2000" h="3260">
                <a:moveTo>
                  <a:pt x="2000" y="3260"/>
                </a:moveTo>
                <a:cubicBezTo>
                  <a:pt x="1220" y="2588"/>
                  <a:pt x="1032" y="900"/>
                  <a:pt x="0" y="0"/>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35" name="CustomShape 589"/>
          <p:cNvSpPr/>
          <p:nvPr/>
        </p:nvSpPr>
        <p:spPr>
          <a:xfrm>
            <a:off x="1359000" y="7772400"/>
            <a:ext cx="3127320" cy="3200400"/>
          </a:xfrm>
          <a:custGeom>
            <a:avLst/>
            <a:gdLst/>
            <a:ahLst/>
            <a:rect l="l" t="t" r="r" b="b"/>
            <a:pathLst>
              <a:path w="1970" h="2016">
                <a:moveTo>
                  <a:pt x="1970" y="2016"/>
                </a:moveTo>
                <a:cubicBezTo>
                  <a:pt x="1199" y="1803"/>
                  <a:pt x="1216" y="0"/>
                  <a:pt x="0" y="56"/>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36" name="CustomShape 590"/>
          <p:cNvSpPr/>
          <p:nvPr/>
        </p:nvSpPr>
        <p:spPr>
          <a:xfrm>
            <a:off x="2765520" y="9212400"/>
            <a:ext cx="1706400" cy="1779480"/>
          </a:xfrm>
          <a:custGeom>
            <a:avLst/>
            <a:gdLst/>
            <a:ahLst/>
            <a:rect l="l" t="t" r="r" b="b"/>
            <a:pathLst>
              <a:path w="1075" h="1121">
                <a:moveTo>
                  <a:pt x="1075" y="1121"/>
                </a:moveTo>
                <a:cubicBezTo>
                  <a:pt x="529" y="1028"/>
                  <a:pt x="562" y="504"/>
                  <a:pt x="0" y="0"/>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37" name="CustomShape 591"/>
          <p:cNvSpPr/>
          <p:nvPr/>
        </p:nvSpPr>
        <p:spPr>
          <a:xfrm>
            <a:off x="781200" y="9381960"/>
            <a:ext cx="3676680" cy="1624320"/>
          </a:xfrm>
          <a:custGeom>
            <a:avLst/>
            <a:gdLst/>
            <a:ahLst/>
            <a:rect l="l" t="t" r="r" b="b"/>
            <a:pathLst>
              <a:path w="2316" h="1023">
                <a:moveTo>
                  <a:pt x="2316" y="1023"/>
                </a:moveTo>
                <a:cubicBezTo>
                  <a:pt x="1552" y="943"/>
                  <a:pt x="1920" y="0"/>
                  <a:pt x="0" y="36"/>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38" name="CustomShape 592"/>
          <p:cNvSpPr/>
          <p:nvPr/>
        </p:nvSpPr>
        <p:spPr>
          <a:xfrm>
            <a:off x="2589120" y="10069560"/>
            <a:ext cx="1849680" cy="1012680"/>
          </a:xfrm>
          <a:custGeom>
            <a:avLst/>
            <a:gdLst/>
            <a:ahLst/>
            <a:rect l="l" t="t" r="r" b="b"/>
            <a:pathLst>
              <a:path w="1165" h="638">
                <a:moveTo>
                  <a:pt x="1165" y="593"/>
                </a:moveTo>
                <a:cubicBezTo>
                  <a:pt x="517" y="638"/>
                  <a:pt x="664" y="65"/>
                  <a:pt x="0" y="0"/>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39" name="CustomShape 593"/>
          <p:cNvSpPr/>
          <p:nvPr/>
        </p:nvSpPr>
        <p:spPr>
          <a:xfrm>
            <a:off x="1989000" y="10690200"/>
            <a:ext cx="2454480" cy="368280"/>
          </a:xfrm>
          <a:custGeom>
            <a:avLst/>
            <a:gdLst/>
            <a:ahLst/>
            <a:rect l="l" t="t" r="r" b="b"/>
            <a:pathLst>
              <a:path w="1546" h="232">
                <a:moveTo>
                  <a:pt x="1546" y="211"/>
                </a:moveTo>
                <a:cubicBezTo>
                  <a:pt x="955" y="232"/>
                  <a:pt x="663" y="15"/>
                  <a:pt x="0" y="0"/>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40" name="CustomShape 594"/>
          <p:cNvSpPr/>
          <p:nvPr/>
        </p:nvSpPr>
        <p:spPr>
          <a:xfrm>
            <a:off x="2616120" y="10909440"/>
            <a:ext cx="1846440" cy="228600"/>
          </a:xfrm>
          <a:custGeom>
            <a:avLst/>
            <a:gdLst/>
            <a:ahLst/>
            <a:rect l="l" t="t" r="r" b="b"/>
            <a:pathLst>
              <a:path w="1163" h="144">
                <a:moveTo>
                  <a:pt x="1163" y="49"/>
                </a:moveTo>
                <a:cubicBezTo>
                  <a:pt x="1049" y="130"/>
                  <a:pt x="600" y="0"/>
                  <a:pt x="0" y="144"/>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41" name="CustomShape 595"/>
          <p:cNvSpPr/>
          <p:nvPr/>
        </p:nvSpPr>
        <p:spPr>
          <a:xfrm>
            <a:off x="3505320" y="7886880"/>
            <a:ext cx="2971800" cy="2712960"/>
          </a:xfrm>
          <a:custGeom>
            <a:avLst/>
            <a:gdLst/>
            <a:ahLst/>
            <a:rect l="l" t="t" r="r" b="b"/>
            <a:pathLst>
              <a:path w="1872" h="1709">
                <a:moveTo>
                  <a:pt x="77" y="0"/>
                </a:moveTo>
                <a:cubicBezTo>
                  <a:pt x="0" y="586"/>
                  <a:pt x="1872" y="826"/>
                  <a:pt x="1037" y="1709"/>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42" name="CustomShape 596"/>
          <p:cNvSpPr/>
          <p:nvPr/>
        </p:nvSpPr>
        <p:spPr>
          <a:xfrm>
            <a:off x="4417920" y="8191440"/>
            <a:ext cx="1944720" cy="2266920"/>
          </a:xfrm>
          <a:custGeom>
            <a:avLst/>
            <a:gdLst/>
            <a:ahLst/>
            <a:rect l="l" t="t" r="r" b="b"/>
            <a:pathLst>
              <a:path w="1225" h="1428">
                <a:moveTo>
                  <a:pt x="77" y="0"/>
                </a:moveTo>
                <a:cubicBezTo>
                  <a:pt x="0" y="586"/>
                  <a:pt x="1225" y="584"/>
                  <a:pt x="533" y="1428"/>
                </a:cubicBezTo>
              </a:path>
            </a:pathLst>
          </a:custGeom>
          <a:noFill/>
          <a:ln w="31680">
            <a:solidFill>
              <a:srgbClr val="ffff00"/>
            </a:solidFill>
            <a:round/>
          </a:ln>
          <a:effectLst>
            <a:outerShdw dist="17819" dir="2700000">
              <a:srgbClr val="000000"/>
            </a:outerShdw>
          </a:effectLst>
        </p:spPr>
        <p:style>
          <a:lnRef idx="0"/>
          <a:fillRef idx="0"/>
          <a:effectRef idx="0"/>
          <a:fontRef idx="minor"/>
        </p:style>
      </p:sp>
      <p:sp>
        <p:nvSpPr>
          <p:cNvPr id="643" name="CustomShape 597"/>
          <p:cNvSpPr/>
          <p:nvPr/>
        </p:nvSpPr>
        <p:spPr>
          <a:xfrm>
            <a:off x="5067360" y="8674200"/>
            <a:ext cx="1320840" cy="1765080"/>
          </a:xfrm>
          <a:custGeom>
            <a:avLst/>
            <a:gdLst/>
            <a:ahLst/>
            <a:rect l="l" t="t" r="r" b="b"/>
            <a:pathLst>
              <a:path w="832" h="1112">
                <a:moveTo>
                  <a:pt x="328" y="0"/>
                </a:moveTo>
                <a:cubicBezTo>
                  <a:pt x="0" y="272"/>
                  <a:pt x="832" y="268"/>
                  <a:pt x="140" y="1112"/>
                </a:cubicBezTo>
              </a:path>
            </a:pathLst>
          </a:custGeom>
          <a:noFill/>
          <a:ln w="31680">
            <a:solidFill>
              <a:srgbClr val="ffff00"/>
            </a:solidFill>
            <a:round/>
          </a:ln>
          <a:effectLst>
            <a:outerShdw dist="17819" dir="2700000">
              <a:srgbClr val="000000"/>
            </a:outerShdw>
          </a:effectLst>
        </p:spPr>
        <p:style>
          <a:lnRef idx="0"/>
          <a:fillRef idx="0"/>
          <a:effectRef idx="0"/>
          <a:fontRef idx="minor"/>
        </p:style>
      </p:sp>
      <p:sp>
        <p:nvSpPr>
          <p:cNvPr id="644" name="CustomShape 598"/>
          <p:cNvSpPr/>
          <p:nvPr/>
        </p:nvSpPr>
        <p:spPr>
          <a:xfrm>
            <a:off x="5308560" y="8966160"/>
            <a:ext cx="996840" cy="1428840"/>
          </a:xfrm>
          <a:custGeom>
            <a:avLst/>
            <a:gdLst/>
            <a:ahLst/>
            <a:rect l="l" t="t" r="r" b="b"/>
            <a:pathLst>
              <a:path w="628" h="900">
                <a:moveTo>
                  <a:pt x="628" y="0"/>
                </a:moveTo>
                <a:cubicBezTo>
                  <a:pt x="336" y="96"/>
                  <a:pt x="536" y="340"/>
                  <a:pt x="0" y="900"/>
                </a:cubicBezTo>
              </a:path>
            </a:pathLst>
          </a:custGeom>
          <a:noFill/>
          <a:ln w="31680">
            <a:solidFill>
              <a:srgbClr val="ffff00"/>
            </a:solidFill>
            <a:round/>
          </a:ln>
          <a:effectLst>
            <a:outerShdw dist="17819" dir="2700000">
              <a:srgbClr val="000000"/>
            </a:outerShdw>
          </a:effectLst>
        </p:spPr>
        <p:style>
          <a:lnRef idx="0"/>
          <a:fillRef idx="0"/>
          <a:effectRef idx="0"/>
          <a:fontRef idx="minor"/>
        </p:style>
      </p:sp>
      <p:sp>
        <p:nvSpPr>
          <p:cNvPr id="645" name="CustomShape 599"/>
          <p:cNvSpPr/>
          <p:nvPr/>
        </p:nvSpPr>
        <p:spPr>
          <a:xfrm>
            <a:off x="5315040" y="9302760"/>
            <a:ext cx="1409760" cy="1098720"/>
          </a:xfrm>
          <a:custGeom>
            <a:avLst/>
            <a:gdLst/>
            <a:ahLst/>
            <a:rect l="l" t="t" r="r" b="b"/>
            <a:pathLst>
              <a:path w="888" h="692">
                <a:moveTo>
                  <a:pt x="888" y="216"/>
                </a:moveTo>
                <a:cubicBezTo>
                  <a:pt x="748" y="364"/>
                  <a:pt x="516" y="0"/>
                  <a:pt x="0" y="692"/>
                </a:cubicBezTo>
              </a:path>
            </a:pathLst>
          </a:custGeom>
          <a:noFill/>
          <a:ln w="31680">
            <a:solidFill>
              <a:srgbClr val="ffff00"/>
            </a:solidFill>
            <a:round/>
          </a:ln>
          <a:effectLst>
            <a:outerShdw dist="17819" dir="2700000">
              <a:srgbClr val="000000"/>
            </a:outerShdw>
          </a:effectLst>
        </p:spPr>
        <p:style>
          <a:lnRef idx="0"/>
          <a:fillRef idx="0"/>
          <a:effectRef idx="0"/>
          <a:fontRef idx="minor"/>
        </p:style>
      </p:sp>
      <p:sp>
        <p:nvSpPr>
          <p:cNvPr id="646" name="CustomShape 600"/>
          <p:cNvSpPr/>
          <p:nvPr/>
        </p:nvSpPr>
        <p:spPr>
          <a:xfrm>
            <a:off x="5295960" y="9226440"/>
            <a:ext cx="1708200" cy="1397160"/>
          </a:xfrm>
          <a:custGeom>
            <a:avLst/>
            <a:gdLst/>
            <a:ahLst/>
            <a:rect l="l" t="t" r="r" b="b"/>
            <a:pathLst>
              <a:path w="1076" h="880">
                <a:moveTo>
                  <a:pt x="1076" y="672"/>
                </a:moveTo>
                <a:cubicBezTo>
                  <a:pt x="744" y="880"/>
                  <a:pt x="620" y="0"/>
                  <a:pt x="0" y="752"/>
                </a:cubicBezTo>
              </a:path>
            </a:pathLst>
          </a:custGeom>
          <a:noFill/>
          <a:ln w="31680">
            <a:solidFill>
              <a:srgbClr val="ffff00"/>
            </a:solidFill>
            <a:round/>
          </a:ln>
          <a:effectLst>
            <a:outerShdw dist="17819" dir="2700000">
              <a:srgbClr val="000000"/>
            </a:outerShdw>
          </a:effectLst>
        </p:spPr>
        <p:style>
          <a:lnRef idx="0"/>
          <a:fillRef idx="0"/>
          <a:effectRef idx="0"/>
          <a:fontRef idx="minor"/>
        </p:style>
      </p:sp>
      <p:sp>
        <p:nvSpPr>
          <p:cNvPr id="647" name="CustomShape 601"/>
          <p:cNvSpPr/>
          <p:nvPr/>
        </p:nvSpPr>
        <p:spPr>
          <a:xfrm>
            <a:off x="8096400" y="9058320"/>
            <a:ext cx="222120" cy="1098360"/>
          </a:xfrm>
          <a:custGeom>
            <a:avLst/>
            <a:gdLst/>
            <a:ahLst/>
            <a:rect l="l" t="t" r="r" b="b"/>
            <a:pathLst>
              <a:path w="140" h="692">
                <a:moveTo>
                  <a:pt x="0" y="0"/>
                </a:moveTo>
                <a:cubicBezTo>
                  <a:pt x="93" y="15"/>
                  <a:pt x="140" y="455"/>
                  <a:pt x="137" y="692"/>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48" name="CustomShape 602"/>
          <p:cNvSpPr/>
          <p:nvPr/>
        </p:nvSpPr>
        <p:spPr>
          <a:xfrm>
            <a:off x="5168880" y="10395000"/>
            <a:ext cx="927000" cy="596880"/>
          </a:xfrm>
          <a:custGeom>
            <a:avLst/>
            <a:gdLst/>
            <a:ahLst/>
            <a:rect l="l" t="t" r="r" b="b"/>
            <a:pathLst>
              <a:path w="584" h="376">
                <a:moveTo>
                  <a:pt x="492" y="376"/>
                </a:moveTo>
                <a:cubicBezTo>
                  <a:pt x="584" y="184"/>
                  <a:pt x="268" y="0"/>
                  <a:pt x="0" y="220"/>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49" name="CustomShape 603"/>
          <p:cNvSpPr/>
          <p:nvPr/>
        </p:nvSpPr>
        <p:spPr>
          <a:xfrm>
            <a:off x="4245120" y="8772480"/>
            <a:ext cx="685800" cy="749520"/>
          </a:xfrm>
          <a:custGeom>
            <a:avLst/>
            <a:gdLst/>
            <a:ahLst/>
            <a:rect l="l" t="t" r="r" b="b"/>
            <a:pathLst>
              <a:path w="432" h="472">
                <a:moveTo>
                  <a:pt x="146" y="472"/>
                </a:moveTo>
                <a:cubicBezTo>
                  <a:pt x="0" y="0"/>
                  <a:pt x="380" y="464"/>
                  <a:pt x="432" y="298"/>
                </a:cubicBezTo>
              </a:path>
            </a:pathLst>
          </a:custGeom>
          <a:noFill/>
          <a:ln w="31680">
            <a:solidFill>
              <a:srgbClr val="ff0000"/>
            </a:solidFill>
            <a:round/>
            <a:tailEnd len="lg" type="oval" w="med"/>
          </a:ln>
          <a:effectLst>
            <a:outerShdw dist="17819" dir="2700000">
              <a:srgbClr val="000000"/>
            </a:outerShdw>
          </a:effectLst>
        </p:spPr>
        <p:style>
          <a:lnRef idx="0"/>
          <a:fillRef idx="0"/>
          <a:effectRef idx="0"/>
          <a:fontRef idx="minor"/>
        </p:style>
      </p:sp>
      <p:sp>
        <p:nvSpPr>
          <p:cNvPr id="650" name="CustomShape 604"/>
          <p:cNvSpPr/>
          <p:nvPr/>
        </p:nvSpPr>
        <p:spPr>
          <a:xfrm flipH="1" rot="17455200">
            <a:off x="8845200" y="2714040"/>
            <a:ext cx="876600" cy="58752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00ff00"/>
              </a:gs>
              <a:gs pos="100000">
                <a:srgbClr val="afffaf"/>
              </a:gs>
            </a:gsLst>
            <a:lin ang="2700000"/>
          </a:gradFill>
          <a:ln>
            <a:noFill/>
          </a:ln>
        </p:spPr>
        <p:style>
          <a:lnRef idx="0"/>
          <a:fillRef idx="0"/>
          <a:effectRef idx="0"/>
          <a:fontRef idx="minor"/>
        </p:style>
      </p:sp>
      <p:sp>
        <p:nvSpPr>
          <p:cNvPr id="651" name="CustomShape 605"/>
          <p:cNvSpPr/>
          <p:nvPr/>
        </p:nvSpPr>
        <p:spPr>
          <a:xfrm flipH="1" rot="17455200">
            <a:off x="9171720" y="2895120"/>
            <a:ext cx="506880" cy="1954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652" name="CustomShape 606"/>
          <p:cNvSpPr/>
          <p:nvPr/>
        </p:nvSpPr>
        <p:spPr>
          <a:xfrm rot="4332000">
            <a:off x="8814600" y="2878920"/>
            <a:ext cx="8985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Elongin-B</a:t>
            </a:r>
            <a:endParaRPr b="1" lang="pt-BR" sz="1200" spc="-1" strike="noStrike">
              <a:solidFill>
                <a:srgbClr val="ffffff"/>
              </a:solidFill>
              <a:uFill>
                <a:solidFill>
                  <a:srgbClr val="ffffff"/>
                </a:solidFill>
              </a:uFill>
              <a:latin typeface="Arial"/>
            </a:endParaRPr>
          </a:p>
        </p:txBody>
      </p:sp>
      <p:sp>
        <p:nvSpPr>
          <p:cNvPr id="653" name="CustomShape 607"/>
          <p:cNvSpPr/>
          <p:nvPr/>
        </p:nvSpPr>
        <p:spPr>
          <a:xfrm flipH="1" rot="1630800">
            <a:off x="9028080" y="3330360"/>
            <a:ext cx="876240" cy="58716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c8ae12"/>
              </a:gs>
              <a:gs pos="100000">
                <a:srgbClr val="fdffa3"/>
              </a:gs>
            </a:gsLst>
            <a:lin ang="2700000"/>
          </a:gradFill>
          <a:ln>
            <a:noFill/>
          </a:ln>
        </p:spPr>
        <p:style>
          <a:lnRef idx="0"/>
          <a:fillRef idx="0"/>
          <a:effectRef idx="0"/>
          <a:fontRef idx="minor"/>
        </p:style>
      </p:sp>
      <p:sp>
        <p:nvSpPr>
          <p:cNvPr id="654" name="CustomShape 608"/>
          <p:cNvSpPr/>
          <p:nvPr/>
        </p:nvSpPr>
        <p:spPr>
          <a:xfrm flipH="1" rot="1630800">
            <a:off x="9181800" y="3387600"/>
            <a:ext cx="506520" cy="1954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655" name="CustomShape 609"/>
          <p:cNvSpPr/>
          <p:nvPr/>
        </p:nvSpPr>
        <p:spPr>
          <a:xfrm rot="20155800">
            <a:off x="9070560" y="3565440"/>
            <a:ext cx="8985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Elongin-C</a:t>
            </a:r>
            <a:endParaRPr b="1" lang="pt-BR" sz="1200" spc="-1" strike="noStrike">
              <a:solidFill>
                <a:srgbClr val="ffffff"/>
              </a:solidFill>
              <a:uFill>
                <a:solidFill>
                  <a:srgbClr val="ffffff"/>
                </a:solidFill>
              </a:uFill>
              <a:latin typeface="Arial"/>
            </a:endParaRPr>
          </a:p>
        </p:txBody>
      </p:sp>
      <p:sp>
        <p:nvSpPr>
          <p:cNvPr id="656" name="CustomShape 610"/>
          <p:cNvSpPr/>
          <p:nvPr/>
        </p:nvSpPr>
        <p:spPr>
          <a:xfrm flipH="1" rot="15727200">
            <a:off x="9028080" y="4184280"/>
            <a:ext cx="876240" cy="58752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00ff00"/>
              </a:gs>
              <a:gs pos="100000">
                <a:srgbClr val="afffaf"/>
              </a:gs>
            </a:gsLst>
            <a:lin ang="2700000"/>
          </a:gradFill>
          <a:ln>
            <a:noFill/>
          </a:ln>
        </p:spPr>
        <p:style>
          <a:lnRef idx="0"/>
          <a:fillRef idx="0"/>
          <a:effectRef idx="0"/>
          <a:fontRef idx="minor"/>
        </p:style>
      </p:sp>
      <p:sp>
        <p:nvSpPr>
          <p:cNvPr id="657" name="CustomShape 611"/>
          <p:cNvSpPr/>
          <p:nvPr/>
        </p:nvSpPr>
        <p:spPr>
          <a:xfrm flipH="1" rot="15727200">
            <a:off x="9343800" y="4434840"/>
            <a:ext cx="506520" cy="1954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658" name="CustomShape 612"/>
          <p:cNvSpPr/>
          <p:nvPr/>
        </p:nvSpPr>
        <p:spPr>
          <a:xfrm rot="6058800">
            <a:off x="8998920" y="4288680"/>
            <a:ext cx="8985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Elongin-B</a:t>
            </a:r>
            <a:endParaRPr b="1" lang="pt-BR" sz="1200" spc="-1" strike="noStrike">
              <a:solidFill>
                <a:srgbClr val="ffffff"/>
              </a:solidFill>
              <a:uFill>
                <a:solidFill>
                  <a:srgbClr val="ffffff"/>
                </a:solidFill>
              </a:uFill>
              <a:latin typeface="Arial"/>
            </a:endParaRPr>
          </a:p>
        </p:txBody>
      </p:sp>
      <p:sp>
        <p:nvSpPr>
          <p:cNvPr id="659" name="CustomShape 613"/>
          <p:cNvSpPr/>
          <p:nvPr/>
        </p:nvSpPr>
        <p:spPr>
          <a:xfrm flipH="1" rot="186600">
            <a:off x="6842520" y="7465680"/>
            <a:ext cx="762120" cy="51120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247ffa"/>
              </a:gs>
              <a:gs pos="100000">
                <a:srgbClr val="b9d6fd"/>
              </a:gs>
            </a:gsLst>
            <a:lin ang="2700000"/>
          </a:gradFill>
          <a:ln>
            <a:noFill/>
          </a:ln>
        </p:spPr>
        <p:style>
          <a:lnRef idx="0"/>
          <a:fillRef idx="0"/>
          <a:effectRef idx="0"/>
          <a:fontRef idx="minor"/>
        </p:style>
      </p:sp>
      <p:sp>
        <p:nvSpPr>
          <p:cNvPr id="660" name="CustomShape 614"/>
          <p:cNvSpPr/>
          <p:nvPr/>
        </p:nvSpPr>
        <p:spPr>
          <a:xfrm flipH="1" rot="186600">
            <a:off x="7029360" y="7515000"/>
            <a:ext cx="440640" cy="1702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661" name="CustomShape 615"/>
          <p:cNvSpPr/>
          <p:nvPr/>
        </p:nvSpPr>
        <p:spPr>
          <a:xfrm>
            <a:off x="7035480" y="7591680"/>
            <a:ext cx="4428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p53</a:t>
            </a:r>
            <a:endParaRPr b="1" lang="pt-BR" sz="1200" spc="-1" strike="noStrike">
              <a:solidFill>
                <a:srgbClr val="ffffff"/>
              </a:solidFill>
              <a:uFill>
                <a:solidFill>
                  <a:srgbClr val="ffffff"/>
                </a:solidFill>
              </a:uFill>
              <a:latin typeface="Arial"/>
            </a:endParaRPr>
          </a:p>
        </p:txBody>
      </p:sp>
      <p:sp>
        <p:nvSpPr>
          <p:cNvPr id="662" name="CustomShape 616"/>
          <p:cNvSpPr/>
          <p:nvPr/>
        </p:nvSpPr>
        <p:spPr>
          <a:xfrm>
            <a:off x="2451240" y="2297160"/>
            <a:ext cx="837360" cy="488160"/>
          </a:xfrm>
          <a:custGeom>
            <a:avLst/>
            <a:gdLst/>
            <a:ahLst/>
            <a:rect l="0" t="0" r="r" b="b"/>
            <a:pathLst>
              <a:path w="2328" h="1358">
                <a:moveTo>
                  <a:pt x="418" y="0"/>
                </a:moveTo>
                <a:lnTo>
                  <a:pt x="1908" y="0"/>
                </a:lnTo>
                <a:lnTo>
                  <a:pt x="2327" y="418"/>
                </a:lnTo>
                <a:lnTo>
                  <a:pt x="2327" y="938"/>
                </a:lnTo>
                <a:lnTo>
                  <a:pt x="1908" y="1357"/>
                </a:lnTo>
                <a:lnTo>
                  <a:pt x="418" y="1357"/>
                </a:lnTo>
                <a:lnTo>
                  <a:pt x="0" y="938"/>
                </a:lnTo>
                <a:lnTo>
                  <a:pt x="0" y="418"/>
                </a:lnTo>
                <a:lnTo>
                  <a:pt x="418" y="0"/>
                </a:lnTo>
              </a:path>
            </a:pathLst>
          </a:custGeom>
          <a:gradFill>
            <a:gsLst>
              <a:gs pos="0">
                <a:srgbClr val="ff4a4a"/>
              </a:gs>
              <a:gs pos="50000">
                <a:srgbClr val="ffa3a3"/>
              </a:gs>
              <a:gs pos="100000">
                <a:srgbClr val="ff4a4a"/>
              </a:gs>
            </a:gsLst>
            <a:lin ang="5400000"/>
          </a:gradFill>
          <a:ln>
            <a:noFill/>
          </a:ln>
        </p:spPr>
        <p:style>
          <a:lnRef idx="0"/>
          <a:fillRef idx="0"/>
          <a:effectRef idx="0"/>
          <a:fontRef idx="minor"/>
        </p:style>
      </p:sp>
      <p:sp>
        <p:nvSpPr>
          <p:cNvPr id="663" name="CustomShape 617"/>
          <p:cNvSpPr/>
          <p:nvPr/>
        </p:nvSpPr>
        <p:spPr>
          <a:xfrm rot="21476400">
            <a:off x="2898720" y="2508840"/>
            <a:ext cx="340920" cy="17676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64" name="CustomShape 618"/>
          <p:cNvSpPr/>
          <p:nvPr/>
        </p:nvSpPr>
        <p:spPr>
          <a:xfrm>
            <a:off x="2675160" y="2429280"/>
            <a:ext cx="43200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MKK3</a:t>
            </a:r>
            <a:endParaRPr b="1" lang="pt-BR" sz="1200" spc="-1" strike="noStrike">
              <a:solidFill>
                <a:srgbClr val="ffffff"/>
              </a:solidFill>
              <a:uFill>
                <a:solidFill>
                  <a:srgbClr val="ffffff"/>
                </a:solidFill>
              </a:uFill>
              <a:latin typeface="Arial"/>
            </a:endParaRPr>
          </a:p>
        </p:txBody>
      </p:sp>
      <p:sp>
        <p:nvSpPr>
          <p:cNvPr id="665" name="CustomShape 619"/>
          <p:cNvSpPr/>
          <p:nvPr/>
        </p:nvSpPr>
        <p:spPr>
          <a:xfrm>
            <a:off x="3732120" y="2144880"/>
            <a:ext cx="838080" cy="488520"/>
          </a:xfrm>
          <a:custGeom>
            <a:avLst/>
            <a:gdLst/>
            <a:ahLst/>
            <a:rect l="0" t="0" r="r" b="b"/>
            <a:pathLst>
              <a:path w="2330" h="1359">
                <a:moveTo>
                  <a:pt x="418" y="0"/>
                </a:moveTo>
                <a:lnTo>
                  <a:pt x="1910" y="0"/>
                </a:lnTo>
                <a:lnTo>
                  <a:pt x="2329" y="418"/>
                </a:lnTo>
                <a:lnTo>
                  <a:pt x="2329" y="939"/>
                </a:lnTo>
                <a:lnTo>
                  <a:pt x="1910" y="1358"/>
                </a:lnTo>
                <a:lnTo>
                  <a:pt x="418" y="1358"/>
                </a:lnTo>
                <a:lnTo>
                  <a:pt x="0" y="939"/>
                </a:lnTo>
                <a:lnTo>
                  <a:pt x="0" y="418"/>
                </a:lnTo>
                <a:lnTo>
                  <a:pt x="418" y="0"/>
                </a:lnTo>
              </a:path>
            </a:pathLst>
          </a:custGeom>
          <a:gradFill>
            <a:gsLst>
              <a:gs pos="0">
                <a:srgbClr val="fd57cc"/>
              </a:gs>
              <a:gs pos="50000">
                <a:srgbClr val="febeec"/>
              </a:gs>
              <a:gs pos="100000">
                <a:srgbClr val="fd57cc"/>
              </a:gs>
            </a:gsLst>
            <a:lin ang="5400000"/>
          </a:gradFill>
          <a:ln>
            <a:noFill/>
          </a:ln>
        </p:spPr>
        <p:style>
          <a:lnRef idx="0"/>
          <a:fillRef idx="0"/>
          <a:effectRef idx="0"/>
          <a:fontRef idx="minor"/>
        </p:style>
      </p:sp>
      <p:sp>
        <p:nvSpPr>
          <p:cNvPr id="666" name="CustomShape 620"/>
          <p:cNvSpPr/>
          <p:nvPr/>
        </p:nvSpPr>
        <p:spPr>
          <a:xfrm rot="21476400">
            <a:off x="4179960" y="2356560"/>
            <a:ext cx="341280" cy="1771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67" name="CustomShape 621"/>
          <p:cNvSpPr/>
          <p:nvPr/>
        </p:nvSpPr>
        <p:spPr>
          <a:xfrm>
            <a:off x="3961800" y="2276640"/>
            <a:ext cx="43200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MKK6</a:t>
            </a:r>
            <a:endParaRPr b="1" lang="pt-BR" sz="1200" spc="-1" strike="noStrike">
              <a:solidFill>
                <a:srgbClr val="ffffff"/>
              </a:solidFill>
              <a:uFill>
                <a:solidFill>
                  <a:srgbClr val="ffffff"/>
                </a:solidFill>
              </a:uFill>
              <a:latin typeface="Arial"/>
            </a:endParaRPr>
          </a:p>
        </p:txBody>
      </p:sp>
      <p:sp>
        <p:nvSpPr>
          <p:cNvPr id="668" name="CustomShape 622"/>
          <p:cNvSpPr/>
          <p:nvPr/>
        </p:nvSpPr>
        <p:spPr>
          <a:xfrm>
            <a:off x="2817720" y="3727440"/>
            <a:ext cx="763560" cy="446040"/>
          </a:xfrm>
          <a:custGeom>
            <a:avLst/>
            <a:gdLst/>
            <a:ahLst/>
            <a:rect l="0" t="0" r="r" b="b"/>
            <a:pathLst>
              <a:path w="2123" h="1241">
                <a:moveTo>
                  <a:pt x="381" y="0"/>
                </a:moveTo>
                <a:lnTo>
                  <a:pt x="1740" y="0"/>
                </a:lnTo>
                <a:lnTo>
                  <a:pt x="2122" y="381"/>
                </a:lnTo>
                <a:lnTo>
                  <a:pt x="2122" y="858"/>
                </a:lnTo>
                <a:lnTo>
                  <a:pt x="1740" y="1240"/>
                </a:lnTo>
                <a:lnTo>
                  <a:pt x="381" y="1240"/>
                </a:lnTo>
                <a:lnTo>
                  <a:pt x="0" y="858"/>
                </a:lnTo>
                <a:lnTo>
                  <a:pt x="0" y="381"/>
                </a:lnTo>
                <a:lnTo>
                  <a:pt x="381" y="0"/>
                </a:lnTo>
              </a:path>
            </a:pathLst>
          </a:custGeom>
          <a:gradFill>
            <a:gsLst>
              <a:gs pos="0">
                <a:srgbClr val="c01ff9"/>
              </a:gs>
              <a:gs pos="50000">
                <a:srgbClr val="eab5fd"/>
              </a:gs>
              <a:gs pos="100000">
                <a:srgbClr val="c01ff9"/>
              </a:gs>
            </a:gsLst>
            <a:lin ang="5400000"/>
          </a:gradFill>
          <a:ln>
            <a:noFill/>
          </a:ln>
        </p:spPr>
        <p:style>
          <a:lnRef idx="0"/>
          <a:fillRef idx="0"/>
          <a:effectRef idx="0"/>
          <a:fontRef idx="minor"/>
        </p:style>
      </p:sp>
      <p:sp>
        <p:nvSpPr>
          <p:cNvPr id="669" name="CustomShape 623"/>
          <p:cNvSpPr/>
          <p:nvPr/>
        </p:nvSpPr>
        <p:spPr>
          <a:xfrm rot="21476400">
            <a:off x="3225600" y="3921120"/>
            <a:ext cx="311040" cy="1616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70" name="CustomShape 624"/>
          <p:cNvSpPr/>
          <p:nvPr/>
        </p:nvSpPr>
        <p:spPr>
          <a:xfrm>
            <a:off x="2993400" y="3848040"/>
            <a:ext cx="40608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ERK2</a:t>
            </a:r>
            <a:endParaRPr b="1" lang="pt-BR" sz="1200" spc="-1" strike="noStrike">
              <a:solidFill>
                <a:srgbClr val="ffffff"/>
              </a:solidFill>
              <a:uFill>
                <a:solidFill>
                  <a:srgbClr val="ffffff"/>
                </a:solidFill>
              </a:uFill>
              <a:latin typeface="Arial"/>
            </a:endParaRPr>
          </a:p>
        </p:txBody>
      </p:sp>
      <p:sp>
        <p:nvSpPr>
          <p:cNvPr id="671" name="CustomShape 625"/>
          <p:cNvSpPr/>
          <p:nvPr/>
        </p:nvSpPr>
        <p:spPr>
          <a:xfrm flipH="1" rot="186600">
            <a:off x="3198600" y="5116320"/>
            <a:ext cx="876240" cy="58716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d88500"/>
              </a:gs>
              <a:gs pos="100000">
                <a:srgbClr val="ffcf81"/>
              </a:gs>
            </a:gsLst>
            <a:lin ang="2700000"/>
          </a:gradFill>
          <a:ln>
            <a:noFill/>
          </a:ln>
        </p:spPr>
        <p:style>
          <a:lnRef idx="0"/>
          <a:fillRef idx="0"/>
          <a:effectRef idx="0"/>
          <a:fontRef idx="minor"/>
        </p:style>
      </p:sp>
      <p:sp>
        <p:nvSpPr>
          <p:cNvPr id="672" name="CustomShape 626"/>
          <p:cNvSpPr/>
          <p:nvPr/>
        </p:nvSpPr>
        <p:spPr>
          <a:xfrm flipH="1" rot="186600">
            <a:off x="3411720" y="5173200"/>
            <a:ext cx="506520" cy="1954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673" name="CustomShape 627"/>
          <p:cNvSpPr/>
          <p:nvPr/>
        </p:nvSpPr>
        <p:spPr>
          <a:xfrm>
            <a:off x="3408840" y="5295960"/>
            <a:ext cx="5097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FIH1</a:t>
            </a:r>
            <a:endParaRPr b="1" lang="pt-BR" sz="1200" spc="-1" strike="noStrike">
              <a:solidFill>
                <a:srgbClr val="ffffff"/>
              </a:solidFill>
              <a:uFill>
                <a:solidFill>
                  <a:srgbClr val="ffffff"/>
                </a:solidFill>
              </a:uFill>
              <a:latin typeface="Arial"/>
            </a:endParaRPr>
          </a:p>
        </p:txBody>
      </p:sp>
      <p:sp>
        <p:nvSpPr>
          <p:cNvPr id="674" name="CustomShape 628"/>
          <p:cNvSpPr/>
          <p:nvPr/>
        </p:nvSpPr>
        <p:spPr>
          <a:xfrm rot="530400">
            <a:off x="5408280" y="4782960"/>
            <a:ext cx="844560" cy="53028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00ff00"/>
              </a:gs>
              <a:gs pos="100000">
                <a:srgbClr val="85ff85"/>
              </a:gs>
            </a:gsLst>
            <a:lin ang="5730000"/>
          </a:gradFill>
          <a:ln>
            <a:noFill/>
          </a:ln>
        </p:spPr>
        <p:style>
          <a:lnRef idx="0"/>
          <a:fillRef idx="0"/>
          <a:effectRef idx="0"/>
          <a:fontRef idx="minor"/>
        </p:style>
      </p:sp>
      <p:sp>
        <p:nvSpPr>
          <p:cNvPr id="675" name="CustomShape 629"/>
          <p:cNvSpPr/>
          <p:nvPr/>
        </p:nvSpPr>
        <p:spPr>
          <a:xfrm rot="31200">
            <a:off x="5726520" y="5032800"/>
            <a:ext cx="480960" cy="24624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676" name="CustomShape 630"/>
          <p:cNvSpPr/>
          <p:nvPr/>
        </p:nvSpPr>
        <p:spPr>
          <a:xfrm>
            <a:off x="5580000" y="4908600"/>
            <a:ext cx="5097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Ref1</a:t>
            </a:r>
            <a:endParaRPr b="1" lang="pt-BR" sz="1200" spc="-1" strike="noStrike">
              <a:solidFill>
                <a:srgbClr val="ffffff"/>
              </a:solidFill>
              <a:uFill>
                <a:solidFill>
                  <a:srgbClr val="ffffff"/>
                </a:solidFill>
              </a:uFill>
              <a:latin typeface="Arial"/>
            </a:endParaRPr>
          </a:p>
        </p:txBody>
      </p:sp>
      <p:sp>
        <p:nvSpPr>
          <p:cNvPr id="677" name="CustomShape 631"/>
          <p:cNvSpPr/>
          <p:nvPr/>
        </p:nvSpPr>
        <p:spPr>
          <a:xfrm flipH="1" rot="186600">
            <a:off x="5789160" y="3744720"/>
            <a:ext cx="876240" cy="58716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d366fb"/>
              </a:gs>
              <a:gs pos="100000">
                <a:srgbClr val="edbffd"/>
              </a:gs>
            </a:gsLst>
            <a:lin ang="2700000"/>
          </a:gradFill>
          <a:ln>
            <a:noFill/>
          </a:ln>
        </p:spPr>
        <p:style>
          <a:lnRef idx="0"/>
          <a:fillRef idx="0"/>
          <a:effectRef idx="0"/>
          <a:fontRef idx="minor"/>
        </p:style>
      </p:sp>
      <p:sp>
        <p:nvSpPr>
          <p:cNvPr id="678" name="CustomShape 632"/>
          <p:cNvSpPr/>
          <p:nvPr/>
        </p:nvSpPr>
        <p:spPr>
          <a:xfrm flipH="1" rot="186600">
            <a:off x="6002280" y="3801600"/>
            <a:ext cx="506520" cy="1954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679" name="CustomShape 633"/>
          <p:cNvSpPr/>
          <p:nvPr/>
        </p:nvSpPr>
        <p:spPr>
          <a:xfrm>
            <a:off x="5952960" y="3897360"/>
            <a:ext cx="5860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PHD2</a:t>
            </a:r>
            <a:endParaRPr b="1" lang="pt-BR" sz="1200" spc="-1" strike="noStrike">
              <a:solidFill>
                <a:srgbClr val="ffffff"/>
              </a:solidFill>
              <a:uFill>
                <a:solidFill>
                  <a:srgbClr val="ffffff"/>
                </a:solidFill>
              </a:uFill>
              <a:latin typeface="Arial"/>
            </a:endParaRPr>
          </a:p>
        </p:txBody>
      </p:sp>
      <p:sp>
        <p:nvSpPr>
          <p:cNvPr id="680" name="CustomShape 634"/>
          <p:cNvSpPr/>
          <p:nvPr/>
        </p:nvSpPr>
        <p:spPr>
          <a:xfrm flipH="1" rot="186600">
            <a:off x="6779160" y="4159080"/>
            <a:ext cx="838080" cy="56232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a5a5a5"/>
              </a:gs>
              <a:gs pos="100000">
                <a:srgbClr val="e6e6e6"/>
              </a:gs>
            </a:gsLst>
            <a:lin ang="2700000"/>
          </a:gradFill>
          <a:ln>
            <a:noFill/>
          </a:ln>
        </p:spPr>
        <p:style>
          <a:lnRef idx="0"/>
          <a:fillRef idx="0"/>
          <a:effectRef idx="0"/>
          <a:fontRef idx="minor"/>
        </p:style>
      </p:sp>
      <p:sp>
        <p:nvSpPr>
          <p:cNvPr id="681" name="CustomShape 635"/>
          <p:cNvSpPr/>
          <p:nvPr/>
        </p:nvSpPr>
        <p:spPr>
          <a:xfrm flipH="1" rot="186600">
            <a:off x="6984360" y="4213080"/>
            <a:ext cx="484560" cy="18720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682" name="CustomShape 636"/>
          <p:cNvSpPr/>
          <p:nvPr/>
        </p:nvSpPr>
        <p:spPr>
          <a:xfrm>
            <a:off x="6956280" y="4316400"/>
            <a:ext cx="5860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PHD1</a:t>
            </a:r>
            <a:endParaRPr b="1" lang="pt-BR" sz="1200" spc="-1" strike="noStrike">
              <a:solidFill>
                <a:srgbClr val="ffffff"/>
              </a:solidFill>
              <a:uFill>
                <a:solidFill>
                  <a:srgbClr val="ffffff"/>
                </a:solidFill>
              </a:uFill>
              <a:latin typeface="Arial"/>
            </a:endParaRPr>
          </a:p>
        </p:txBody>
      </p:sp>
      <p:sp>
        <p:nvSpPr>
          <p:cNvPr id="683" name="CustomShape 637"/>
          <p:cNvSpPr/>
          <p:nvPr/>
        </p:nvSpPr>
        <p:spPr>
          <a:xfrm rot="530400">
            <a:off x="7313400" y="2449440"/>
            <a:ext cx="844560" cy="53028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00ead9"/>
              </a:gs>
              <a:gs pos="100000">
                <a:srgbClr val="93fff7"/>
              </a:gs>
            </a:gsLst>
            <a:lin ang="5730000"/>
          </a:gradFill>
          <a:ln>
            <a:noFill/>
          </a:ln>
        </p:spPr>
        <p:style>
          <a:lnRef idx="0"/>
          <a:fillRef idx="0"/>
          <a:effectRef idx="0"/>
          <a:fontRef idx="minor"/>
        </p:style>
      </p:sp>
      <p:sp>
        <p:nvSpPr>
          <p:cNvPr id="684" name="CustomShape 638"/>
          <p:cNvSpPr/>
          <p:nvPr/>
        </p:nvSpPr>
        <p:spPr>
          <a:xfrm rot="31200">
            <a:off x="7631640" y="2699280"/>
            <a:ext cx="480960" cy="24624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685" name="CustomShape 639"/>
          <p:cNvSpPr/>
          <p:nvPr/>
        </p:nvSpPr>
        <p:spPr>
          <a:xfrm>
            <a:off x="7405200" y="2562120"/>
            <a:ext cx="68076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TCP1</a:t>
            </a:r>
            <a:r>
              <a:rPr b="1" lang="en-US" sz="1400" spc="-1" strike="noStrike">
                <a:solidFill>
                  <a:srgbClr val="000000"/>
                </a:solidFill>
                <a:uFill>
                  <a:solidFill>
                    <a:srgbClr val="ffffff"/>
                  </a:solidFill>
                </a:uFill>
                <a:latin typeface="Symbol"/>
                <a:ea typeface="Symbol"/>
              </a:rPr>
              <a:t></a:t>
            </a:r>
            <a:endParaRPr b="1" lang="pt-BR" sz="1200" spc="-1" strike="noStrike">
              <a:solidFill>
                <a:srgbClr val="ffffff"/>
              </a:solidFill>
              <a:uFill>
                <a:solidFill>
                  <a:srgbClr val="ffffff"/>
                </a:solidFill>
              </a:uFill>
              <a:latin typeface="Arial"/>
            </a:endParaRPr>
          </a:p>
        </p:txBody>
      </p:sp>
      <p:sp>
        <p:nvSpPr>
          <p:cNvPr id="686" name="CustomShape 640"/>
          <p:cNvSpPr/>
          <p:nvPr/>
        </p:nvSpPr>
        <p:spPr>
          <a:xfrm rot="18640800">
            <a:off x="3903480" y="6296040"/>
            <a:ext cx="1092240" cy="663480"/>
          </a:xfrm>
          <a:custGeom>
            <a:avLst/>
            <a:gdLst/>
            <a:ahLst/>
            <a:rect l="l" t="t" r="r" b="b"/>
            <a:pathLst>
              <a:path w="852" h="518">
                <a:moveTo>
                  <a:pt x="51" y="34"/>
                </a:moveTo>
                <a:cubicBezTo>
                  <a:pt x="112" y="122"/>
                  <a:pt x="124" y="186"/>
                  <a:pt x="116" y="258"/>
                </a:cubicBezTo>
                <a:cubicBezTo>
                  <a:pt x="108" y="330"/>
                  <a:pt x="0" y="430"/>
                  <a:pt x="8" y="442"/>
                </a:cubicBezTo>
                <a:cubicBezTo>
                  <a:pt x="50" y="479"/>
                  <a:pt x="284" y="326"/>
                  <a:pt x="456" y="422"/>
                </a:cubicBezTo>
                <a:cubicBezTo>
                  <a:pt x="628" y="518"/>
                  <a:pt x="708" y="514"/>
                  <a:pt x="776" y="482"/>
                </a:cubicBezTo>
                <a:cubicBezTo>
                  <a:pt x="852" y="422"/>
                  <a:pt x="688" y="402"/>
                  <a:pt x="700" y="254"/>
                </a:cubicBezTo>
                <a:cubicBezTo>
                  <a:pt x="712" y="106"/>
                  <a:pt x="844" y="54"/>
                  <a:pt x="828" y="30"/>
                </a:cubicBezTo>
                <a:cubicBezTo>
                  <a:pt x="812" y="6"/>
                  <a:pt x="712" y="22"/>
                  <a:pt x="656" y="50"/>
                </a:cubicBezTo>
                <a:cubicBezTo>
                  <a:pt x="600" y="78"/>
                  <a:pt x="504" y="146"/>
                  <a:pt x="384" y="82"/>
                </a:cubicBezTo>
                <a:cubicBezTo>
                  <a:pt x="264" y="18"/>
                  <a:pt x="121" y="0"/>
                  <a:pt x="51" y="34"/>
                </a:cubicBezTo>
                <a:close/>
              </a:path>
            </a:pathLst>
          </a:custGeom>
          <a:gradFill>
            <a:gsLst>
              <a:gs pos="0">
                <a:srgbClr val="d88500"/>
              </a:gs>
              <a:gs pos="100000">
                <a:srgbClr val="ffd289"/>
              </a:gs>
            </a:gsLst>
            <a:lin ang="2700000"/>
          </a:gradFill>
          <a:ln w="9360">
            <a:solidFill>
              <a:srgbClr val="000000"/>
            </a:solidFill>
            <a:round/>
          </a:ln>
        </p:spPr>
        <p:style>
          <a:lnRef idx="0"/>
          <a:fillRef idx="0"/>
          <a:effectRef idx="0"/>
          <a:fontRef idx="minor"/>
        </p:style>
      </p:sp>
      <p:sp>
        <p:nvSpPr>
          <p:cNvPr id="687" name="CustomShape 641"/>
          <p:cNvSpPr/>
          <p:nvPr/>
        </p:nvSpPr>
        <p:spPr>
          <a:xfrm rot="19198800">
            <a:off x="4560120" y="6499080"/>
            <a:ext cx="311040" cy="139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88" name="CustomShape 642"/>
          <p:cNvSpPr/>
          <p:nvPr/>
        </p:nvSpPr>
        <p:spPr>
          <a:xfrm rot="18640800">
            <a:off x="4086720" y="6495480"/>
            <a:ext cx="6624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HSP90</a:t>
            </a:r>
            <a:endParaRPr b="1" lang="pt-BR" sz="1200" spc="-1" strike="noStrike">
              <a:solidFill>
                <a:srgbClr val="ffffff"/>
              </a:solidFill>
              <a:uFill>
                <a:solidFill>
                  <a:srgbClr val="ffffff"/>
                </a:solidFill>
              </a:uFill>
              <a:latin typeface="Arial"/>
            </a:endParaRPr>
          </a:p>
        </p:txBody>
      </p:sp>
      <p:sp>
        <p:nvSpPr>
          <p:cNvPr id="689" name="CustomShape 643"/>
          <p:cNvSpPr/>
          <p:nvPr/>
        </p:nvSpPr>
        <p:spPr>
          <a:xfrm rot="530400">
            <a:off x="6170400" y="7554960"/>
            <a:ext cx="844560" cy="53028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00ff00"/>
              </a:gs>
              <a:gs pos="100000">
                <a:srgbClr val="85ff85"/>
              </a:gs>
            </a:gsLst>
            <a:lin ang="5730000"/>
          </a:gradFill>
          <a:ln>
            <a:noFill/>
          </a:ln>
        </p:spPr>
        <p:style>
          <a:lnRef idx="0"/>
          <a:fillRef idx="0"/>
          <a:effectRef idx="0"/>
          <a:fontRef idx="minor"/>
        </p:style>
      </p:sp>
      <p:sp>
        <p:nvSpPr>
          <p:cNvPr id="690" name="CustomShape 644"/>
          <p:cNvSpPr/>
          <p:nvPr/>
        </p:nvSpPr>
        <p:spPr>
          <a:xfrm rot="31200">
            <a:off x="6488640" y="7804800"/>
            <a:ext cx="480960" cy="24624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691" name="CustomShape 645"/>
          <p:cNvSpPr/>
          <p:nvPr/>
        </p:nvSpPr>
        <p:spPr>
          <a:xfrm>
            <a:off x="6286320" y="7704000"/>
            <a:ext cx="6289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MDM2</a:t>
            </a:r>
            <a:endParaRPr b="1" lang="pt-BR" sz="1200" spc="-1" strike="noStrike">
              <a:solidFill>
                <a:srgbClr val="ffffff"/>
              </a:solidFill>
              <a:uFill>
                <a:solidFill>
                  <a:srgbClr val="ffffff"/>
                </a:solidFill>
              </a:uFill>
              <a:latin typeface="Arial"/>
            </a:endParaRPr>
          </a:p>
        </p:txBody>
      </p:sp>
      <p:sp>
        <p:nvSpPr>
          <p:cNvPr id="692" name="CustomShape 646"/>
          <p:cNvSpPr/>
          <p:nvPr/>
        </p:nvSpPr>
        <p:spPr>
          <a:xfrm>
            <a:off x="6270480" y="7251840"/>
            <a:ext cx="381240" cy="361800"/>
          </a:xfrm>
          <a:prstGeom prst="ellipse">
            <a:avLst/>
          </a:prstGeom>
          <a:gradFill>
            <a:gsLst>
              <a:gs pos="0">
                <a:srgbClr val="da0808"/>
              </a:gs>
              <a:gs pos="100000">
                <a:srgbClr val="fcbb74"/>
              </a:gs>
            </a:gsLst>
            <a:lin ang="2700000"/>
          </a:gradFill>
          <a:ln>
            <a:noFill/>
          </a:ln>
        </p:spPr>
        <p:style>
          <a:lnRef idx="0"/>
          <a:fillRef idx="0"/>
          <a:effectRef idx="0"/>
          <a:fontRef idx="minor"/>
        </p:style>
      </p:sp>
      <p:sp>
        <p:nvSpPr>
          <p:cNvPr id="693" name="CustomShape 647"/>
          <p:cNvSpPr/>
          <p:nvPr/>
        </p:nvSpPr>
        <p:spPr>
          <a:xfrm rot="21476400">
            <a:off x="6404040" y="7495920"/>
            <a:ext cx="203040" cy="85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94" name="CustomShape 648"/>
          <p:cNvSpPr/>
          <p:nvPr/>
        </p:nvSpPr>
        <p:spPr>
          <a:xfrm>
            <a:off x="6280200" y="7288200"/>
            <a:ext cx="3834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gn="ctr"/>
            <a:r>
              <a:rPr b="1" lang="en-US" sz="1200" spc="-1" strike="noStrike">
                <a:solidFill>
                  <a:srgbClr val="000000"/>
                </a:solidFill>
                <a:uFill>
                  <a:solidFill>
                    <a:srgbClr val="ffffff"/>
                  </a:solidFill>
                </a:uFill>
                <a:latin typeface="Arial"/>
              </a:rPr>
              <a:t>Ub</a:t>
            </a:r>
            <a:endParaRPr b="1" lang="pt-BR" sz="1200" spc="-1" strike="noStrike">
              <a:solidFill>
                <a:srgbClr val="ffffff"/>
              </a:solidFill>
              <a:uFill>
                <a:solidFill>
                  <a:srgbClr val="ffffff"/>
                </a:solidFill>
              </a:uFill>
              <a:latin typeface="Arial"/>
            </a:endParaRPr>
          </a:p>
        </p:txBody>
      </p:sp>
      <p:sp>
        <p:nvSpPr>
          <p:cNvPr id="695" name="CustomShape 649"/>
          <p:cNvSpPr/>
          <p:nvPr/>
        </p:nvSpPr>
        <p:spPr>
          <a:xfrm flipH="1" rot="186600">
            <a:off x="3122280" y="7454520"/>
            <a:ext cx="876240" cy="58752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fd57cc"/>
              </a:gs>
              <a:gs pos="100000">
                <a:srgbClr val="febeec"/>
              </a:gs>
            </a:gsLst>
            <a:lin ang="2700000"/>
          </a:gradFill>
          <a:ln>
            <a:noFill/>
          </a:ln>
        </p:spPr>
        <p:style>
          <a:lnRef idx="0"/>
          <a:fillRef idx="0"/>
          <a:effectRef idx="0"/>
          <a:fontRef idx="minor"/>
        </p:style>
      </p:sp>
      <p:sp>
        <p:nvSpPr>
          <p:cNvPr id="696" name="CustomShape 650"/>
          <p:cNvSpPr/>
          <p:nvPr/>
        </p:nvSpPr>
        <p:spPr>
          <a:xfrm flipH="1" rot="186600">
            <a:off x="3335400" y="7511400"/>
            <a:ext cx="506520" cy="1954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697" name="CustomShape 651"/>
          <p:cNvSpPr/>
          <p:nvPr/>
        </p:nvSpPr>
        <p:spPr>
          <a:xfrm>
            <a:off x="3287520" y="7594560"/>
            <a:ext cx="62100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HIF1</a:t>
            </a:r>
            <a:r>
              <a:rPr b="1" lang="en-US" sz="1400" spc="-1" strike="noStrike">
                <a:solidFill>
                  <a:srgbClr val="000000"/>
                </a:solidFill>
                <a:uFill>
                  <a:solidFill>
                    <a:srgbClr val="ffffff"/>
                  </a:solidFill>
                </a:uFill>
                <a:latin typeface="Symbol"/>
                <a:ea typeface="Symbol"/>
              </a:rPr>
              <a:t></a:t>
            </a:r>
            <a:endParaRPr b="1" lang="pt-BR" sz="1200" spc="-1" strike="noStrike">
              <a:solidFill>
                <a:srgbClr val="ffffff"/>
              </a:solidFill>
              <a:uFill>
                <a:solidFill>
                  <a:srgbClr val="ffffff"/>
                </a:solidFill>
              </a:uFill>
              <a:latin typeface="Arial"/>
            </a:endParaRPr>
          </a:p>
        </p:txBody>
      </p:sp>
      <p:sp>
        <p:nvSpPr>
          <p:cNvPr id="698" name="CustomShape 652"/>
          <p:cNvSpPr/>
          <p:nvPr/>
        </p:nvSpPr>
        <p:spPr>
          <a:xfrm flipH="1" rot="186600">
            <a:off x="4379400" y="6586200"/>
            <a:ext cx="876240" cy="58752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fd57cc"/>
              </a:gs>
              <a:gs pos="100000">
                <a:srgbClr val="febeec"/>
              </a:gs>
            </a:gsLst>
            <a:lin ang="2700000"/>
          </a:gradFill>
          <a:ln>
            <a:noFill/>
          </a:ln>
        </p:spPr>
        <p:style>
          <a:lnRef idx="0"/>
          <a:fillRef idx="0"/>
          <a:effectRef idx="0"/>
          <a:fontRef idx="minor"/>
        </p:style>
      </p:sp>
      <p:sp>
        <p:nvSpPr>
          <p:cNvPr id="699" name="CustomShape 653"/>
          <p:cNvSpPr/>
          <p:nvPr/>
        </p:nvSpPr>
        <p:spPr>
          <a:xfrm flipH="1" rot="186600">
            <a:off x="4592520" y="6643080"/>
            <a:ext cx="506520" cy="1954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00" name="CustomShape 654"/>
          <p:cNvSpPr/>
          <p:nvPr/>
        </p:nvSpPr>
        <p:spPr>
          <a:xfrm>
            <a:off x="4576320" y="6710400"/>
            <a:ext cx="62100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HIF1</a:t>
            </a:r>
            <a:r>
              <a:rPr b="1" lang="en-US" sz="1400" spc="-1" strike="noStrike">
                <a:solidFill>
                  <a:srgbClr val="000000"/>
                </a:solidFill>
                <a:uFill>
                  <a:solidFill>
                    <a:srgbClr val="ffffff"/>
                  </a:solidFill>
                </a:uFill>
                <a:latin typeface="Symbol"/>
                <a:ea typeface="Symbol"/>
              </a:rPr>
              <a:t></a:t>
            </a:r>
            <a:endParaRPr b="1" lang="pt-BR" sz="1200" spc="-1" strike="noStrike">
              <a:solidFill>
                <a:srgbClr val="ffffff"/>
              </a:solidFill>
              <a:uFill>
                <a:solidFill>
                  <a:srgbClr val="ffffff"/>
                </a:solidFill>
              </a:uFill>
              <a:latin typeface="Arial"/>
            </a:endParaRPr>
          </a:p>
        </p:txBody>
      </p:sp>
      <p:sp>
        <p:nvSpPr>
          <p:cNvPr id="701" name="CustomShape 655"/>
          <p:cNvSpPr/>
          <p:nvPr/>
        </p:nvSpPr>
        <p:spPr>
          <a:xfrm flipH="1" rot="186600">
            <a:off x="6055920" y="5592240"/>
            <a:ext cx="876240" cy="58752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fd57cc"/>
              </a:gs>
              <a:gs pos="100000">
                <a:srgbClr val="febeec"/>
              </a:gs>
            </a:gsLst>
            <a:lin ang="2700000"/>
          </a:gradFill>
          <a:ln>
            <a:noFill/>
          </a:ln>
        </p:spPr>
        <p:style>
          <a:lnRef idx="0"/>
          <a:fillRef idx="0"/>
          <a:effectRef idx="0"/>
          <a:fontRef idx="minor"/>
        </p:style>
      </p:sp>
      <p:sp>
        <p:nvSpPr>
          <p:cNvPr id="702" name="CustomShape 656"/>
          <p:cNvSpPr/>
          <p:nvPr/>
        </p:nvSpPr>
        <p:spPr>
          <a:xfrm flipH="1" rot="186600">
            <a:off x="6269040" y="5649120"/>
            <a:ext cx="506520" cy="1954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03" name="CustomShape 657"/>
          <p:cNvSpPr/>
          <p:nvPr/>
        </p:nvSpPr>
        <p:spPr>
          <a:xfrm>
            <a:off x="6252840" y="5716440"/>
            <a:ext cx="62100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HIF1</a:t>
            </a:r>
            <a:r>
              <a:rPr b="1" lang="en-US" sz="1400" spc="-1" strike="noStrike">
                <a:solidFill>
                  <a:srgbClr val="000000"/>
                </a:solidFill>
                <a:uFill>
                  <a:solidFill>
                    <a:srgbClr val="ffffff"/>
                  </a:solidFill>
                </a:uFill>
                <a:latin typeface="Symbol"/>
                <a:ea typeface="Symbol"/>
              </a:rPr>
              <a:t></a:t>
            </a:r>
            <a:endParaRPr b="1" lang="pt-BR" sz="1200" spc="-1" strike="noStrike">
              <a:solidFill>
                <a:srgbClr val="ffffff"/>
              </a:solidFill>
              <a:uFill>
                <a:solidFill>
                  <a:srgbClr val="ffffff"/>
                </a:solidFill>
              </a:uFill>
              <a:latin typeface="Arial"/>
            </a:endParaRPr>
          </a:p>
        </p:txBody>
      </p:sp>
      <p:sp>
        <p:nvSpPr>
          <p:cNvPr id="704" name="CustomShape 658"/>
          <p:cNvSpPr/>
          <p:nvPr/>
        </p:nvSpPr>
        <p:spPr>
          <a:xfrm flipH="1" rot="186600">
            <a:off x="7999200" y="5976720"/>
            <a:ext cx="876240" cy="58716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fd57cc"/>
              </a:gs>
              <a:gs pos="100000">
                <a:srgbClr val="febeec"/>
              </a:gs>
            </a:gsLst>
            <a:lin ang="2700000"/>
          </a:gradFill>
          <a:ln>
            <a:noFill/>
          </a:ln>
        </p:spPr>
        <p:style>
          <a:lnRef idx="0"/>
          <a:fillRef idx="0"/>
          <a:effectRef idx="0"/>
          <a:fontRef idx="minor"/>
        </p:style>
      </p:sp>
      <p:sp>
        <p:nvSpPr>
          <p:cNvPr id="705" name="CustomShape 659"/>
          <p:cNvSpPr/>
          <p:nvPr/>
        </p:nvSpPr>
        <p:spPr>
          <a:xfrm flipH="1" rot="186600">
            <a:off x="8212320" y="6033600"/>
            <a:ext cx="506520" cy="1954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06" name="CustomShape 660"/>
          <p:cNvSpPr/>
          <p:nvPr/>
        </p:nvSpPr>
        <p:spPr>
          <a:xfrm>
            <a:off x="8148240" y="6116760"/>
            <a:ext cx="62100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HIF1</a:t>
            </a:r>
            <a:r>
              <a:rPr b="1" lang="en-US" sz="1400" spc="-1" strike="noStrike">
                <a:solidFill>
                  <a:srgbClr val="000000"/>
                </a:solidFill>
                <a:uFill>
                  <a:solidFill>
                    <a:srgbClr val="ffffff"/>
                  </a:solidFill>
                </a:uFill>
                <a:latin typeface="Symbol"/>
                <a:ea typeface="Symbol"/>
              </a:rPr>
              <a:t></a:t>
            </a:r>
            <a:endParaRPr b="1" lang="pt-BR" sz="1200" spc="-1" strike="noStrike">
              <a:solidFill>
                <a:srgbClr val="ffffff"/>
              </a:solidFill>
              <a:uFill>
                <a:solidFill>
                  <a:srgbClr val="ffffff"/>
                </a:solidFill>
              </a:uFill>
              <a:latin typeface="Arial"/>
            </a:endParaRPr>
          </a:p>
        </p:txBody>
      </p:sp>
      <p:sp>
        <p:nvSpPr>
          <p:cNvPr id="707" name="CustomShape 661"/>
          <p:cNvSpPr/>
          <p:nvPr/>
        </p:nvSpPr>
        <p:spPr>
          <a:xfrm flipH="1" rot="186600">
            <a:off x="8040240" y="10108800"/>
            <a:ext cx="876240" cy="58752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fd57cc"/>
              </a:gs>
              <a:gs pos="100000">
                <a:srgbClr val="febeec"/>
              </a:gs>
            </a:gsLst>
            <a:lin ang="2700000"/>
          </a:gradFill>
          <a:ln>
            <a:noFill/>
          </a:ln>
        </p:spPr>
        <p:style>
          <a:lnRef idx="0"/>
          <a:fillRef idx="0"/>
          <a:effectRef idx="0"/>
          <a:fontRef idx="minor"/>
        </p:style>
      </p:sp>
      <p:sp>
        <p:nvSpPr>
          <p:cNvPr id="708" name="CustomShape 662"/>
          <p:cNvSpPr/>
          <p:nvPr/>
        </p:nvSpPr>
        <p:spPr>
          <a:xfrm flipH="1" rot="186600">
            <a:off x="8253360" y="10165680"/>
            <a:ext cx="506520" cy="1954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09" name="CustomShape 663"/>
          <p:cNvSpPr/>
          <p:nvPr/>
        </p:nvSpPr>
        <p:spPr>
          <a:xfrm>
            <a:off x="8189640" y="10248840"/>
            <a:ext cx="62100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HIF1</a:t>
            </a:r>
            <a:r>
              <a:rPr b="1" lang="en-US" sz="1400" spc="-1" strike="noStrike">
                <a:solidFill>
                  <a:srgbClr val="000000"/>
                </a:solidFill>
                <a:uFill>
                  <a:solidFill>
                    <a:srgbClr val="ffffff"/>
                  </a:solidFill>
                </a:uFill>
                <a:latin typeface="Symbol"/>
                <a:ea typeface="Symbol"/>
              </a:rPr>
              <a:t></a:t>
            </a:r>
            <a:endParaRPr b="1" lang="pt-BR" sz="1200" spc="-1" strike="noStrike">
              <a:solidFill>
                <a:srgbClr val="ffffff"/>
              </a:solidFill>
              <a:uFill>
                <a:solidFill>
                  <a:srgbClr val="ffffff"/>
                </a:solidFill>
              </a:uFill>
              <a:latin typeface="Arial"/>
            </a:endParaRPr>
          </a:p>
        </p:txBody>
      </p:sp>
      <p:sp>
        <p:nvSpPr>
          <p:cNvPr id="710" name="CustomShape 664"/>
          <p:cNvSpPr/>
          <p:nvPr/>
        </p:nvSpPr>
        <p:spPr>
          <a:xfrm flipH="1" rot="186600">
            <a:off x="7542000" y="8719920"/>
            <a:ext cx="876240" cy="58716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fd57cc"/>
              </a:gs>
              <a:gs pos="100000">
                <a:srgbClr val="febeec"/>
              </a:gs>
            </a:gsLst>
            <a:lin ang="2700000"/>
          </a:gradFill>
          <a:ln>
            <a:noFill/>
          </a:ln>
        </p:spPr>
        <p:style>
          <a:lnRef idx="0"/>
          <a:fillRef idx="0"/>
          <a:effectRef idx="0"/>
          <a:fontRef idx="minor"/>
        </p:style>
      </p:sp>
      <p:sp>
        <p:nvSpPr>
          <p:cNvPr id="711" name="CustomShape 665"/>
          <p:cNvSpPr/>
          <p:nvPr/>
        </p:nvSpPr>
        <p:spPr>
          <a:xfrm flipH="1" rot="186600">
            <a:off x="7755120" y="8776800"/>
            <a:ext cx="506520" cy="1954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12" name="CustomShape 666"/>
          <p:cNvSpPr/>
          <p:nvPr/>
        </p:nvSpPr>
        <p:spPr>
          <a:xfrm>
            <a:off x="7667280" y="8867520"/>
            <a:ext cx="62100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HIF1</a:t>
            </a:r>
            <a:r>
              <a:rPr b="1" lang="en-US" sz="1400" spc="-1" strike="noStrike">
                <a:solidFill>
                  <a:srgbClr val="000000"/>
                </a:solidFill>
                <a:uFill>
                  <a:solidFill>
                    <a:srgbClr val="ffffff"/>
                  </a:solidFill>
                </a:uFill>
                <a:latin typeface="Symbol"/>
                <a:ea typeface="Symbol"/>
              </a:rPr>
              <a:t></a:t>
            </a:r>
            <a:endParaRPr b="1" lang="pt-BR" sz="1200" spc="-1" strike="noStrike">
              <a:solidFill>
                <a:srgbClr val="ffffff"/>
              </a:solidFill>
              <a:uFill>
                <a:solidFill>
                  <a:srgbClr val="ffffff"/>
                </a:solidFill>
              </a:uFill>
              <a:latin typeface="Arial"/>
            </a:endParaRPr>
          </a:p>
        </p:txBody>
      </p:sp>
      <p:sp>
        <p:nvSpPr>
          <p:cNvPr id="713" name="CustomShape 667"/>
          <p:cNvSpPr/>
          <p:nvPr/>
        </p:nvSpPr>
        <p:spPr>
          <a:xfrm flipH="1" rot="253200">
            <a:off x="5256000" y="8415000"/>
            <a:ext cx="761760" cy="51084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d366fb"/>
              </a:gs>
              <a:gs pos="100000">
                <a:srgbClr val="edbffd"/>
              </a:gs>
            </a:gsLst>
            <a:lin ang="2700000"/>
          </a:gradFill>
          <a:ln>
            <a:noFill/>
          </a:ln>
        </p:spPr>
        <p:style>
          <a:lnRef idx="0"/>
          <a:fillRef idx="0"/>
          <a:effectRef idx="0"/>
          <a:fontRef idx="minor"/>
        </p:style>
      </p:sp>
      <p:sp>
        <p:nvSpPr>
          <p:cNvPr id="714" name="CustomShape 668"/>
          <p:cNvSpPr/>
          <p:nvPr/>
        </p:nvSpPr>
        <p:spPr>
          <a:xfrm flipH="1" rot="253200">
            <a:off x="5438880" y="8463960"/>
            <a:ext cx="440280" cy="16992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15" name="CustomShape 669"/>
          <p:cNvSpPr/>
          <p:nvPr/>
        </p:nvSpPr>
        <p:spPr>
          <a:xfrm rot="21533400">
            <a:off x="5385240" y="8537760"/>
            <a:ext cx="5097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Per1</a:t>
            </a:r>
            <a:endParaRPr b="1" lang="pt-BR" sz="1200" spc="-1" strike="noStrike">
              <a:solidFill>
                <a:srgbClr val="ffffff"/>
              </a:solidFill>
              <a:uFill>
                <a:solidFill>
                  <a:srgbClr val="ffffff"/>
                </a:solidFill>
              </a:uFill>
              <a:latin typeface="Arial"/>
            </a:endParaRPr>
          </a:p>
        </p:txBody>
      </p:sp>
      <p:sp>
        <p:nvSpPr>
          <p:cNvPr id="716" name="CustomShape 670"/>
          <p:cNvSpPr/>
          <p:nvPr/>
        </p:nvSpPr>
        <p:spPr>
          <a:xfrm flipH="1" rot="186600">
            <a:off x="6189480" y="8653320"/>
            <a:ext cx="685800" cy="46044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37d5d9"/>
              </a:gs>
              <a:gs pos="100000">
                <a:srgbClr val="d5f6f7"/>
              </a:gs>
            </a:gsLst>
            <a:lin ang="2700000"/>
          </a:gradFill>
          <a:ln>
            <a:noFill/>
          </a:ln>
        </p:spPr>
        <p:style>
          <a:lnRef idx="0"/>
          <a:fillRef idx="0"/>
          <a:effectRef idx="0"/>
          <a:fontRef idx="minor"/>
        </p:style>
      </p:sp>
      <p:sp>
        <p:nvSpPr>
          <p:cNvPr id="717" name="CustomShape 671"/>
          <p:cNvSpPr/>
          <p:nvPr/>
        </p:nvSpPr>
        <p:spPr>
          <a:xfrm flipH="1" rot="186600">
            <a:off x="6356520" y="8697240"/>
            <a:ext cx="396360" cy="15336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18" name="CustomShape 672"/>
          <p:cNvSpPr/>
          <p:nvPr/>
        </p:nvSpPr>
        <p:spPr>
          <a:xfrm>
            <a:off x="6303960" y="8745480"/>
            <a:ext cx="6746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1" lang="en-US" sz="1200" spc="-1" strike="noStrike">
                <a:solidFill>
                  <a:srgbClr val="000000"/>
                </a:solidFill>
                <a:uFill>
                  <a:solidFill>
                    <a:srgbClr val="ffffff"/>
                  </a:solidFill>
                </a:uFill>
                <a:latin typeface="Arial"/>
              </a:rPr>
              <a:t>JAB1</a:t>
            </a:r>
            <a:endParaRPr b="1" lang="pt-BR" sz="1200" spc="-1" strike="noStrike">
              <a:solidFill>
                <a:srgbClr val="ffffff"/>
              </a:solidFill>
              <a:uFill>
                <a:solidFill>
                  <a:srgbClr val="ffffff"/>
                </a:solidFill>
              </a:uFill>
              <a:latin typeface="Arial"/>
            </a:endParaRPr>
          </a:p>
        </p:txBody>
      </p:sp>
      <p:sp>
        <p:nvSpPr>
          <p:cNvPr id="719" name="CustomShape 673"/>
          <p:cNvSpPr/>
          <p:nvPr/>
        </p:nvSpPr>
        <p:spPr>
          <a:xfrm>
            <a:off x="7466040" y="5364000"/>
            <a:ext cx="381240" cy="361800"/>
          </a:xfrm>
          <a:prstGeom prst="ellipse">
            <a:avLst/>
          </a:prstGeom>
          <a:gradFill>
            <a:gsLst>
              <a:gs pos="0">
                <a:srgbClr val="da0808"/>
              </a:gs>
              <a:gs pos="100000">
                <a:srgbClr val="fcbb74"/>
              </a:gs>
            </a:gsLst>
            <a:lin ang="2700000"/>
          </a:gradFill>
          <a:ln>
            <a:noFill/>
          </a:ln>
        </p:spPr>
        <p:style>
          <a:lnRef idx="0"/>
          <a:fillRef idx="0"/>
          <a:effectRef idx="0"/>
          <a:fontRef idx="minor"/>
        </p:style>
      </p:sp>
      <p:sp>
        <p:nvSpPr>
          <p:cNvPr id="720" name="CustomShape 674"/>
          <p:cNvSpPr/>
          <p:nvPr/>
        </p:nvSpPr>
        <p:spPr>
          <a:xfrm rot="21476400">
            <a:off x="7599600" y="5608080"/>
            <a:ext cx="203040" cy="85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21" name="CustomShape 675"/>
          <p:cNvSpPr/>
          <p:nvPr/>
        </p:nvSpPr>
        <p:spPr>
          <a:xfrm>
            <a:off x="7475760" y="5400360"/>
            <a:ext cx="3834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gn="ctr"/>
            <a:r>
              <a:rPr b="1" lang="en-US" sz="1200" spc="-1" strike="noStrike">
                <a:solidFill>
                  <a:srgbClr val="000000"/>
                </a:solidFill>
                <a:uFill>
                  <a:solidFill>
                    <a:srgbClr val="ffffff"/>
                  </a:solidFill>
                </a:uFill>
                <a:latin typeface="Arial"/>
              </a:rPr>
              <a:t>Ub</a:t>
            </a:r>
            <a:endParaRPr b="1" lang="pt-BR" sz="1200" spc="-1" strike="noStrike">
              <a:solidFill>
                <a:srgbClr val="ffffff"/>
              </a:solidFill>
              <a:uFill>
                <a:solidFill>
                  <a:srgbClr val="ffffff"/>
                </a:solidFill>
              </a:uFill>
              <a:latin typeface="Arial"/>
            </a:endParaRPr>
          </a:p>
        </p:txBody>
      </p:sp>
      <p:sp>
        <p:nvSpPr>
          <p:cNvPr id="722" name="CustomShape 676"/>
          <p:cNvSpPr/>
          <p:nvPr/>
        </p:nvSpPr>
        <p:spPr>
          <a:xfrm>
            <a:off x="7694640" y="5192640"/>
            <a:ext cx="381240" cy="361800"/>
          </a:xfrm>
          <a:prstGeom prst="ellipse">
            <a:avLst/>
          </a:prstGeom>
          <a:gradFill>
            <a:gsLst>
              <a:gs pos="0">
                <a:srgbClr val="da0808"/>
              </a:gs>
              <a:gs pos="100000">
                <a:srgbClr val="fcbb74"/>
              </a:gs>
            </a:gsLst>
            <a:lin ang="2700000"/>
          </a:gradFill>
          <a:ln>
            <a:noFill/>
          </a:ln>
        </p:spPr>
        <p:style>
          <a:lnRef idx="0"/>
          <a:fillRef idx="0"/>
          <a:effectRef idx="0"/>
          <a:fontRef idx="minor"/>
        </p:style>
      </p:sp>
      <p:sp>
        <p:nvSpPr>
          <p:cNvPr id="723" name="CustomShape 677"/>
          <p:cNvSpPr/>
          <p:nvPr/>
        </p:nvSpPr>
        <p:spPr>
          <a:xfrm rot="21476400">
            <a:off x="7828200" y="5436720"/>
            <a:ext cx="203040" cy="85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24" name="CustomShape 678"/>
          <p:cNvSpPr/>
          <p:nvPr/>
        </p:nvSpPr>
        <p:spPr>
          <a:xfrm>
            <a:off x="7704360" y="5229000"/>
            <a:ext cx="3834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gn="ctr"/>
            <a:r>
              <a:rPr b="1" lang="en-US" sz="1200" spc="-1" strike="noStrike">
                <a:solidFill>
                  <a:srgbClr val="000000"/>
                </a:solidFill>
                <a:uFill>
                  <a:solidFill>
                    <a:srgbClr val="ffffff"/>
                  </a:solidFill>
                </a:uFill>
                <a:latin typeface="Arial"/>
              </a:rPr>
              <a:t>Ub</a:t>
            </a:r>
            <a:endParaRPr b="1" lang="pt-BR" sz="1200" spc="-1" strike="noStrike">
              <a:solidFill>
                <a:srgbClr val="ffffff"/>
              </a:solidFill>
              <a:uFill>
                <a:solidFill>
                  <a:srgbClr val="ffffff"/>
                </a:solidFill>
              </a:uFill>
              <a:latin typeface="Arial"/>
            </a:endParaRPr>
          </a:p>
        </p:txBody>
      </p:sp>
      <p:sp>
        <p:nvSpPr>
          <p:cNvPr id="725" name="CustomShape 679"/>
          <p:cNvSpPr/>
          <p:nvPr/>
        </p:nvSpPr>
        <p:spPr>
          <a:xfrm>
            <a:off x="7846920" y="5497560"/>
            <a:ext cx="381240" cy="361800"/>
          </a:xfrm>
          <a:prstGeom prst="ellipse">
            <a:avLst/>
          </a:prstGeom>
          <a:gradFill>
            <a:gsLst>
              <a:gs pos="0">
                <a:srgbClr val="da0808"/>
              </a:gs>
              <a:gs pos="100000">
                <a:srgbClr val="fcbb74"/>
              </a:gs>
            </a:gsLst>
            <a:lin ang="2700000"/>
          </a:gradFill>
          <a:ln>
            <a:noFill/>
          </a:ln>
        </p:spPr>
        <p:style>
          <a:lnRef idx="0"/>
          <a:fillRef idx="0"/>
          <a:effectRef idx="0"/>
          <a:fontRef idx="minor"/>
        </p:style>
      </p:sp>
      <p:sp>
        <p:nvSpPr>
          <p:cNvPr id="726" name="CustomShape 680"/>
          <p:cNvSpPr/>
          <p:nvPr/>
        </p:nvSpPr>
        <p:spPr>
          <a:xfrm rot="21476400">
            <a:off x="7980480" y="5741640"/>
            <a:ext cx="203040" cy="85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27" name="CustomShape 681"/>
          <p:cNvSpPr/>
          <p:nvPr/>
        </p:nvSpPr>
        <p:spPr>
          <a:xfrm>
            <a:off x="7856640" y="5533920"/>
            <a:ext cx="3834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gn="ctr"/>
            <a:r>
              <a:rPr b="1" lang="en-US" sz="1200" spc="-1" strike="noStrike">
                <a:solidFill>
                  <a:srgbClr val="000000"/>
                </a:solidFill>
                <a:uFill>
                  <a:solidFill>
                    <a:srgbClr val="ffffff"/>
                  </a:solidFill>
                </a:uFill>
                <a:latin typeface="Arial"/>
              </a:rPr>
              <a:t>Ub</a:t>
            </a:r>
            <a:endParaRPr b="1" lang="pt-BR" sz="1200" spc="-1" strike="noStrike">
              <a:solidFill>
                <a:srgbClr val="ffffff"/>
              </a:solidFill>
              <a:uFill>
                <a:solidFill>
                  <a:srgbClr val="ffffff"/>
                </a:solidFill>
              </a:uFill>
              <a:latin typeface="Arial"/>
            </a:endParaRPr>
          </a:p>
        </p:txBody>
      </p:sp>
      <p:sp>
        <p:nvSpPr>
          <p:cNvPr id="728" name="CustomShape 682"/>
          <p:cNvSpPr/>
          <p:nvPr/>
        </p:nvSpPr>
        <p:spPr>
          <a:xfrm>
            <a:off x="7542360" y="5726160"/>
            <a:ext cx="381240" cy="361800"/>
          </a:xfrm>
          <a:prstGeom prst="ellipse">
            <a:avLst/>
          </a:prstGeom>
          <a:gradFill>
            <a:gsLst>
              <a:gs pos="0">
                <a:srgbClr val="da0808"/>
              </a:gs>
              <a:gs pos="100000">
                <a:srgbClr val="fcbb74"/>
              </a:gs>
            </a:gsLst>
            <a:lin ang="2700000"/>
          </a:gradFill>
          <a:ln>
            <a:noFill/>
          </a:ln>
        </p:spPr>
        <p:style>
          <a:lnRef idx="0"/>
          <a:fillRef idx="0"/>
          <a:effectRef idx="0"/>
          <a:fontRef idx="minor"/>
        </p:style>
      </p:sp>
      <p:sp>
        <p:nvSpPr>
          <p:cNvPr id="729" name="CustomShape 683"/>
          <p:cNvSpPr/>
          <p:nvPr/>
        </p:nvSpPr>
        <p:spPr>
          <a:xfrm rot="21476400">
            <a:off x="7675920" y="5970240"/>
            <a:ext cx="203040" cy="85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30" name="CustomShape 684"/>
          <p:cNvSpPr/>
          <p:nvPr/>
        </p:nvSpPr>
        <p:spPr>
          <a:xfrm>
            <a:off x="7552080" y="5762520"/>
            <a:ext cx="3834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gn="ctr"/>
            <a:r>
              <a:rPr b="1" lang="en-US" sz="1200" spc="-1" strike="noStrike">
                <a:solidFill>
                  <a:srgbClr val="000000"/>
                </a:solidFill>
                <a:uFill>
                  <a:solidFill>
                    <a:srgbClr val="ffffff"/>
                  </a:solidFill>
                </a:uFill>
                <a:latin typeface="Arial"/>
              </a:rPr>
              <a:t>Ub</a:t>
            </a:r>
            <a:endParaRPr b="1" lang="pt-BR" sz="1200" spc="-1" strike="noStrike">
              <a:solidFill>
                <a:srgbClr val="ffffff"/>
              </a:solidFill>
              <a:uFill>
                <a:solidFill>
                  <a:srgbClr val="ffffff"/>
                </a:solidFill>
              </a:uFill>
              <a:latin typeface="Arial"/>
            </a:endParaRPr>
          </a:p>
        </p:txBody>
      </p:sp>
      <p:sp>
        <p:nvSpPr>
          <p:cNvPr id="731" name="CustomShape 685"/>
          <p:cNvSpPr/>
          <p:nvPr/>
        </p:nvSpPr>
        <p:spPr>
          <a:xfrm>
            <a:off x="7870680" y="5864400"/>
            <a:ext cx="381240" cy="361800"/>
          </a:xfrm>
          <a:prstGeom prst="ellipse">
            <a:avLst/>
          </a:prstGeom>
          <a:gradFill>
            <a:gsLst>
              <a:gs pos="0">
                <a:srgbClr val="da0808"/>
              </a:gs>
              <a:gs pos="100000">
                <a:srgbClr val="fcbb74"/>
              </a:gs>
            </a:gsLst>
            <a:lin ang="2700000"/>
          </a:gradFill>
          <a:ln>
            <a:noFill/>
          </a:ln>
        </p:spPr>
        <p:style>
          <a:lnRef idx="0"/>
          <a:fillRef idx="0"/>
          <a:effectRef idx="0"/>
          <a:fontRef idx="minor"/>
        </p:style>
      </p:sp>
      <p:sp>
        <p:nvSpPr>
          <p:cNvPr id="732" name="CustomShape 686"/>
          <p:cNvSpPr/>
          <p:nvPr/>
        </p:nvSpPr>
        <p:spPr>
          <a:xfrm rot="21476400">
            <a:off x="8004240" y="6108480"/>
            <a:ext cx="203040" cy="85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33" name="CustomShape 687"/>
          <p:cNvSpPr/>
          <p:nvPr/>
        </p:nvSpPr>
        <p:spPr>
          <a:xfrm>
            <a:off x="7880400" y="5900760"/>
            <a:ext cx="3834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gn="ctr"/>
            <a:r>
              <a:rPr b="1" lang="en-US" sz="1200" spc="-1" strike="noStrike">
                <a:solidFill>
                  <a:srgbClr val="000000"/>
                </a:solidFill>
                <a:uFill>
                  <a:solidFill>
                    <a:srgbClr val="ffffff"/>
                  </a:solidFill>
                </a:uFill>
                <a:latin typeface="Arial"/>
              </a:rPr>
              <a:t>Ub</a:t>
            </a:r>
            <a:endParaRPr b="1" lang="pt-BR" sz="1200" spc="-1" strike="noStrike">
              <a:solidFill>
                <a:srgbClr val="ffffff"/>
              </a:solidFill>
              <a:uFill>
                <a:solidFill>
                  <a:srgbClr val="ffffff"/>
                </a:solidFill>
              </a:uFill>
              <a:latin typeface="Arial"/>
            </a:endParaRPr>
          </a:p>
        </p:txBody>
      </p:sp>
      <p:sp>
        <p:nvSpPr>
          <p:cNvPr id="734" name="CustomShape 688"/>
          <p:cNvSpPr/>
          <p:nvPr/>
        </p:nvSpPr>
        <p:spPr>
          <a:xfrm flipH="1" rot="186600">
            <a:off x="8380080" y="4582800"/>
            <a:ext cx="876240" cy="58716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d88500"/>
              </a:gs>
              <a:gs pos="100000">
                <a:srgbClr val="ffcf81"/>
              </a:gs>
            </a:gsLst>
            <a:lin ang="2700000"/>
          </a:gradFill>
          <a:ln>
            <a:noFill/>
          </a:ln>
        </p:spPr>
        <p:style>
          <a:lnRef idx="0"/>
          <a:fillRef idx="0"/>
          <a:effectRef idx="0"/>
          <a:fontRef idx="minor"/>
        </p:style>
      </p:sp>
      <p:sp>
        <p:nvSpPr>
          <p:cNvPr id="735" name="CustomShape 689"/>
          <p:cNvSpPr/>
          <p:nvPr/>
        </p:nvSpPr>
        <p:spPr>
          <a:xfrm flipH="1" rot="186600">
            <a:off x="8593200" y="4639680"/>
            <a:ext cx="506520" cy="1954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36" name="CustomShape 690"/>
          <p:cNvSpPr/>
          <p:nvPr/>
        </p:nvSpPr>
        <p:spPr>
          <a:xfrm>
            <a:off x="8582760" y="4714560"/>
            <a:ext cx="4838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VHL</a:t>
            </a:r>
            <a:endParaRPr b="1" lang="pt-BR" sz="1200" spc="-1" strike="noStrike">
              <a:solidFill>
                <a:srgbClr val="ffffff"/>
              </a:solidFill>
              <a:uFill>
                <a:solidFill>
                  <a:srgbClr val="ffffff"/>
                </a:solidFill>
              </a:uFill>
              <a:latin typeface="Arial"/>
            </a:endParaRPr>
          </a:p>
        </p:txBody>
      </p:sp>
      <p:sp>
        <p:nvSpPr>
          <p:cNvPr id="737" name="CustomShape 691"/>
          <p:cNvSpPr/>
          <p:nvPr/>
        </p:nvSpPr>
        <p:spPr>
          <a:xfrm flipH="1" rot="186600">
            <a:off x="8405280" y="3230280"/>
            <a:ext cx="876240" cy="58716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d88500"/>
              </a:gs>
              <a:gs pos="100000">
                <a:srgbClr val="ffcf81"/>
              </a:gs>
            </a:gsLst>
            <a:lin ang="2700000"/>
          </a:gradFill>
          <a:ln>
            <a:noFill/>
          </a:ln>
        </p:spPr>
        <p:style>
          <a:lnRef idx="0"/>
          <a:fillRef idx="0"/>
          <a:effectRef idx="0"/>
          <a:fontRef idx="minor"/>
        </p:style>
      </p:sp>
      <p:sp>
        <p:nvSpPr>
          <p:cNvPr id="738" name="CustomShape 692"/>
          <p:cNvSpPr/>
          <p:nvPr/>
        </p:nvSpPr>
        <p:spPr>
          <a:xfrm flipH="1" rot="186600">
            <a:off x="8618400" y="3287160"/>
            <a:ext cx="506520" cy="1954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39" name="CustomShape 693"/>
          <p:cNvSpPr/>
          <p:nvPr/>
        </p:nvSpPr>
        <p:spPr>
          <a:xfrm>
            <a:off x="8607960" y="3362040"/>
            <a:ext cx="4838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VHL</a:t>
            </a:r>
            <a:endParaRPr b="1" lang="pt-BR" sz="1200" spc="-1" strike="noStrike">
              <a:solidFill>
                <a:srgbClr val="ffffff"/>
              </a:solidFill>
              <a:uFill>
                <a:solidFill>
                  <a:srgbClr val="ffffff"/>
                </a:solidFill>
              </a:uFill>
              <a:latin typeface="Arial"/>
            </a:endParaRPr>
          </a:p>
        </p:txBody>
      </p:sp>
      <p:sp>
        <p:nvSpPr>
          <p:cNvPr id="740" name="CustomShape 694"/>
          <p:cNvSpPr/>
          <p:nvPr/>
        </p:nvSpPr>
        <p:spPr>
          <a:xfrm flipH="1" rot="186600">
            <a:off x="4312080" y="7830720"/>
            <a:ext cx="762120" cy="51120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ff4a4a"/>
              </a:gs>
              <a:gs pos="100000">
                <a:srgbClr val="ffb7b7"/>
              </a:gs>
            </a:gsLst>
            <a:lin ang="2700000"/>
          </a:gradFill>
          <a:ln>
            <a:noFill/>
          </a:ln>
        </p:spPr>
        <p:style>
          <a:lnRef idx="0"/>
          <a:fillRef idx="0"/>
          <a:effectRef idx="0"/>
          <a:fontRef idx="minor"/>
        </p:style>
      </p:sp>
      <p:sp>
        <p:nvSpPr>
          <p:cNvPr id="741" name="CustomShape 695"/>
          <p:cNvSpPr/>
          <p:nvPr/>
        </p:nvSpPr>
        <p:spPr>
          <a:xfrm flipH="1" rot="186600">
            <a:off x="4498920" y="7880040"/>
            <a:ext cx="440640" cy="1702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42" name="CustomShape 696"/>
          <p:cNvSpPr/>
          <p:nvPr/>
        </p:nvSpPr>
        <p:spPr>
          <a:xfrm>
            <a:off x="4424400" y="7953480"/>
            <a:ext cx="6030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ARNT</a:t>
            </a:r>
            <a:endParaRPr b="1" lang="pt-BR" sz="1200" spc="-1" strike="noStrike">
              <a:solidFill>
                <a:srgbClr val="ffffff"/>
              </a:solidFill>
              <a:uFill>
                <a:solidFill>
                  <a:srgbClr val="ffffff"/>
                </a:solidFill>
              </a:uFill>
              <a:latin typeface="Arial"/>
            </a:endParaRPr>
          </a:p>
        </p:txBody>
      </p:sp>
      <p:sp>
        <p:nvSpPr>
          <p:cNvPr id="743" name="CustomShape 697"/>
          <p:cNvSpPr/>
          <p:nvPr/>
        </p:nvSpPr>
        <p:spPr>
          <a:xfrm flipH="1" rot="262800">
            <a:off x="6473880" y="9230760"/>
            <a:ext cx="876240" cy="58716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00ff00"/>
              </a:gs>
              <a:gs pos="100000">
                <a:srgbClr val="afffaf"/>
              </a:gs>
            </a:gsLst>
            <a:lin ang="3708000"/>
          </a:gradFill>
          <a:ln>
            <a:noFill/>
          </a:ln>
        </p:spPr>
        <p:style>
          <a:lnRef idx="0"/>
          <a:fillRef idx="0"/>
          <a:effectRef idx="0"/>
          <a:fontRef idx="minor"/>
        </p:style>
      </p:sp>
      <p:sp>
        <p:nvSpPr>
          <p:cNvPr id="744" name="CustomShape 698"/>
          <p:cNvSpPr/>
          <p:nvPr/>
        </p:nvSpPr>
        <p:spPr>
          <a:xfrm flipH="1" rot="262800">
            <a:off x="6685200" y="9287280"/>
            <a:ext cx="506520" cy="1954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45" name="CustomShape 699"/>
          <p:cNvSpPr/>
          <p:nvPr/>
        </p:nvSpPr>
        <p:spPr>
          <a:xfrm rot="21523200">
            <a:off x="6543720" y="9393840"/>
            <a:ext cx="77220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HNF4</a:t>
            </a:r>
            <a:r>
              <a:rPr b="1" lang="en-US" sz="1400" spc="-1" strike="noStrike">
                <a:solidFill>
                  <a:srgbClr val="000000"/>
                </a:solidFill>
                <a:uFill>
                  <a:solidFill>
                    <a:srgbClr val="ffffff"/>
                  </a:solidFill>
                </a:uFill>
                <a:latin typeface="Symbol"/>
                <a:ea typeface="Symbol"/>
              </a:rPr>
              <a:t></a:t>
            </a:r>
            <a:r>
              <a:rPr b="1" lang="en-US" sz="1200" spc="-1" strike="noStrike">
                <a:solidFill>
                  <a:srgbClr val="000000"/>
                </a:solidFill>
                <a:uFill>
                  <a:solidFill>
                    <a:srgbClr val="ffffff"/>
                  </a:solidFill>
                </a:uFill>
                <a:latin typeface="Arial"/>
              </a:rPr>
              <a:t>2</a:t>
            </a:r>
            <a:endParaRPr b="1" lang="pt-BR" sz="1200" spc="-1" strike="noStrike">
              <a:solidFill>
                <a:srgbClr val="ffffff"/>
              </a:solidFill>
              <a:uFill>
                <a:solidFill>
                  <a:srgbClr val="ffffff"/>
                </a:solidFill>
              </a:uFill>
              <a:latin typeface="Arial"/>
            </a:endParaRPr>
          </a:p>
        </p:txBody>
      </p:sp>
      <p:sp>
        <p:nvSpPr>
          <p:cNvPr id="746" name="CustomShape 700"/>
          <p:cNvSpPr/>
          <p:nvPr/>
        </p:nvSpPr>
        <p:spPr>
          <a:xfrm flipH="1" rot="400800">
            <a:off x="6856560" y="9811800"/>
            <a:ext cx="838080" cy="56232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a5a5a5"/>
              </a:gs>
              <a:gs pos="100000">
                <a:srgbClr val="e6e6e6"/>
              </a:gs>
            </a:gsLst>
            <a:lin ang="2700000"/>
          </a:gradFill>
          <a:ln>
            <a:noFill/>
          </a:ln>
        </p:spPr>
        <p:style>
          <a:lnRef idx="0"/>
          <a:fillRef idx="0"/>
          <a:effectRef idx="0"/>
          <a:fontRef idx="minor"/>
        </p:style>
      </p:sp>
      <p:sp>
        <p:nvSpPr>
          <p:cNvPr id="747" name="CustomShape 701"/>
          <p:cNvSpPr/>
          <p:nvPr/>
        </p:nvSpPr>
        <p:spPr>
          <a:xfrm flipH="1" rot="400800">
            <a:off x="7052040" y="9864720"/>
            <a:ext cx="484560" cy="18720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48" name="CustomShape 702"/>
          <p:cNvSpPr/>
          <p:nvPr/>
        </p:nvSpPr>
        <p:spPr>
          <a:xfrm rot="290400">
            <a:off x="7034400" y="9967320"/>
            <a:ext cx="5860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SRC1</a:t>
            </a:r>
            <a:endParaRPr b="1" lang="pt-BR" sz="1200" spc="-1" strike="noStrike">
              <a:solidFill>
                <a:srgbClr val="ffffff"/>
              </a:solidFill>
              <a:uFill>
                <a:solidFill>
                  <a:srgbClr val="ffffff"/>
                </a:solidFill>
              </a:uFill>
              <a:latin typeface="Arial"/>
            </a:endParaRPr>
          </a:p>
        </p:txBody>
      </p:sp>
      <p:sp>
        <p:nvSpPr>
          <p:cNvPr id="749" name="CustomShape 703"/>
          <p:cNvSpPr/>
          <p:nvPr/>
        </p:nvSpPr>
        <p:spPr>
          <a:xfrm rot="19677600">
            <a:off x="8760960" y="8139240"/>
            <a:ext cx="375120" cy="263520"/>
          </a:xfrm>
          <a:custGeom>
            <a:avLst/>
            <a:gdLst/>
            <a:ahLst/>
            <a:rect l="l" t="t" r="r" b="b"/>
            <a:pathLst>
              <a:path w="287" h="282">
                <a:moveTo>
                  <a:pt x="107" y="21"/>
                </a:moveTo>
                <a:cubicBezTo>
                  <a:pt x="156" y="0"/>
                  <a:pt x="174" y="20"/>
                  <a:pt x="232" y="23"/>
                </a:cubicBezTo>
                <a:cubicBezTo>
                  <a:pt x="259" y="33"/>
                  <a:pt x="287" y="63"/>
                  <a:pt x="272" y="79"/>
                </a:cubicBezTo>
                <a:cubicBezTo>
                  <a:pt x="257" y="95"/>
                  <a:pt x="164" y="100"/>
                  <a:pt x="144" y="119"/>
                </a:cubicBezTo>
                <a:cubicBezTo>
                  <a:pt x="131" y="204"/>
                  <a:pt x="155" y="170"/>
                  <a:pt x="152" y="195"/>
                </a:cubicBezTo>
                <a:cubicBezTo>
                  <a:pt x="149" y="220"/>
                  <a:pt x="150" y="282"/>
                  <a:pt x="125" y="271"/>
                </a:cubicBezTo>
                <a:cubicBezTo>
                  <a:pt x="100" y="260"/>
                  <a:pt x="5" y="172"/>
                  <a:pt x="2" y="130"/>
                </a:cubicBezTo>
                <a:cubicBezTo>
                  <a:pt x="0" y="89"/>
                  <a:pt x="60" y="42"/>
                  <a:pt x="107" y="21"/>
                </a:cubicBezTo>
                <a:close/>
              </a:path>
            </a:pathLst>
          </a:custGeom>
          <a:gradFill>
            <a:gsLst>
              <a:gs pos="0">
                <a:srgbClr val="fe82db"/>
              </a:gs>
              <a:gs pos="100000">
                <a:srgbClr val="fd57cc"/>
              </a:gs>
            </a:gsLst>
            <a:lin ang="3486000"/>
          </a:gradFill>
          <a:ln>
            <a:noFill/>
          </a:ln>
        </p:spPr>
        <p:style>
          <a:lnRef idx="0"/>
          <a:fillRef idx="0"/>
          <a:effectRef idx="0"/>
          <a:fontRef idx="minor"/>
        </p:style>
      </p:sp>
      <p:sp>
        <p:nvSpPr>
          <p:cNvPr id="750" name="CustomShape 704"/>
          <p:cNvSpPr/>
          <p:nvPr/>
        </p:nvSpPr>
        <p:spPr>
          <a:xfrm rot="31800">
            <a:off x="8903520" y="8302320"/>
            <a:ext cx="78120" cy="6876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751" name="CustomShape 705"/>
          <p:cNvSpPr/>
          <p:nvPr/>
        </p:nvSpPr>
        <p:spPr>
          <a:xfrm>
            <a:off x="9129960" y="7927920"/>
            <a:ext cx="306720" cy="279720"/>
          </a:xfrm>
          <a:custGeom>
            <a:avLst/>
            <a:gdLst/>
            <a:ahLst/>
            <a:rect l="l" t="t" r="r" b="b"/>
            <a:pathLst>
              <a:path w="319" h="286">
                <a:moveTo>
                  <a:pt x="74" y="21"/>
                </a:moveTo>
                <a:cubicBezTo>
                  <a:pt x="123" y="0"/>
                  <a:pt x="148" y="80"/>
                  <a:pt x="186" y="89"/>
                </a:cubicBezTo>
                <a:cubicBezTo>
                  <a:pt x="224" y="98"/>
                  <a:pt x="285" y="58"/>
                  <a:pt x="302" y="77"/>
                </a:cubicBezTo>
                <a:cubicBezTo>
                  <a:pt x="319" y="96"/>
                  <a:pt x="314" y="187"/>
                  <a:pt x="290" y="201"/>
                </a:cubicBezTo>
                <a:cubicBezTo>
                  <a:pt x="277" y="286"/>
                  <a:pt x="192" y="156"/>
                  <a:pt x="158" y="161"/>
                </a:cubicBezTo>
                <a:cubicBezTo>
                  <a:pt x="124" y="166"/>
                  <a:pt x="109" y="244"/>
                  <a:pt x="83" y="233"/>
                </a:cubicBezTo>
                <a:cubicBezTo>
                  <a:pt x="57" y="222"/>
                  <a:pt x="4" y="128"/>
                  <a:pt x="2" y="93"/>
                </a:cubicBezTo>
                <a:cubicBezTo>
                  <a:pt x="0" y="58"/>
                  <a:pt x="59" y="36"/>
                  <a:pt x="74" y="21"/>
                </a:cubicBezTo>
                <a:close/>
              </a:path>
            </a:pathLst>
          </a:custGeom>
          <a:gradFill>
            <a:gsLst>
              <a:gs pos="0">
                <a:srgbClr val="fe82db"/>
              </a:gs>
              <a:gs pos="100000">
                <a:srgbClr val="fd57cc"/>
              </a:gs>
            </a:gsLst>
            <a:lin ang="5400000"/>
          </a:gradFill>
          <a:ln>
            <a:noFill/>
          </a:ln>
        </p:spPr>
        <p:style>
          <a:lnRef idx="0"/>
          <a:fillRef idx="0"/>
          <a:effectRef idx="0"/>
          <a:fontRef idx="minor"/>
        </p:style>
      </p:sp>
      <p:sp>
        <p:nvSpPr>
          <p:cNvPr id="752" name="CustomShape 706"/>
          <p:cNvSpPr/>
          <p:nvPr/>
        </p:nvSpPr>
        <p:spPr>
          <a:xfrm rot="31800">
            <a:off x="9337320" y="8056800"/>
            <a:ext cx="78120" cy="6876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753" name="CustomShape 707"/>
          <p:cNvSpPr/>
          <p:nvPr/>
        </p:nvSpPr>
        <p:spPr>
          <a:xfrm>
            <a:off x="9114120" y="8152560"/>
            <a:ext cx="303120" cy="342360"/>
          </a:xfrm>
          <a:custGeom>
            <a:avLst/>
            <a:gdLst/>
            <a:ahLst/>
            <a:rect l="l" t="t" r="r" b="b"/>
            <a:pathLst>
              <a:path w="328" h="262">
                <a:moveTo>
                  <a:pt x="34" y="21"/>
                </a:moveTo>
                <a:cubicBezTo>
                  <a:pt x="83" y="0"/>
                  <a:pt x="83" y="42"/>
                  <a:pt x="118" y="49"/>
                </a:cubicBezTo>
                <a:cubicBezTo>
                  <a:pt x="153" y="56"/>
                  <a:pt x="215" y="44"/>
                  <a:pt x="246" y="65"/>
                </a:cubicBezTo>
                <a:cubicBezTo>
                  <a:pt x="277" y="86"/>
                  <a:pt x="328" y="166"/>
                  <a:pt x="306" y="177"/>
                </a:cubicBezTo>
                <a:cubicBezTo>
                  <a:pt x="293" y="262"/>
                  <a:pt x="162" y="128"/>
                  <a:pt x="114" y="133"/>
                </a:cubicBezTo>
                <a:cubicBezTo>
                  <a:pt x="66" y="138"/>
                  <a:pt x="30" y="216"/>
                  <a:pt x="15" y="209"/>
                </a:cubicBezTo>
                <a:cubicBezTo>
                  <a:pt x="0" y="202"/>
                  <a:pt x="19" y="120"/>
                  <a:pt x="22" y="89"/>
                </a:cubicBezTo>
                <a:cubicBezTo>
                  <a:pt x="25" y="58"/>
                  <a:pt x="39" y="48"/>
                  <a:pt x="34" y="21"/>
                </a:cubicBezTo>
                <a:close/>
              </a:path>
            </a:pathLst>
          </a:custGeom>
          <a:gradFill>
            <a:gsLst>
              <a:gs pos="0">
                <a:srgbClr val="fe82db"/>
              </a:gs>
              <a:gs pos="100000">
                <a:srgbClr val="fd57cc"/>
              </a:gs>
            </a:gsLst>
            <a:lin ang="5400000"/>
          </a:gradFill>
          <a:ln>
            <a:noFill/>
          </a:ln>
        </p:spPr>
        <p:style>
          <a:lnRef idx="0"/>
          <a:fillRef idx="0"/>
          <a:effectRef idx="0"/>
          <a:fontRef idx="minor"/>
        </p:style>
      </p:sp>
      <p:sp>
        <p:nvSpPr>
          <p:cNvPr id="754" name="CustomShape 708"/>
          <p:cNvSpPr/>
          <p:nvPr/>
        </p:nvSpPr>
        <p:spPr>
          <a:xfrm rot="31800">
            <a:off x="9300600" y="8323560"/>
            <a:ext cx="78480" cy="6912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755" name="CustomShape 709"/>
          <p:cNvSpPr/>
          <p:nvPr/>
        </p:nvSpPr>
        <p:spPr>
          <a:xfrm>
            <a:off x="9035640" y="8414280"/>
            <a:ext cx="241560" cy="246600"/>
          </a:xfrm>
          <a:custGeom>
            <a:avLst/>
            <a:gdLst/>
            <a:ahLst/>
            <a:rect l="l" t="t" r="r" b="b"/>
            <a:pathLst>
              <a:path w="281" h="261">
                <a:moveTo>
                  <a:pt x="122" y="33"/>
                </a:moveTo>
                <a:cubicBezTo>
                  <a:pt x="151" y="13"/>
                  <a:pt x="196" y="51"/>
                  <a:pt x="222" y="49"/>
                </a:cubicBezTo>
                <a:cubicBezTo>
                  <a:pt x="248" y="47"/>
                  <a:pt x="275" y="0"/>
                  <a:pt x="278" y="23"/>
                </a:cubicBezTo>
                <a:cubicBezTo>
                  <a:pt x="281" y="46"/>
                  <a:pt x="278" y="153"/>
                  <a:pt x="242" y="189"/>
                </a:cubicBezTo>
                <a:cubicBezTo>
                  <a:pt x="231" y="261"/>
                  <a:pt x="101" y="251"/>
                  <a:pt x="62" y="237"/>
                </a:cubicBezTo>
                <a:cubicBezTo>
                  <a:pt x="23" y="223"/>
                  <a:pt x="0" y="124"/>
                  <a:pt x="6" y="105"/>
                </a:cubicBezTo>
                <a:cubicBezTo>
                  <a:pt x="12" y="86"/>
                  <a:pt x="79" y="137"/>
                  <a:pt x="98" y="125"/>
                </a:cubicBezTo>
                <a:cubicBezTo>
                  <a:pt x="117" y="113"/>
                  <a:pt x="110" y="37"/>
                  <a:pt x="122" y="33"/>
                </a:cubicBezTo>
                <a:close/>
              </a:path>
            </a:pathLst>
          </a:custGeom>
          <a:gradFill>
            <a:gsLst>
              <a:gs pos="0">
                <a:srgbClr val="fe82db"/>
              </a:gs>
              <a:gs pos="100000">
                <a:srgbClr val="fd57cc"/>
              </a:gs>
            </a:gsLst>
            <a:lin ang="5400000"/>
          </a:gradFill>
          <a:ln>
            <a:noFill/>
          </a:ln>
        </p:spPr>
        <p:style>
          <a:lnRef idx="0"/>
          <a:fillRef idx="0"/>
          <a:effectRef idx="0"/>
          <a:fontRef idx="minor"/>
        </p:style>
      </p:sp>
      <p:sp>
        <p:nvSpPr>
          <p:cNvPr id="756" name="CustomShape 710"/>
          <p:cNvSpPr/>
          <p:nvPr/>
        </p:nvSpPr>
        <p:spPr>
          <a:xfrm rot="31800">
            <a:off x="9133560" y="8564040"/>
            <a:ext cx="78120" cy="6876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757" name="CustomShape 711"/>
          <p:cNvSpPr/>
          <p:nvPr/>
        </p:nvSpPr>
        <p:spPr>
          <a:xfrm rot="564000">
            <a:off x="9341280" y="8398080"/>
            <a:ext cx="368640" cy="249480"/>
          </a:xfrm>
          <a:custGeom>
            <a:avLst/>
            <a:gdLst/>
            <a:ahLst/>
            <a:rect l="l" t="t" r="r" b="b"/>
            <a:pathLst>
              <a:path w="377" h="279">
                <a:moveTo>
                  <a:pt x="16" y="50"/>
                </a:moveTo>
                <a:cubicBezTo>
                  <a:pt x="65" y="29"/>
                  <a:pt x="119" y="93"/>
                  <a:pt x="177" y="96"/>
                </a:cubicBezTo>
                <a:cubicBezTo>
                  <a:pt x="202" y="88"/>
                  <a:pt x="133" y="8"/>
                  <a:pt x="165" y="4"/>
                </a:cubicBezTo>
                <a:cubicBezTo>
                  <a:pt x="197" y="0"/>
                  <a:pt x="355" y="40"/>
                  <a:pt x="366" y="70"/>
                </a:cubicBezTo>
                <a:cubicBezTo>
                  <a:pt x="377" y="100"/>
                  <a:pt x="264" y="150"/>
                  <a:pt x="233" y="184"/>
                </a:cubicBezTo>
                <a:cubicBezTo>
                  <a:pt x="220" y="269"/>
                  <a:pt x="210" y="253"/>
                  <a:pt x="177" y="272"/>
                </a:cubicBezTo>
                <a:cubicBezTo>
                  <a:pt x="140" y="279"/>
                  <a:pt x="18" y="237"/>
                  <a:pt x="9" y="224"/>
                </a:cubicBezTo>
                <a:cubicBezTo>
                  <a:pt x="0" y="211"/>
                  <a:pt x="124" y="221"/>
                  <a:pt x="125" y="192"/>
                </a:cubicBezTo>
                <a:cubicBezTo>
                  <a:pt x="126" y="163"/>
                  <a:pt x="39" y="80"/>
                  <a:pt x="16" y="50"/>
                </a:cubicBezTo>
                <a:close/>
              </a:path>
            </a:pathLst>
          </a:custGeom>
          <a:gradFill>
            <a:gsLst>
              <a:gs pos="0">
                <a:srgbClr val="fe82db"/>
              </a:gs>
              <a:gs pos="100000">
                <a:srgbClr val="fd57cc"/>
              </a:gs>
            </a:gsLst>
            <a:lin ang="5964000"/>
          </a:gradFill>
          <a:ln>
            <a:noFill/>
          </a:ln>
        </p:spPr>
        <p:style>
          <a:lnRef idx="0"/>
          <a:fillRef idx="0"/>
          <a:effectRef idx="0"/>
          <a:fontRef idx="minor"/>
        </p:style>
      </p:sp>
      <p:sp>
        <p:nvSpPr>
          <p:cNvPr id="758" name="CustomShape 712"/>
          <p:cNvSpPr/>
          <p:nvPr/>
        </p:nvSpPr>
        <p:spPr>
          <a:xfrm rot="31800">
            <a:off x="9462960" y="8559000"/>
            <a:ext cx="78480" cy="6912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759" name="CustomShape 713"/>
          <p:cNvSpPr/>
          <p:nvPr/>
        </p:nvSpPr>
        <p:spPr>
          <a:xfrm>
            <a:off x="9470880" y="8023320"/>
            <a:ext cx="279360" cy="320040"/>
          </a:xfrm>
          <a:custGeom>
            <a:avLst/>
            <a:gdLst/>
            <a:ahLst/>
            <a:rect l="l" t="t" r="r" b="b"/>
            <a:pathLst>
              <a:path w="318" h="377">
                <a:moveTo>
                  <a:pt x="89" y="20"/>
                </a:moveTo>
                <a:cubicBezTo>
                  <a:pt x="109" y="0"/>
                  <a:pt x="202" y="37"/>
                  <a:pt x="217" y="60"/>
                </a:cubicBezTo>
                <a:cubicBezTo>
                  <a:pt x="232" y="83"/>
                  <a:pt x="164" y="143"/>
                  <a:pt x="177" y="160"/>
                </a:cubicBezTo>
                <a:cubicBezTo>
                  <a:pt x="190" y="177"/>
                  <a:pt x="281" y="142"/>
                  <a:pt x="297" y="164"/>
                </a:cubicBezTo>
                <a:cubicBezTo>
                  <a:pt x="313" y="186"/>
                  <a:pt x="318" y="267"/>
                  <a:pt x="273" y="292"/>
                </a:cubicBezTo>
                <a:cubicBezTo>
                  <a:pt x="263" y="377"/>
                  <a:pt x="66" y="329"/>
                  <a:pt x="25" y="316"/>
                </a:cubicBezTo>
                <a:cubicBezTo>
                  <a:pt x="0" y="307"/>
                  <a:pt x="120" y="264"/>
                  <a:pt x="121" y="240"/>
                </a:cubicBezTo>
                <a:cubicBezTo>
                  <a:pt x="122" y="216"/>
                  <a:pt x="41" y="195"/>
                  <a:pt x="33" y="172"/>
                </a:cubicBezTo>
                <a:cubicBezTo>
                  <a:pt x="25" y="149"/>
                  <a:pt x="64" y="125"/>
                  <a:pt x="73" y="100"/>
                </a:cubicBezTo>
                <a:cubicBezTo>
                  <a:pt x="82" y="75"/>
                  <a:pt x="111" y="30"/>
                  <a:pt x="89" y="20"/>
                </a:cubicBezTo>
                <a:close/>
              </a:path>
            </a:pathLst>
          </a:custGeom>
          <a:gradFill>
            <a:gsLst>
              <a:gs pos="0">
                <a:srgbClr val="fe8add"/>
              </a:gs>
              <a:gs pos="100000">
                <a:srgbClr val="fd57cc"/>
              </a:gs>
            </a:gsLst>
            <a:lin ang="5400000"/>
          </a:gradFill>
          <a:ln>
            <a:noFill/>
          </a:ln>
        </p:spPr>
        <p:style>
          <a:lnRef idx="0"/>
          <a:fillRef idx="0"/>
          <a:effectRef idx="0"/>
          <a:fontRef idx="minor"/>
        </p:style>
      </p:sp>
      <p:sp>
        <p:nvSpPr>
          <p:cNvPr id="760" name="CustomShape 714"/>
          <p:cNvSpPr/>
          <p:nvPr/>
        </p:nvSpPr>
        <p:spPr>
          <a:xfrm rot="31800">
            <a:off x="9614520" y="8229240"/>
            <a:ext cx="78120" cy="6912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761" name="CustomShape 715"/>
          <p:cNvSpPr/>
          <p:nvPr/>
        </p:nvSpPr>
        <p:spPr>
          <a:xfrm>
            <a:off x="8865360" y="7869240"/>
            <a:ext cx="1067760" cy="4896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7819" dir="2700000">
              <a:srgbClr val="000000"/>
            </a:outerShdw>
          </a:effectLst>
        </p:spPr>
        <p:style>
          <a:lnRef idx="0"/>
          <a:fillRef idx="0"/>
          <a:effectRef idx="0"/>
          <a:fontRef idx="minor"/>
        </p:style>
        <p:txBody>
          <a:bodyPr wrap="none" lIns="90000" rIns="90000" tIns="46800" bIns="46800"/>
          <a:p>
            <a:pPr algn="ctr"/>
            <a:r>
              <a:rPr b="1" lang="en-US" sz="1200" spc="-1" strike="noStrike">
                <a:solidFill>
                  <a:srgbClr val="ffffff"/>
                </a:solidFill>
                <a:uFill>
                  <a:solidFill>
                    <a:srgbClr val="ffffff"/>
                  </a:solidFill>
                </a:uFill>
                <a:latin typeface="Arial"/>
              </a:rPr>
              <a:t>HIF1</a:t>
            </a:r>
            <a:r>
              <a:rPr b="1" lang="en-US" sz="1400" spc="-1" strike="noStrike">
                <a:solidFill>
                  <a:srgbClr val="ffffff"/>
                </a:solidFill>
                <a:uFill>
                  <a:solidFill>
                    <a:srgbClr val="ffffff"/>
                  </a:solidFill>
                </a:uFill>
                <a:latin typeface="Symbol"/>
                <a:ea typeface="Symbol"/>
              </a:rPr>
              <a:t></a:t>
            </a:r>
            <a:endParaRPr b="1" lang="pt-BR" sz="1200" spc="-1" strike="noStrike">
              <a:solidFill>
                <a:srgbClr val="ffffff"/>
              </a:solidFill>
              <a:uFill>
                <a:solidFill>
                  <a:srgbClr val="ffffff"/>
                </a:solidFill>
              </a:uFill>
              <a:latin typeface="Arial"/>
            </a:endParaRPr>
          </a:p>
          <a:p>
            <a:pPr algn="ctr"/>
            <a:r>
              <a:rPr b="1" lang="en-US" sz="1200" spc="-1" strike="noStrike">
                <a:solidFill>
                  <a:srgbClr val="ffffff"/>
                </a:solidFill>
                <a:uFill>
                  <a:solidFill>
                    <a:srgbClr val="ffffff"/>
                  </a:solidFill>
                </a:uFill>
                <a:latin typeface="Arial"/>
              </a:rPr>
              <a:t>Degradation</a:t>
            </a:r>
            <a:endParaRPr b="1" lang="pt-BR" sz="1200" spc="-1" strike="noStrike">
              <a:solidFill>
                <a:srgbClr val="ffffff"/>
              </a:solidFill>
              <a:uFill>
                <a:solidFill>
                  <a:srgbClr val="ffffff"/>
                </a:solidFill>
              </a:uFill>
              <a:latin typeface="Arial"/>
            </a:endParaRPr>
          </a:p>
        </p:txBody>
      </p:sp>
      <p:sp>
        <p:nvSpPr>
          <p:cNvPr id="762" name="CustomShape 716"/>
          <p:cNvSpPr/>
          <p:nvPr/>
        </p:nvSpPr>
        <p:spPr>
          <a:xfrm flipH="1" rot="186600">
            <a:off x="4355640" y="10583640"/>
            <a:ext cx="876240" cy="58716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fd57cc"/>
              </a:gs>
              <a:gs pos="100000">
                <a:srgbClr val="febeec"/>
              </a:gs>
            </a:gsLst>
            <a:lin ang="2700000"/>
          </a:gradFill>
          <a:ln>
            <a:noFill/>
          </a:ln>
        </p:spPr>
        <p:style>
          <a:lnRef idx="0"/>
          <a:fillRef idx="0"/>
          <a:effectRef idx="0"/>
          <a:fontRef idx="minor"/>
        </p:style>
      </p:sp>
      <p:sp>
        <p:nvSpPr>
          <p:cNvPr id="763" name="CustomShape 717"/>
          <p:cNvSpPr/>
          <p:nvPr/>
        </p:nvSpPr>
        <p:spPr>
          <a:xfrm flipH="1" rot="186600">
            <a:off x="4568760" y="10640520"/>
            <a:ext cx="506520" cy="1954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64" name="CustomShape 718"/>
          <p:cNvSpPr/>
          <p:nvPr/>
        </p:nvSpPr>
        <p:spPr>
          <a:xfrm>
            <a:off x="4552560" y="10707480"/>
            <a:ext cx="62100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HIF1</a:t>
            </a:r>
            <a:r>
              <a:rPr b="1" lang="en-US" sz="1400" spc="-1" strike="noStrike">
                <a:solidFill>
                  <a:srgbClr val="000000"/>
                </a:solidFill>
                <a:uFill>
                  <a:solidFill>
                    <a:srgbClr val="ffffff"/>
                  </a:solidFill>
                </a:uFill>
                <a:latin typeface="Symbol"/>
                <a:ea typeface="Symbol"/>
              </a:rPr>
              <a:t></a:t>
            </a:r>
            <a:endParaRPr b="1" lang="pt-BR" sz="1200" spc="-1" strike="noStrike">
              <a:solidFill>
                <a:srgbClr val="ffffff"/>
              </a:solidFill>
              <a:uFill>
                <a:solidFill>
                  <a:srgbClr val="ffffff"/>
                </a:solidFill>
              </a:uFill>
              <a:latin typeface="Arial"/>
            </a:endParaRPr>
          </a:p>
        </p:txBody>
      </p:sp>
      <p:sp>
        <p:nvSpPr>
          <p:cNvPr id="765" name="CustomShape 719"/>
          <p:cNvSpPr/>
          <p:nvPr/>
        </p:nvSpPr>
        <p:spPr>
          <a:xfrm flipH="1" rot="186600">
            <a:off x="4341600" y="10243800"/>
            <a:ext cx="761760" cy="51120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ff4a4a"/>
              </a:gs>
              <a:gs pos="100000">
                <a:srgbClr val="ffb7b7"/>
              </a:gs>
            </a:gsLst>
            <a:lin ang="2700000"/>
          </a:gradFill>
          <a:ln>
            <a:noFill/>
          </a:ln>
        </p:spPr>
        <p:style>
          <a:lnRef idx="0"/>
          <a:fillRef idx="0"/>
          <a:effectRef idx="0"/>
          <a:fontRef idx="minor"/>
        </p:style>
      </p:sp>
      <p:sp>
        <p:nvSpPr>
          <p:cNvPr id="766" name="CustomShape 720"/>
          <p:cNvSpPr/>
          <p:nvPr/>
        </p:nvSpPr>
        <p:spPr>
          <a:xfrm flipH="1" rot="186600">
            <a:off x="4527000" y="10293120"/>
            <a:ext cx="440280" cy="1702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67" name="CustomShape 721"/>
          <p:cNvSpPr/>
          <p:nvPr/>
        </p:nvSpPr>
        <p:spPr>
          <a:xfrm>
            <a:off x="4452840" y="10382400"/>
            <a:ext cx="6030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ARNT</a:t>
            </a:r>
            <a:endParaRPr b="1" lang="pt-BR" sz="1200" spc="-1" strike="noStrike">
              <a:solidFill>
                <a:srgbClr val="ffffff"/>
              </a:solidFill>
              <a:uFill>
                <a:solidFill>
                  <a:srgbClr val="ffffff"/>
                </a:solidFill>
              </a:uFill>
              <a:latin typeface="Arial"/>
            </a:endParaRPr>
          </a:p>
        </p:txBody>
      </p:sp>
      <p:sp>
        <p:nvSpPr>
          <p:cNvPr id="768" name="CustomShape 722"/>
          <p:cNvSpPr/>
          <p:nvPr/>
        </p:nvSpPr>
        <p:spPr>
          <a:xfrm flipH="1" rot="186600">
            <a:off x="4264560" y="10983600"/>
            <a:ext cx="762120" cy="51120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247ffa"/>
              </a:gs>
              <a:gs pos="100000">
                <a:srgbClr val="b9d6fd"/>
              </a:gs>
            </a:gsLst>
            <a:lin ang="2700000"/>
          </a:gradFill>
          <a:ln>
            <a:noFill/>
          </a:ln>
        </p:spPr>
        <p:style>
          <a:lnRef idx="0"/>
          <a:fillRef idx="0"/>
          <a:effectRef idx="0"/>
          <a:fontRef idx="minor"/>
        </p:style>
      </p:sp>
      <p:sp>
        <p:nvSpPr>
          <p:cNvPr id="769" name="CustomShape 723"/>
          <p:cNvSpPr/>
          <p:nvPr/>
        </p:nvSpPr>
        <p:spPr>
          <a:xfrm flipH="1" rot="186600">
            <a:off x="4451400" y="11032920"/>
            <a:ext cx="440640" cy="1702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70" name="CustomShape 724"/>
          <p:cNvSpPr/>
          <p:nvPr/>
        </p:nvSpPr>
        <p:spPr>
          <a:xfrm>
            <a:off x="4353840" y="11117160"/>
            <a:ext cx="6120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CREB</a:t>
            </a:r>
            <a:endParaRPr b="1" lang="pt-BR" sz="1200" spc="-1" strike="noStrike">
              <a:solidFill>
                <a:srgbClr val="ffffff"/>
              </a:solidFill>
              <a:uFill>
                <a:solidFill>
                  <a:srgbClr val="ffffff"/>
                </a:solidFill>
              </a:uFill>
              <a:latin typeface="Arial"/>
            </a:endParaRPr>
          </a:p>
        </p:txBody>
      </p:sp>
      <p:sp>
        <p:nvSpPr>
          <p:cNvPr id="771" name="CustomShape 725"/>
          <p:cNvSpPr/>
          <p:nvPr/>
        </p:nvSpPr>
        <p:spPr>
          <a:xfrm flipH="1" rot="186600">
            <a:off x="4493160" y="11402640"/>
            <a:ext cx="762120" cy="51120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d88500"/>
              </a:gs>
              <a:gs pos="100000">
                <a:srgbClr val="ffcf81"/>
              </a:gs>
            </a:gsLst>
            <a:lin ang="2700000"/>
          </a:gradFill>
          <a:ln>
            <a:noFill/>
          </a:ln>
        </p:spPr>
        <p:style>
          <a:lnRef idx="0"/>
          <a:fillRef idx="0"/>
          <a:effectRef idx="0"/>
          <a:fontRef idx="minor"/>
        </p:style>
      </p:sp>
      <p:sp>
        <p:nvSpPr>
          <p:cNvPr id="772" name="CustomShape 726"/>
          <p:cNvSpPr/>
          <p:nvPr/>
        </p:nvSpPr>
        <p:spPr>
          <a:xfrm flipH="1" rot="186600">
            <a:off x="4680000" y="11451960"/>
            <a:ext cx="440640" cy="1702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73" name="CustomShape 727"/>
          <p:cNvSpPr/>
          <p:nvPr/>
        </p:nvSpPr>
        <p:spPr>
          <a:xfrm>
            <a:off x="4599720" y="11525400"/>
            <a:ext cx="5860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c-Jun</a:t>
            </a:r>
            <a:endParaRPr b="1" lang="pt-BR" sz="1200" spc="-1" strike="noStrike">
              <a:solidFill>
                <a:srgbClr val="ffffff"/>
              </a:solidFill>
              <a:uFill>
                <a:solidFill>
                  <a:srgbClr val="ffffff"/>
                </a:solidFill>
              </a:uFill>
              <a:latin typeface="Arial"/>
            </a:endParaRPr>
          </a:p>
        </p:txBody>
      </p:sp>
      <p:sp>
        <p:nvSpPr>
          <p:cNvPr id="774" name="CustomShape 728"/>
          <p:cNvSpPr/>
          <p:nvPr/>
        </p:nvSpPr>
        <p:spPr>
          <a:xfrm flipH="1" rot="186600">
            <a:off x="8480880" y="5044680"/>
            <a:ext cx="762120" cy="51120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ff4a4a"/>
              </a:gs>
              <a:gs pos="100000">
                <a:srgbClr val="ffb7b7"/>
              </a:gs>
            </a:gsLst>
            <a:lin ang="2700000"/>
          </a:gradFill>
          <a:ln>
            <a:noFill/>
          </a:ln>
        </p:spPr>
        <p:style>
          <a:lnRef idx="0"/>
          <a:fillRef idx="0"/>
          <a:effectRef idx="0"/>
          <a:fontRef idx="minor"/>
        </p:style>
      </p:sp>
      <p:sp>
        <p:nvSpPr>
          <p:cNvPr id="775" name="CustomShape 729"/>
          <p:cNvSpPr/>
          <p:nvPr/>
        </p:nvSpPr>
        <p:spPr>
          <a:xfrm flipH="1" rot="186600">
            <a:off x="8667720" y="5094000"/>
            <a:ext cx="440640" cy="1702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76" name="CustomShape 730"/>
          <p:cNvSpPr/>
          <p:nvPr/>
        </p:nvSpPr>
        <p:spPr>
          <a:xfrm>
            <a:off x="8664840" y="5166360"/>
            <a:ext cx="5097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Cul2</a:t>
            </a:r>
            <a:endParaRPr b="1" lang="pt-BR" sz="1200" spc="-1" strike="noStrike">
              <a:solidFill>
                <a:srgbClr val="ffffff"/>
              </a:solidFill>
              <a:uFill>
                <a:solidFill>
                  <a:srgbClr val="ffffff"/>
                </a:solidFill>
              </a:uFill>
              <a:latin typeface="Arial"/>
            </a:endParaRPr>
          </a:p>
        </p:txBody>
      </p:sp>
      <p:sp>
        <p:nvSpPr>
          <p:cNvPr id="777" name="CustomShape 731"/>
          <p:cNvSpPr/>
          <p:nvPr/>
        </p:nvSpPr>
        <p:spPr>
          <a:xfrm rot="530400">
            <a:off x="9057960" y="5268960"/>
            <a:ext cx="844560" cy="53028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d366fb"/>
              </a:gs>
              <a:gs pos="100000">
                <a:srgbClr val="df8efc"/>
              </a:gs>
            </a:gsLst>
            <a:lin ang="5730000"/>
          </a:gradFill>
          <a:ln>
            <a:noFill/>
          </a:ln>
        </p:spPr>
        <p:style>
          <a:lnRef idx="0"/>
          <a:fillRef idx="0"/>
          <a:effectRef idx="0"/>
          <a:fontRef idx="minor"/>
        </p:style>
      </p:sp>
      <p:sp>
        <p:nvSpPr>
          <p:cNvPr id="778" name="CustomShape 732"/>
          <p:cNvSpPr/>
          <p:nvPr/>
        </p:nvSpPr>
        <p:spPr>
          <a:xfrm rot="31200">
            <a:off x="9376200" y="5518800"/>
            <a:ext cx="480960" cy="24624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779" name="CustomShape 733"/>
          <p:cNvSpPr/>
          <p:nvPr/>
        </p:nvSpPr>
        <p:spPr>
          <a:xfrm>
            <a:off x="9219960" y="5403960"/>
            <a:ext cx="5860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RBX1</a:t>
            </a:r>
            <a:endParaRPr b="1" lang="pt-BR" sz="1200" spc="-1" strike="noStrike">
              <a:solidFill>
                <a:srgbClr val="ffffff"/>
              </a:solidFill>
              <a:uFill>
                <a:solidFill>
                  <a:srgbClr val="ffffff"/>
                </a:solidFill>
              </a:uFill>
              <a:latin typeface="Arial"/>
            </a:endParaRPr>
          </a:p>
        </p:txBody>
      </p:sp>
      <p:sp>
        <p:nvSpPr>
          <p:cNvPr id="780" name="CustomShape 734"/>
          <p:cNvSpPr/>
          <p:nvPr/>
        </p:nvSpPr>
        <p:spPr>
          <a:xfrm>
            <a:off x="8839080" y="6621480"/>
            <a:ext cx="1123560" cy="55044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0565e5"/>
              </a:gs>
              <a:gs pos="100000">
                <a:srgbClr val="84b7fc"/>
              </a:gs>
            </a:gsLst>
            <a:lin ang="2700000"/>
          </a:gradFill>
          <a:ln w="9360">
            <a:solidFill>
              <a:srgbClr val="000000"/>
            </a:solidFill>
            <a:round/>
          </a:ln>
        </p:spPr>
        <p:style>
          <a:lnRef idx="0"/>
          <a:fillRef idx="0"/>
          <a:effectRef idx="0"/>
          <a:fontRef idx="minor"/>
        </p:style>
      </p:sp>
      <p:sp>
        <p:nvSpPr>
          <p:cNvPr id="781" name="CustomShape 735"/>
          <p:cNvSpPr/>
          <p:nvPr/>
        </p:nvSpPr>
        <p:spPr>
          <a:xfrm rot="21020400">
            <a:off x="9511920" y="6977520"/>
            <a:ext cx="387360" cy="1375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82" name="CustomShape 736"/>
          <p:cNvSpPr/>
          <p:nvPr/>
        </p:nvSpPr>
        <p:spPr>
          <a:xfrm>
            <a:off x="8890560" y="6672960"/>
            <a:ext cx="1052280" cy="4896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7819" dir="2700000">
              <a:srgbClr val="000000"/>
            </a:outerShdw>
          </a:effectLst>
        </p:spPr>
        <p:style>
          <a:lnRef idx="0"/>
          <a:fillRef idx="0"/>
          <a:effectRef idx="0"/>
          <a:fontRef idx="minor"/>
        </p:style>
        <p:txBody>
          <a:bodyPr wrap="none" lIns="90000" rIns="90000" tIns="46800" bIns="46800"/>
          <a:p>
            <a:pPr algn="ctr"/>
            <a:r>
              <a:rPr b="1" lang="en-US" sz="1200" spc="-1" strike="noStrike">
                <a:solidFill>
                  <a:srgbClr val="ffffff"/>
                </a:solidFill>
                <a:uFill>
                  <a:solidFill>
                    <a:srgbClr val="ffffff"/>
                  </a:solidFill>
                </a:uFill>
                <a:latin typeface="Arial"/>
              </a:rPr>
              <a:t>PSM-</a:t>
            </a:r>
            <a:r>
              <a:rPr b="1" lang="en-US" sz="1400" spc="-1" strike="noStrike">
                <a:solidFill>
                  <a:srgbClr val="ffffff"/>
                </a:solidFill>
                <a:uFill>
                  <a:solidFill>
                    <a:srgbClr val="ffffff"/>
                  </a:solidFill>
                </a:uFill>
                <a:latin typeface="Symbol"/>
                <a:ea typeface="Symbol"/>
              </a:rPr>
              <a:t></a:t>
            </a:r>
            <a:r>
              <a:rPr b="1" lang="en-US" sz="1200" spc="-1" strike="noStrike">
                <a:solidFill>
                  <a:srgbClr val="ffffff"/>
                </a:solidFill>
                <a:uFill>
                  <a:solidFill>
                    <a:srgbClr val="ffffff"/>
                  </a:solidFill>
                </a:uFill>
                <a:latin typeface="Arial"/>
              </a:rPr>
              <a:t>7</a:t>
            </a:r>
            <a:endParaRPr b="1" lang="pt-BR" sz="1200" spc="-1" strike="noStrike">
              <a:solidFill>
                <a:srgbClr val="ffffff"/>
              </a:solidFill>
              <a:uFill>
                <a:solidFill>
                  <a:srgbClr val="ffffff"/>
                </a:solidFill>
              </a:uFill>
              <a:latin typeface="Arial"/>
            </a:endParaRPr>
          </a:p>
          <a:p>
            <a:pPr algn="ctr"/>
            <a:r>
              <a:rPr b="1" lang="en-US" sz="1200" spc="-1" strike="noStrike">
                <a:solidFill>
                  <a:srgbClr val="ffffff"/>
                </a:solidFill>
                <a:uFill>
                  <a:solidFill>
                    <a:srgbClr val="ffffff"/>
                  </a:solidFill>
                </a:uFill>
                <a:latin typeface="Arial"/>
              </a:rPr>
              <a:t>Proteasome</a:t>
            </a:r>
            <a:endParaRPr b="1" lang="pt-BR" sz="1200" spc="-1" strike="noStrike">
              <a:solidFill>
                <a:srgbClr val="ffffff"/>
              </a:solidFill>
              <a:uFill>
                <a:solidFill>
                  <a:srgbClr val="ffffff"/>
                </a:solidFill>
              </a:uFill>
              <a:latin typeface="Arial"/>
            </a:endParaRPr>
          </a:p>
        </p:txBody>
      </p:sp>
      <p:sp>
        <p:nvSpPr>
          <p:cNvPr id="783" name="CustomShape 737"/>
          <p:cNvSpPr/>
          <p:nvPr/>
        </p:nvSpPr>
        <p:spPr>
          <a:xfrm>
            <a:off x="152280" y="7554960"/>
            <a:ext cx="1141560" cy="56052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c634fa"/>
              </a:gs>
              <a:gs pos="100000">
                <a:srgbClr val="eab5fd"/>
              </a:gs>
            </a:gsLst>
            <a:lin ang="2700000"/>
          </a:gradFill>
          <a:ln w="9360">
            <a:solidFill>
              <a:srgbClr val="000000"/>
            </a:solidFill>
            <a:round/>
          </a:ln>
        </p:spPr>
        <p:style>
          <a:lnRef idx="0"/>
          <a:fillRef idx="0"/>
          <a:effectRef idx="0"/>
          <a:fontRef idx="minor"/>
        </p:style>
      </p:sp>
      <p:sp>
        <p:nvSpPr>
          <p:cNvPr id="784" name="CustomShape 738"/>
          <p:cNvSpPr/>
          <p:nvPr/>
        </p:nvSpPr>
        <p:spPr>
          <a:xfrm rot="21020400">
            <a:off x="835560" y="7917120"/>
            <a:ext cx="393480" cy="140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85" name="CustomShape 739"/>
          <p:cNvSpPr/>
          <p:nvPr/>
        </p:nvSpPr>
        <p:spPr>
          <a:xfrm>
            <a:off x="429480" y="7805160"/>
            <a:ext cx="6030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LDHA</a:t>
            </a:r>
            <a:endParaRPr b="1" lang="pt-BR" sz="1200" spc="-1" strike="noStrike">
              <a:solidFill>
                <a:srgbClr val="ffffff"/>
              </a:solidFill>
              <a:uFill>
                <a:solidFill>
                  <a:srgbClr val="ffffff"/>
                </a:solidFill>
              </a:uFill>
              <a:latin typeface="Arial"/>
            </a:endParaRPr>
          </a:p>
        </p:txBody>
      </p:sp>
      <p:pic>
        <p:nvPicPr>
          <p:cNvPr id="786" name="Picture 299" descr="ATP"/>
          <p:cNvPicPr/>
          <p:nvPr/>
        </p:nvPicPr>
        <p:blipFill>
          <a:blip r:embed="rId3"/>
          <a:stretch/>
        </p:blipFill>
        <p:spPr>
          <a:xfrm>
            <a:off x="1335240" y="8302680"/>
            <a:ext cx="641160" cy="347760"/>
          </a:xfrm>
          <a:prstGeom prst="rect">
            <a:avLst/>
          </a:prstGeom>
          <a:ln>
            <a:noFill/>
          </a:ln>
        </p:spPr>
      </p:pic>
      <p:sp>
        <p:nvSpPr>
          <p:cNvPr id="787" name="CustomShape 740"/>
          <p:cNvSpPr/>
          <p:nvPr/>
        </p:nvSpPr>
        <p:spPr>
          <a:xfrm>
            <a:off x="1422000" y="8321760"/>
            <a:ext cx="4734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ATP</a:t>
            </a:r>
            <a:endParaRPr b="1" lang="pt-BR" sz="1200" spc="-1" strike="noStrike">
              <a:solidFill>
                <a:srgbClr val="ffffff"/>
              </a:solidFill>
              <a:uFill>
                <a:solidFill>
                  <a:srgbClr val="ffffff"/>
                </a:solidFill>
              </a:uFill>
              <a:latin typeface="Arial"/>
            </a:endParaRPr>
          </a:p>
        </p:txBody>
      </p:sp>
      <p:sp>
        <p:nvSpPr>
          <p:cNvPr id="788" name="CustomShape 741"/>
          <p:cNvSpPr/>
          <p:nvPr/>
        </p:nvSpPr>
        <p:spPr>
          <a:xfrm rot="530400">
            <a:off x="1902960" y="8774280"/>
            <a:ext cx="844560" cy="52992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fd57cc"/>
              </a:gs>
              <a:gs pos="100000">
                <a:srgbClr val="fe90df"/>
              </a:gs>
            </a:gsLst>
            <a:lin ang="5730000"/>
          </a:gradFill>
          <a:ln>
            <a:noFill/>
          </a:ln>
        </p:spPr>
        <p:style>
          <a:lnRef idx="0"/>
          <a:fillRef idx="0"/>
          <a:effectRef idx="0"/>
          <a:fontRef idx="minor"/>
        </p:style>
      </p:sp>
      <p:sp>
        <p:nvSpPr>
          <p:cNvPr id="789" name="CustomShape 742"/>
          <p:cNvSpPr/>
          <p:nvPr/>
        </p:nvSpPr>
        <p:spPr>
          <a:xfrm rot="31200">
            <a:off x="2221200" y="9023760"/>
            <a:ext cx="480960" cy="24588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790" name="CustomShape 743"/>
          <p:cNvSpPr/>
          <p:nvPr/>
        </p:nvSpPr>
        <p:spPr>
          <a:xfrm>
            <a:off x="2111760" y="8907480"/>
            <a:ext cx="4597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ET1</a:t>
            </a:r>
            <a:endParaRPr b="1" lang="pt-BR" sz="1200" spc="-1" strike="noStrike">
              <a:solidFill>
                <a:srgbClr val="ffffff"/>
              </a:solidFill>
              <a:uFill>
                <a:solidFill>
                  <a:srgbClr val="ffffff"/>
                </a:solidFill>
              </a:uFill>
              <a:latin typeface="Arial"/>
            </a:endParaRPr>
          </a:p>
        </p:txBody>
      </p:sp>
      <p:sp>
        <p:nvSpPr>
          <p:cNvPr id="791" name="CustomShape 744"/>
          <p:cNvSpPr/>
          <p:nvPr/>
        </p:nvSpPr>
        <p:spPr>
          <a:xfrm>
            <a:off x="1649520" y="9764640"/>
            <a:ext cx="911160" cy="579600"/>
          </a:xfrm>
          <a:custGeom>
            <a:avLst/>
            <a:gdLst/>
            <a:ahLst/>
            <a:rect l="l" t="t" r="r" b="b"/>
            <a:pathLst>
              <a:path w="974" h="449">
                <a:moveTo>
                  <a:pt x="205" y="95"/>
                </a:moveTo>
                <a:cubicBezTo>
                  <a:pt x="203" y="35"/>
                  <a:pt x="250" y="33"/>
                  <a:pt x="290" y="27"/>
                </a:cubicBezTo>
                <a:cubicBezTo>
                  <a:pt x="330" y="21"/>
                  <a:pt x="413" y="18"/>
                  <a:pt x="436" y="60"/>
                </a:cubicBezTo>
                <a:cubicBezTo>
                  <a:pt x="454" y="36"/>
                  <a:pt x="505" y="2"/>
                  <a:pt x="547" y="5"/>
                </a:cubicBezTo>
                <a:cubicBezTo>
                  <a:pt x="589" y="8"/>
                  <a:pt x="695" y="0"/>
                  <a:pt x="687" y="79"/>
                </a:cubicBezTo>
                <a:cubicBezTo>
                  <a:pt x="754" y="54"/>
                  <a:pt x="776" y="61"/>
                  <a:pt x="826" y="69"/>
                </a:cubicBezTo>
                <a:cubicBezTo>
                  <a:pt x="876" y="77"/>
                  <a:pt x="887" y="111"/>
                  <a:pt x="863" y="158"/>
                </a:cubicBezTo>
                <a:cubicBezTo>
                  <a:pt x="913" y="164"/>
                  <a:pt x="948" y="179"/>
                  <a:pt x="953" y="201"/>
                </a:cubicBezTo>
                <a:cubicBezTo>
                  <a:pt x="974" y="244"/>
                  <a:pt x="938" y="275"/>
                  <a:pt x="896" y="290"/>
                </a:cubicBezTo>
                <a:cubicBezTo>
                  <a:pt x="922" y="343"/>
                  <a:pt x="895" y="359"/>
                  <a:pt x="865" y="380"/>
                </a:cubicBezTo>
                <a:cubicBezTo>
                  <a:pt x="835" y="401"/>
                  <a:pt x="770" y="392"/>
                  <a:pt x="739" y="384"/>
                </a:cubicBezTo>
                <a:cubicBezTo>
                  <a:pt x="724" y="404"/>
                  <a:pt x="731" y="449"/>
                  <a:pt x="629" y="446"/>
                </a:cubicBezTo>
                <a:cubicBezTo>
                  <a:pt x="527" y="443"/>
                  <a:pt x="536" y="410"/>
                  <a:pt x="509" y="393"/>
                </a:cubicBezTo>
                <a:cubicBezTo>
                  <a:pt x="468" y="418"/>
                  <a:pt x="434" y="448"/>
                  <a:pt x="398" y="446"/>
                </a:cubicBezTo>
                <a:cubicBezTo>
                  <a:pt x="321" y="445"/>
                  <a:pt x="334" y="396"/>
                  <a:pt x="292" y="389"/>
                </a:cubicBezTo>
                <a:cubicBezTo>
                  <a:pt x="252" y="380"/>
                  <a:pt x="189" y="403"/>
                  <a:pt x="157" y="392"/>
                </a:cubicBezTo>
                <a:cubicBezTo>
                  <a:pt x="125" y="381"/>
                  <a:pt x="103" y="354"/>
                  <a:pt x="101" y="324"/>
                </a:cubicBezTo>
                <a:cubicBezTo>
                  <a:pt x="56" y="320"/>
                  <a:pt x="14" y="289"/>
                  <a:pt x="7" y="269"/>
                </a:cubicBezTo>
                <a:cubicBezTo>
                  <a:pt x="0" y="200"/>
                  <a:pt x="50" y="213"/>
                  <a:pt x="59" y="200"/>
                </a:cubicBezTo>
                <a:cubicBezTo>
                  <a:pt x="40" y="164"/>
                  <a:pt x="1" y="161"/>
                  <a:pt x="58" y="111"/>
                </a:cubicBezTo>
                <a:cubicBezTo>
                  <a:pt x="115" y="61"/>
                  <a:pt x="194" y="80"/>
                  <a:pt x="205" y="95"/>
                </a:cubicBezTo>
                <a:close/>
              </a:path>
            </a:pathLst>
          </a:custGeom>
          <a:gradFill>
            <a:gsLst>
              <a:gs pos="0">
                <a:srgbClr val="fd6a00"/>
              </a:gs>
              <a:gs pos="100000">
                <a:srgbClr val="ffa25d"/>
              </a:gs>
            </a:gsLst>
            <a:lin ang="5400000"/>
          </a:gradFill>
          <a:ln>
            <a:noFill/>
          </a:ln>
          <a:effectLst>
            <a:outerShdw dist="17819" dir="2700000">
              <a:srgbClr val="984000"/>
            </a:outerShdw>
          </a:effectLst>
        </p:spPr>
        <p:style>
          <a:lnRef idx="0"/>
          <a:fillRef idx="0"/>
          <a:effectRef idx="0"/>
          <a:fontRef idx="minor"/>
        </p:style>
      </p:sp>
      <p:sp>
        <p:nvSpPr>
          <p:cNvPr id="792" name="CustomShape 745"/>
          <p:cNvSpPr/>
          <p:nvPr/>
        </p:nvSpPr>
        <p:spPr>
          <a:xfrm>
            <a:off x="1995840" y="9973440"/>
            <a:ext cx="547920" cy="30852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93" name="CustomShape 746"/>
          <p:cNvSpPr/>
          <p:nvPr/>
        </p:nvSpPr>
        <p:spPr>
          <a:xfrm>
            <a:off x="1486080" y="9904320"/>
            <a:ext cx="12427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Epo</a:t>
            </a:r>
            <a:endParaRPr b="1" lang="pt-BR" sz="1200" spc="-1" strike="noStrike">
              <a:solidFill>
                <a:srgbClr val="ffffff"/>
              </a:solidFill>
              <a:uFill>
                <a:solidFill>
                  <a:srgbClr val="ffffff"/>
                </a:solidFill>
              </a:uFill>
              <a:latin typeface="Arial"/>
            </a:endParaRPr>
          </a:p>
        </p:txBody>
      </p:sp>
      <p:sp>
        <p:nvSpPr>
          <p:cNvPr id="794" name="CustomShape 747"/>
          <p:cNvSpPr/>
          <p:nvPr/>
        </p:nvSpPr>
        <p:spPr>
          <a:xfrm>
            <a:off x="1376280" y="10340640"/>
            <a:ext cx="603360" cy="795240"/>
          </a:xfrm>
          <a:custGeom>
            <a:avLst/>
            <a:gdLst/>
            <a:ahLst/>
            <a:rect l="l" t="t" r="r" b="b"/>
            <a:pathLst>
              <a:path w="384" h="454">
                <a:moveTo>
                  <a:pt x="13" y="427"/>
                </a:moveTo>
                <a:cubicBezTo>
                  <a:pt x="4" y="402"/>
                  <a:pt x="0" y="421"/>
                  <a:pt x="1" y="379"/>
                </a:cubicBezTo>
                <a:cubicBezTo>
                  <a:pt x="43" y="318"/>
                  <a:pt x="7" y="259"/>
                  <a:pt x="37" y="156"/>
                </a:cubicBezTo>
                <a:cubicBezTo>
                  <a:pt x="67" y="53"/>
                  <a:pt x="133" y="34"/>
                  <a:pt x="196" y="0"/>
                </a:cubicBezTo>
                <a:cubicBezTo>
                  <a:pt x="239" y="30"/>
                  <a:pt x="321" y="59"/>
                  <a:pt x="346" y="151"/>
                </a:cubicBezTo>
                <a:cubicBezTo>
                  <a:pt x="371" y="243"/>
                  <a:pt x="350" y="334"/>
                  <a:pt x="380" y="374"/>
                </a:cubicBezTo>
                <a:cubicBezTo>
                  <a:pt x="384" y="419"/>
                  <a:pt x="374" y="403"/>
                  <a:pt x="368" y="421"/>
                </a:cubicBezTo>
                <a:cubicBezTo>
                  <a:pt x="351" y="426"/>
                  <a:pt x="304" y="400"/>
                  <a:pt x="275" y="405"/>
                </a:cubicBezTo>
                <a:cubicBezTo>
                  <a:pt x="246" y="410"/>
                  <a:pt x="214" y="433"/>
                  <a:pt x="193" y="454"/>
                </a:cubicBezTo>
                <a:cubicBezTo>
                  <a:pt x="170" y="436"/>
                  <a:pt x="144" y="414"/>
                  <a:pt x="113" y="409"/>
                </a:cubicBezTo>
                <a:cubicBezTo>
                  <a:pt x="82" y="403"/>
                  <a:pt x="44" y="408"/>
                  <a:pt x="13" y="427"/>
                </a:cubicBezTo>
                <a:close/>
              </a:path>
            </a:pathLst>
          </a:custGeom>
          <a:gradFill>
            <a:gsLst>
              <a:gs pos="0">
                <a:srgbClr val="ff4a4a"/>
              </a:gs>
              <a:gs pos="100000">
                <a:srgbClr val="ff8f8f"/>
              </a:gs>
            </a:gsLst>
            <a:lin ang="5400000"/>
          </a:gradFill>
          <a:ln>
            <a:noFill/>
          </a:ln>
          <a:effectLst>
            <a:outerShdw dist="153753" dir="2700000">
              <a:srgbClr val="992c2c">
                <a:alpha val="50000"/>
              </a:srgbClr>
            </a:outerShdw>
          </a:effectLst>
        </p:spPr>
        <p:style>
          <a:lnRef idx="0"/>
          <a:fillRef idx="0"/>
          <a:effectRef idx="0"/>
          <a:fontRef idx="minor"/>
        </p:style>
      </p:sp>
      <p:sp>
        <p:nvSpPr>
          <p:cNvPr id="795" name="CustomShape 748"/>
          <p:cNvSpPr/>
          <p:nvPr/>
        </p:nvSpPr>
        <p:spPr>
          <a:xfrm rot="17403000">
            <a:off x="1322280" y="10396800"/>
            <a:ext cx="546480" cy="36756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96" name="CustomShape 749"/>
          <p:cNvSpPr/>
          <p:nvPr/>
        </p:nvSpPr>
        <p:spPr>
          <a:xfrm>
            <a:off x="1409040" y="10632960"/>
            <a:ext cx="5950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VEGF</a:t>
            </a:r>
            <a:endParaRPr b="1" lang="pt-BR" sz="1200" spc="-1" strike="noStrike">
              <a:solidFill>
                <a:srgbClr val="ffffff"/>
              </a:solidFill>
              <a:uFill>
                <a:solidFill>
                  <a:srgbClr val="ffffff"/>
                </a:solidFill>
              </a:uFill>
              <a:latin typeface="Arial"/>
            </a:endParaRPr>
          </a:p>
        </p:txBody>
      </p:sp>
      <p:sp>
        <p:nvSpPr>
          <p:cNvPr id="797" name="CustomShape 750"/>
          <p:cNvSpPr/>
          <p:nvPr/>
        </p:nvSpPr>
        <p:spPr>
          <a:xfrm rot="81000">
            <a:off x="1827000" y="11136240"/>
            <a:ext cx="1066680" cy="52380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aebb01"/>
              </a:gs>
              <a:gs pos="100000">
                <a:srgbClr val="f9ffab"/>
              </a:gs>
            </a:gsLst>
            <a:lin ang="5400000"/>
          </a:gradFill>
          <a:ln w="9360">
            <a:solidFill>
              <a:srgbClr val="000000"/>
            </a:solidFill>
            <a:round/>
          </a:ln>
        </p:spPr>
        <p:style>
          <a:lnRef idx="0"/>
          <a:fillRef idx="0"/>
          <a:effectRef idx="0"/>
          <a:fontRef idx="minor"/>
        </p:style>
      </p:sp>
      <p:sp>
        <p:nvSpPr>
          <p:cNvPr id="798" name="CustomShape 751"/>
          <p:cNvSpPr/>
          <p:nvPr/>
        </p:nvSpPr>
        <p:spPr>
          <a:xfrm rot="21101400">
            <a:off x="2462760" y="11481480"/>
            <a:ext cx="367560" cy="131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99" name="CustomShape 752"/>
          <p:cNvSpPr/>
          <p:nvPr/>
        </p:nvSpPr>
        <p:spPr>
          <a:xfrm rot="81000">
            <a:off x="1991880" y="11290680"/>
            <a:ext cx="70020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NOS</a:t>
            </a:r>
            <a:r>
              <a:rPr b="1" lang="en-US" sz="1400" spc="-1" strike="noStrike">
                <a:solidFill>
                  <a:srgbClr val="000000"/>
                </a:solidFill>
                <a:uFill>
                  <a:solidFill>
                    <a:srgbClr val="ffffff"/>
                  </a:solidFill>
                </a:uFill>
                <a:latin typeface="Baskerville Old Face"/>
              </a:rPr>
              <a:t>III</a:t>
            </a:r>
            <a:endParaRPr b="1" lang="pt-BR" sz="1200" spc="-1" strike="noStrike">
              <a:solidFill>
                <a:srgbClr val="ffffff"/>
              </a:solidFill>
              <a:uFill>
                <a:solidFill>
                  <a:srgbClr val="ffffff"/>
                </a:solidFill>
              </a:uFill>
              <a:latin typeface="Arial"/>
            </a:endParaRPr>
          </a:p>
        </p:txBody>
      </p:sp>
      <p:sp>
        <p:nvSpPr>
          <p:cNvPr id="800" name="CustomShape 753"/>
          <p:cNvSpPr/>
          <p:nvPr/>
        </p:nvSpPr>
        <p:spPr>
          <a:xfrm rot="21225600">
            <a:off x="455760" y="1374120"/>
            <a:ext cx="659880" cy="1511280"/>
          </a:xfrm>
          <a:custGeom>
            <a:avLst/>
            <a:gdLst/>
            <a:ahLst/>
            <a:rect l="l" t="t" r="r" b="b"/>
            <a:pathLst>
              <a:path w="376" h="860">
                <a:moveTo>
                  <a:pt x="0" y="2"/>
                </a:moveTo>
                <a:cubicBezTo>
                  <a:pt x="52" y="30"/>
                  <a:pt x="96" y="58"/>
                  <a:pt x="190" y="56"/>
                </a:cubicBezTo>
                <a:cubicBezTo>
                  <a:pt x="284" y="54"/>
                  <a:pt x="298" y="38"/>
                  <a:pt x="358" y="0"/>
                </a:cubicBezTo>
                <a:cubicBezTo>
                  <a:pt x="296" y="184"/>
                  <a:pt x="279" y="239"/>
                  <a:pt x="282" y="368"/>
                </a:cubicBezTo>
                <a:cubicBezTo>
                  <a:pt x="285" y="497"/>
                  <a:pt x="340" y="658"/>
                  <a:pt x="376" y="774"/>
                </a:cubicBezTo>
                <a:cubicBezTo>
                  <a:pt x="308" y="860"/>
                  <a:pt x="73" y="844"/>
                  <a:pt x="26" y="768"/>
                </a:cubicBezTo>
                <a:cubicBezTo>
                  <a:pt x="74" y="548"/>
                  <a:pt x="126" y="480"/>
                  <a:pt x="122" y="352"/>
                </a:cubicBezTo>
                <a:cubicBezTo>
                  <a:pt x="118" y="224"/>
                  <a:pt x="48" y="62"/>
                  <a:pt x="0" y="2"/>
                </a:cubicBezTo>
                <a:close/>
              </a:path>
            </a:pathLst>
          </a:custGeom>
          <a:gradFill>
            <a:gsLst>
              <a:gs pos="0">
                <a:srgbClr val="d88500"/>
              </a:gs>
              <a:gs pos="100000">
                <a:srgbClr val="1d593b"/>
              </a:gs>
            </a:gsLst>
            <a:lin ang="0"/>
          </a:gradFill>
          <a:ln>
            <a:noFill/>
          </a:ln>
        </p:spPr>
        <p:style>
          <a:lnRef idx="0"/>
          <a:fillRef idx="0"/>
          <a:effectRef idx="0"/>
          <a:fontRef idx="minor"/>
        </p:style>
      </p:sp>
      <p:sp>
        <p:nvSpPr>
          <p:cNvPr id="801" name="CustomShape 754"/>
          <p:cNvSpPr/>
          <p:nvPr/>
        </p:nvSpPr>
        <p:spPr>
          <a:xfrm rot="5025600">
            <a:off x="133200" y="1977120"/>
            <a:ext cx="1307520" cy="36504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02" name="CustomShape 755"/>
          <p:cNvSpPr/>
          <p:nvPr/>
        </p:nvSpPr>
        <p:spPr>
          <a:xfrm rot="21225600">
            <a:off x="380520" y="1316520"/>
            <a:ext cx="621360" cy="158040"/>
          </a:xfrm>
          <a:prstGeom prst="ellipse">
            <a:avLst/>
          </a:prstGeom>
          <a:gradFill>
            <a:gsLst>
              <a:gs pos="0">
                <a:srgbClr val="01573c"/>
              </a:gs>
              <a:gs pos="100000">
                <a:srgbClr val="d88500"/>
              </a:gs>
            </a:gsLst>
            <a:lin ang="0"/>
          </a:gradFill>
          <a:ln w="9360">
            <a:solidFill>
              <a:srgbClr val="d88500"/>
            </a:solidFill>
            <a:miter/>
          </a:ln>
        </p:spPr>
        <p:style>
          <a:lnRef idx="0"/>
          <a:fillRef idx="0"/>
          <a:effectRef idx="0"/>
          <a:fontRef idx="minor"/>
        </p:style>
      </p:sp>
      <p:sp>
        <p:nvSpPr>
          <p:cNvPr id="803" name="CustomShape 756"/>
          <p:cNvSpPr/>
          <p:nvPr/>
        </p:nvSpPr>
        <p:spPr>
          <a:xfrm rot="21225600">
            <a:off x="257040" y="1666440"/>
            <a:ext cx="1090800" cy="459000"/>
          </a:xfrm>
          <a:prstGeom prst="rect">
            <a:avLst/>
          </a:prstGeom>
          <a:noFill/>
          <a:ln>
            <a:noFill/>
          </a:ln>
          <a:effectLst>
            <a:outerShdw dist="17819" dir="27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Glucose</a:t>
            </a:r>
            <a:endParaRPr b="1" lang="pt-BR" sz="1200" spc="-1" strike="noStrike">
              <a:solidFill>
                <a:srgbClr val="ffffff"/>
              </a:solidFill>
              <a:uFill>
                <a:solidFill>
                  <a:srgbClr val="ffffff"/>
                </a:solidFill>
              </a:uFill>
              <a:latin typeface="Arial"/>
            </a:endParaRPr>
          </a:p>
          <a:p>
            <a:pPr/>
            <a:r>
              <a:rPr b="1" lang="en-US" sz="1200" spc="-1" strike="noStrike">
                <a:solidFill>
                  <a:srgbClr val="ffffff"/>
                </a:solidFill>
                <a:uFill>
                  <a:solidFill>
                    <a:srgbClr val="ffffff"/>
                  </a:solidFill>
                </a:uFill>
                <a:latin typeface="Arial"/>
              </a:rPr>
              <a:t>Transporter</a:t>
            </a:r>
            <a:endParaRPr b="1" lang="pt-BR" sz="1200" spc="-1" strike="noStrike">
              <a:solidFill>
                <a:srgbClr val="ffffff"/>
              </a:solidFill>
              <a:uFill>
                <a:solidFill>
                  <a:srgbClr val="ffffff"/>
                </a:solidFill>
              </a:uFill>
              <a:latin typeface="Arial"/>
            </a:endParaRPr>
          </a:p>
        </p:txBody>
      </p:sp>
      <p:sp>
        <p:nvSpPr>
          <p:cNvPr id="804" name="CustomShape 757"/>
          <p:cNvSpPr/>
          <p:nvPr/>
        </p:nvSpPr>
        <p:spPr>
          <a:xfrm rot="21225600">
            <a:off x="1677960" y="1090080"/>
            <a:ext cx="660240" cy="1511280"/>
          </a:xfrm>
          <a:custGeom>
            <a:avLst/>
            <a:gdLst/>
            <a:ahLst/>
            <a:rect l="l" t="t" r="r" b="b"/>
            <a:pathLst>
              <a:path w="376" h="860">
                <a:moveTo>
                  <a:pt x="0" y="2"/>
                </a:moveTo>
                <a:cubicBezTo>
                  <a:pt x="52" y="30"/>
                  <a:pt x="96" y="58"/>
                  <a:pt x="190" y="56"/>
                </a:cubicBezTo>
                <a:cubicBezTo>
                  <a:pt x="284" y="54"/>
                  <a:pt x="298" y="38"/>
                  <a:pt x="358" y="0"/>
                </a:cubicBezTo>
                <a:cubicBezTo>
                  <a:pt x="296" y="184"/>
                  <a:pt x="279" y="239"/>
                  <a:pt x="282" y="368"/>
                </a:cubicBezTo>
                <a:cubicBezTo>
                  <a:pt x="285" y="497"/>
                  <a:pt x="340" y="658"/>
                  <a:pt x="376" y="774"/>
                </a:cubicBezTo>
                <a:cubicBezTo>
                  <a:pt x="308" y="860"/>
                  <a:pt x="73" y="844"/>
                  <a:pt x="26" y="768"/>
                </a:cubicBezTo>
                <a:cubicBezTo>
                  <a:pt x="74" y="548"/>
                  <a:pt x="126" y="480"/>
                  <a:pt x="122" y="352"/>
                </a:cubicBezTo>
                <a:cubicBezTo>
                  <a:pt x="118" y="224"/>
                  <a:pt x="48" y="62"/>
                  <a:pt x="0" y="2"/>
                </a:cubicBezTo>
                <a:close/>
              </a:path>
            </a:pathLst>
          </a:custGeom>
          <a:gradFill>
            <a:gsLst>
              <a:gs pos="0">
                <a:srgbClr val="d88500"/>
              </a:gs>
              <a:gs pos="100000">
                <a:srgbClr val="1d593b"/>
              </a:gs>
            </a:gsLst>
            <a:lin ang="0"/>
          </a:gradFill>
          <a:ln>
            <a:noFill/>
          </a:ln>
        </p:spPr>
        <p:style>
          <a:lnRef idx="0"/>
          <a:fillRef idx="0"/>
          <a:effectRef idx="0"/>
          <a:fontRef idx="minor"/>
        </p:style>
      </p:sp>
      <p:sp>
        <p:nvSpPr>
          <p:cNvPr id="805" name="CustomShape 758"/>
          <p:cNvSpPr/>
          <p:nvPr/>
        </p:nvSpPr>
        <p:spPr>
          <a:xfrm rot="5025600">
            <a:off x="1355760" y="1693080"/>
            <a:ext cx="1307520" cy="36504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06" name="CustomShape 759"/>
          <p:cNvSpPr/>
          <p:nvPr/>
        </p:nvSpPr>
        <p:spPr>
          <a:xfrm rot="21225600">
            <a:off x="1602720" y="1032480"/>
            <a:ext cx="621720" cy="158040"/>
          </a:xfrm>
          <a:prstGeom prst="ellipse">
            <a:avLst/>
          </a:prstGeom>
          <a:gradFill>
            <a:gsLst>
              <a:gs pos="0">
                <a:srgbClr val="01573c"/>
              </a:gs>
              <a:gs pos="100000">
                <a:srgbClr val="d88500"/>
              </a:gs>
            </a:gsLst>
            <a:lin ang="0"/>
          </a:gradFill>
          <a:ln w="9360">
            <a:solidFill>
              <a:srgbClr val="d88500"/>
            </a:solidFill>
            <a:miter/>
          </a:ln>
        </p:spPr>
        <p:style>
          <a:lnRef idx="0"/>
          <a:fillRef idx="0"/>
          <a:effectRef idx="0"/>
          <a:fontRef idx="minor"/>
        </p:style>
      </p:sp>
      <p:sp>
        <p:nvSpPr>
          <p:cNvPr id="807" name="CustomShape 760"/>
          <p:cNvSpPr/>
          <p:nvPr/>
        </p:nvSpPr>
        <p:spPr>
          <a:xfrm rot="21225600">
            <a:off x="1496880" y="1456920"/>
            <a:ext cx="1049400" cy="459000"/>
          </a:xfrm>
          <a:prstGeom prst="rect">
            <a:avLst/>
          </a:prstGeom>
          <a:noFill/>
          <a:ln>
            <a:noFill/>
          </a:ln>
          <a:effectLst>
            <a:outerShdw dist="17819" dir="27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Glucose</a:t>
            </a:r>
            <a:endParaRPr b="1" lang="pt-BR" sz="1200" spc="-1" strike="noStrike">
              <a:solidFill>
                <a:srgbClr val="ffffff"/>
              </a:solidFill>
              <a:uFill>
                <a:solidFill>
                  <a:srgbClr val="ffffff"/>
                </a:solidFill>
              </a:uFill>
              <a:latin typeface="Arial"/>
            </a:endParaRPr>
          </a:p>
          <a:p>
            <a:pPr algn="ctr"/>
            <a:r>
              <a:rPr b="1" lang="en-US" sz="1200" spc="-1" strike="noStrike">
                <a:solidFill>
                  <a:srgbClr val="ffffff"/>
                </a:solidFill>
                <a:uFill>
                  <a:solidFill>
                    <a:srgbClr val="ffffff"/>
                  </a:solidFill>
                </a:uFill>
                <a:latin typeface="Arial"/>
              </a:rPr>
              <a:t>Transporter</a:t>
            </a:r>
            <a:endParaRPr b="1" lang="pt-BR" sz="1200" spc="-1" strike="noStrike">
              <a:solidFill>
                <a:srgbClr val="ffffff"/>
              </a:solidFill>
              <a:uFill>
                <a:solidFill>
                  <a:srgbClr val="ffffff"/>
                </a:solidFill>
              </a:uFill>
              <a:latin typeface="Arial"/>
            </a:endParaRPr>
          </a:p>
        </p:txBody>
      </p:sp>
      <p:sp>
        <p:nvSpPr>
          <p:cNvPr id="808" name="CustomShape 761"/>
          <p:cNvSpPr/>
          <p:nvPr/>
        </p:nvSpPr>
        <p:spPr>
          <a:xfrm>
            <a:off x="1538280" y="439560"/>
            <a:ext cx="711360" cy="711360"/>
          </a:xfrm>
          <a:prstGeom prst="ellipse">
            <a:avLst/>
          </a:prstGeom>
          <a:blipFill>
            <a:blip r:embed="rId4"/>
            <a:tile/>
          </a:blipFill>
          <a:ln w="9360">
            <a:solidFill>
              <a:srgbClr val="000000"/>
            </a:solidFill>
            <a:miter/>
          </a:ln>
        </p:spPr>
        <p:style>
          <a:lnRef idx="0"/>
          <a:fillRef idx="0"/>
          <a:effectRef idx="0"/>
          <a:fontRef idx="minor"/>
        </p:style>
        <p:txBody>
          <a:bodyPr wrap="none" lIns="90000" rIns="90000" tIns="46800" bIns="46800" anchor="ctr"/>
          <a:p>
            <a:pPr algn="ctr"/>
            <a:r>
              <a:rPr b="1" lang="en-US" sz="1200" spc="-1" strike="noStrike">
                <a:solidFill>
                  <a:srgbClr val="000000"/>
                </a:solidFill>
                <a:uFill>
                  <a:solidFill>
                    <a:srgbClr val="ffffff"/>
                  </a:solidFill>
                </a:uFill>
                <a:latin typeface="Arial"/>
              </a:rPr>
              <a:t>Glucose</a:t>
            </a:r>
            <a:endParaRPr b="1" lang="pt-BR" sz="1200" spc="-1" strike="noStrike">
              <a:solidFill>
                <a:srgbClr val="ffffff"/>
              </a:solidFill>
              <a:uFill>
                <a:solidFill>
                  <a:srgbClr val="ffffff"/>
                </a:solidFill>
              </a:uFill>
              <a:latin typeface="Arial"/>
            </a:endParaRPr>
          </a:p>
        </p:txBody>
      </p:sp>
      <p:sp>
        <p:nvSpPr>
          <p:cNvPr id="809" name="CustomShape 762"/>
          <p:cNvSpPr/>
          <p:nvPr/>
        </p:nvSpPr>
        <p:spPr>
          <a:xfrm rot="555600">
            <a:off x="1300320" y="3380760"/>
            <a:ext cx="181080" cy="414720"/>
          </a:xfrm>
          <a:custGeom>
            <a:avLst/>
            <a:gdLst/>
            <a:ahLst/>
            <a:rect l="l" t="t" r="r" b="b"/>
            <a:pathLst>
              <a:path w="376" h="860">
                <a:moveTo>
                  <a:pt x="0" y="2"/>
                </a:moveTo>
                <a:cubicBezTo>
                  <a:pt x="52" y="30"/>
                  <a:pt x="96" y="58"/>
                  <a:pt x="190" y="56"/>
                </a:cubicBezTo>
                <a:cubicBezTo>
                  <a:pt x="284" y="54"/>
                  <a:pt x="298" y="38"/>
                  <a:pt x="358" y="0"/>
                </a:cubicBezTo>
                <a:cubicBezTo>
                  <a:pt x="296" y="184"/>
                  <a:pt x="279" y="239"/>
                  <a:pt x="282" y="368"/>
                </a:cubicBezTo>
                <a:cubicBezTo>
                  <a:pt x="285" y="497"/>
                  <a:pt x="340" y="658"/>
                  <a:pt x="376" y="774"/>
                </a:cubicBezTo>
                <a:cubicBezTo>
                  <a:pt x="308" y="860"/>
                  <a:pt x="73" y="844"/>
                  <a:pt x="26" y="768"/>
                </a:cubicBezTo>
                <a:cubicBezTo>
                  <a:pt x="74" y="548"/>
                  <a:pt x="126" y="480"/>
                  <a:pt x="122" y="352"/>
                </a:cubicBezTo>
                <a:cubicBezTo>
                  <a:pt x="118" y="224"/>
                  <a:pt x="48" y="62"/>
                  <a:pt x="0" y="2"/>
                </a:cubicBezTo>
                <a:close/>
              </a:path>
            </a:pathLst>
          </a:custGeom>
          <a:gradFill>
            <a:gsLst>
              <a:gs pos="0">
                <a:srgbClr val="d88500"/>
              </a:gs>
              <a:gs pos="100000">
                <a:srgbClr val="1d593b"/>
              </a:gs>
            </a:gsLst>
            <a:lin ang="0"/>
          </a:gradFill>
          <a:ln>
            <a:noFill/>
          </a:ln>
        </p:spPr>
        <p:style>
          <a:lnRef idx="0"/>
          <a:fillRef idx="0"/>
          <a:effectRef idx="0"/>
          <a:fontRef idx="minor"/>
        </p:style>
      </p:sp>
      <p:sp>
        <p:nvSpPr>
          <p:cNvPr id="810" name="CustomShape 763"/>
          <p:cNvSpPr/>
          <p:nvPr/>
        </p:nvSpPr>
        <p:spPr>
          <a:xfrm rot="5955600">
            <a:off x="1209600" y="3546000"/>
            <a:ext cx="358560" cy="1000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11" name="CustomShape 764"/>
          <p:cNvSpPr/>
          <p:nvPr/>
        </p:nvSpPr>
        <p:spPr>
          <a:xfrm rot="555600">
            <a:off x="1334160" y="3365640"/>
            <a:ext cx="170640" cy="43200"/>
          </a:xfrm>
          <a:prstGeom prst="ellipse">
            <a:avLst/>
          </a:prstGeom>
          <a:gradFill>
            <a:gsLst>
              <a:gs pos="0">
                <a:srgbClr val="01573c"/>
              </a:gs>
              <a:gs pos="100000">
                <a:srgbClr val="d88500"/>
              </a:gs>
            </a:gsLst>
            <a:lin ang="0"/>
          </a:gradFill>
          <a:ln w="9360">
            <a:solidFill>
              <a:srgbClr val="d88500"/>
            </a:solidFill>
            <a:miter/>
          </a:ln>
        </p:spPr>
        <p:style>
          <a:lnRef idx="0"/>
          <a:fillRef idx="0"/>
          <a:effectRef idx="0"/>
          <a:fontRef idx="minor"/>
        </p:style>
      </p:sp>
      <p:sp>
        <p:nvSpPr>
          <p:cNvPr id="812" name="CustomShape 765"/>
          <p:cNvSpPr/>
          <p:nvPr/>
        </p:nvSpPr>
        <p:spPr>
          <a:xfrm rot="2296200">
            <a:off x="1748520" y="3652200"/>
            <a:ext cx="180720" cy="414360"/>
          </a:xfrm>
          <a:custGeom>
            <a:avLst/>
            <a:gdLst/>
            <a:ahLst/>
            <a:rect l="l" t="t" r="r" b="b"/>
            <a:pathLst>
              <a:path w="376" h="860">
                <a:moveTo>
                  <a:pt x="0" y="2"/>
                </a:moveTo>
                <a:cubicBezTo>
                  <a:pt x="52" y="30"/>
                  <a:pt x="96" y="58"/>
                  <a:pt x="190" y="56"/>
                </a:cubicBezTo>
                <a:cubicBezTo>
                  <a:pt x="284" y="54"/>
                  <a:pt x="298" y="38"/>
                  <a:pt x="358" y="0"/>
                </a:cubicBezTo>
                <a:cubicBezTo>
                  <a:pt x="296" y="184"/>
                  <a:pt x="279" y="239"/>
                  <a:pt x="282" y="368"/>
                </a:cubicBezTo>
                <a:cubicBezTo>
                  <a:pt x="285" y="497"/>
                  <a:pt x="340" y="658"/>
                  <a:pt x="376" y="774"/>
                </a:cubicBezTo>
                <a:cubicBezTo>
                  <a:pt x="308" y="860"/>
                  <a:pt x="73" y="844"/>
                  <a:pt x="26" y="768"/>
                </a:cubicBezTo>
                <a:cubicBezTo>
                  <a:pt x="74" y="548"/>
                  <a:pt x="126" y="480"/>
                  <a:pt x="122" y="352"/>
                </a:cubicBezTo>
                <a:cubicBezTo>
                  <a:pt x="118" y="224"/>
                  <a:pt x="48" y="62"/>
                  <a:pt x="0" y="2"/>
                </a:cubicBezTo>
                <a:close/>
              </a:path>
            </a:pathLst>
          </a:custGeom>
          <a:gradFill>
            <a:gsLst>
              <a:gs pos="0">
                <a:srgbClr val="d88500"/>
              </a:gs>
              <a:gs pos="100000">
                <a:srgbClr val="1d593b"/>
              </a:gs>
            </a:gsLst>
            <a:lin ang="0"/>
          </a:gradFill>
          <a:ln>
            <a:noFill/>
          </a:ln>
        </p:spPr>
        <p:style>
          <a:lnRef idx="0"/>
          <a:fillRef idx="0"/>
          <a:effectRef idx="0"/>
          <a:fontRef idx="minor"/>
        </p:style>
      </p:sp>
      <p:sp>
        <p:nvSpPr>
          <p:cNvPr id="813" name="CustomShape 766"/>
          <p:cNvSpPr/>
          <p:nvPr/>
        </p:nvSpPr>
        <p:spPr>
          <a:xfrm rot="7696200">
            <a:off x="1654200" y="3815280"/>
            <a:ext cx="358560" cy="1000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14" name="CustomShape 767"/>
          <p:cNvSpPr/>
          <p:nvPr/>
        </p:nvSpPr>
        <p:spPr>
          <a:xfrm rot="2296200">
            <a:off x="1876320" y="3675960"/>
            <a:ext cx="170280" cy="43200"/>
          </a:xfrm>
          <a:prstGeom prst="ellipse">
            <a:avLst/>
          </a:prstGeom>
          <a:gradFill>
            <a:gsLst>
              <a:gs pos="0">
                <a:srgbClr val="01573c"/>
              </a:gs>
              <a:gs pos="100000">
                <a:srgbClr val="d88500"/>
              </a:gs>
            </a:gsLst>
            <a:lin ang="0"/>
          </a:gradFill>
          <a:ln w="9360">
            <a:solidFill>
              <a:srgbClr val="d88500"/>
            </a:solidFill>
            <a:miter/>
          </a:ln>
        </p:spPr>
        <p:style>
          <a:lnRef idx="0"/>
          <a:fillRef idx="0"/>
          <a:effectRef idx="0"/>
          <a:fontRef idx="minor"/>
        </p:style>
      </p:sp>
      <p:sp>
        <p:nvSpPr>
          <p:cNvPr id="815" name="CustomShape 768"/>
          <p:cNvSpPr/>
          <p:nvPr/>
        </p:nvSpPr>
        <p:spPr>
          <a:xfrm rot="5400000">
            <a:off x="1943640" y="4237920"/>
            <a:ext cx="181080" cy="414360"/>
          </a:xfrm>
          <a:custGeom>
            <a:avLst/>
            <a:gdLst/>
            <a:ahLst/>
            <a:rect l="l" t="t" r="r" b="b"/>
            <a:pathLst>
              <a:path w="376" h="860">
                <a:moveTo>
                  <a:pt x="0" y="2"/>
                </a:moveTo>
                <a:cubicBezTo>
                  <a:pt x="52" y="30"/>
                  <a:pt x="96" y="58"/>
                  <a:pt x="190" y="56"/>
                </a:cubicBezTo>
                <a:cubicBezTo>
                  <a:pt x="284" y="54"/>
                  <a:pt x="298" y="38"/>
                  <a:pt x="358" y="0"/>
                </a:cubicBezTo>
                <a:cubicBezTo>
                  <a:pt x="296" y="184"/>
                  <a:pt x="279" y="239"/>
                  <a:pt x="282" y="368"/>
                </a:cubicBezTo>
                <a:cubicBezTo>
                  <a:pt x="285" y="497"/>
                  <a:pt x="340" y="658"/>
                  <a:pt x="376" y="774"/>
                </a:cubicBezTo>
                <a:cubicBezTo>
                  <a:pt x="308" y="860"/>
                  <a:pt x="73" y="844"/>
                  <a:pt x="26" y="768"/>
                </a:cubicBezTo>
                <a:cubicBezTo>
                  <a:pt x="74" y="548"/>
                  <a:pt x="126" y="480"/>
                  <a:pt x="122" y="352"/>
                </a:cubicBezTo>
                <a:cubicBezTo>
                  <a:pt x="118" y="224"/>
                  <a:pt x="48" y="62"/>
                  <a:pt x="0" y="2"/>
                </a:cubicBezTo>
                <a:close/>
              </a:path>
            </a:pathLst>
          </a:custGeom>
          <a:gradFill>
            <a:gsLst>
              <a:gs pos="0">
                <a:srgbClr val="d88500"/>
              </a:gs>
              <a:gs pos="100000">
                <a:srgbClr val="1d593b"/>
              </a:gs>
            </a:gsLst>
            <a:lin ang="0"/>
          </a:gradFill>
          <a:ln>
            <a:noFill/>
          </a:ln>
        </p:spPr>
        <p:style>
          <a:lnRef idx="0"/>
          <a:fillRef idx="0"/>
          <a:effectRef idx="0"/>
          <a:fontRef idx="minor"/>
        </p:style>
      </p:sp>
      <p:sp>
        <p:nvSpPr>
          <p:cNvPr id="816" name="CustomShape 769"/>
          <p:cNvSpPr/>
          <p:nvPr/>
        </p:nvSpPr>
        <p:spPr>
          <a:xfrm rot="10800000">
            <a:off x="2205360" y="4494600"/>
            <a:ext cx="358560" cy="1000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17" name="CustomShape 770"/>
          <p:cNvSpPr/>
          <p:nvPr/>
        </p:nvSpPr>
        <p:spPr>
          <a:xfrm rot="5400000">
            <a:off x="2151720" y="4419360"/>
            <a:ext cx="170640" cy="43200"/>
          </a:xfrm>
          <a:prstGeom prst="ellipse">
            <a:avLst/>
          </a:prstGeom>
          <a:gradFill>
            <a:gsLst>
              <a:gs pos="0">
                <a:srgbClr val="01573c"/>
              </a:gs>
              <a:gs pos="100000">
                <a:srgbClr val="d88500"/>
              </a:gs>
            </a:gsLst>
            <a:lin ang="0"/>
          </a:gradFill>
          <a:ln w="9360">
            <a:solidFill>
              <a:srgbClr val="d88500"/>
            </a:solidFill>
            <a:miter/>
          </a:ln>
        </p:spPr>
        <p:style>
          <a:lnRef idx="0"/>
          <a:fillRef idx="0"/>
          <a:effectRef idx="0"/>
          <a:fontRef idx="minor"/>
        </p:style>
      </p:sp>
      <p:sp>
        <p:nvSpPr>
          <p:cNvPr id="818" name="CustomShape 771"/>
          <p:cNvSpPr/>
          <p:nvPr/>
        </p:nvSpPr>
        <p:spPr>
          <a:xfrm rot="8261400">
            <a:off x="1725480" y="4780440"/>
            <a:ext cx="181080" cy="414720"/>
          </a:xfrm>
          <a:custGeom>
            <a:avLst/>
            <a:gdLst/>
            <a:ahLst/>
            <a:rect l="l" t="t" r="r" b="b"/>
            <a:pathLst>
              <a:path w="376" h="860">
                <a:moveTo>
                  <a:pt x="0" y="2"/>
                </a:moveTo>
                <a:cubicBezTo>
                  <a:pt x="52" y="30"/>
                  <a:pt x="96" y="58"/>
                  <a:pt x="190" y="56"/>
                </a:cubicBezTo>
                <a:cubicBezTo>
                  <a:pt x="284" y="54"/>
                  <a:pt x="298" y="38"/>
                  <a:pt x="358" y="0"/>
                </a:cubicBezTo>
                <a:cubicBezTo>
                  <a:pt x="296" y="184"/>
                  <a:pt x="279" y="239"/>
                  <a:pt x="282" y="368"/>
                </a:cubicBezTo>
                <a:cubicBezTo>
                  <a:pt x="285" y="497"/>
                  <a:pt x="340" y="658"/>
                  <a:pt x="376" y="774"/>
                </a:cubicBezTo>
                <a:cubicBezTo>
                  <a:pt x="308" y="860"/>
                  <a:pt x="73" y="844"/>
                  <a:pt x="26" y="768"/>
                </a:cubicBezTo>
                <a:cubicBezTo>
                  <a:pt x="74" y="548"/>
                  <a:pt x="126" y="480"/>
                  <a:pt x="122" y="352"/>
                </a:cubicBezTo>
                <a:cubicBezTo>
                  <a:pt x="118" y="224"/>
                  <a:pt x="48" y="62"/>
                  <a:pt x="0" y="2"/>
                </a:cubicBezTo>
                <a:close/>
              </a:path>
            </a:pathLst>
          </a:custGeom>
          <a:gradFill>
            <a:gsLst>
              <a:gs pos="0">
                <a:srgbClr val="d88500"/>
              </a:gs>
              <a:gs pos="100000">
                <a:srgbClr val="1d593b"/>
              </a:gs>
            </a:gsLst>
            <a:lin ang="0"/>
          </a:gradFill>
          <a:ln>
            <a:noFill/>
          </a:ln>
        </p:spPr>
        <p:style>
          <a:lnRef idx="0"/>
          <a:fillRef idx="0"/>
          <a:effectRef idx="0"/>
          <a:fontRef idx="minor"/>
        </p:style>
      </p:sp>
      <p:sp>
        <p:nvSpPr>
          <p:cNvPr id="819" name="CustomShape 772"/>
          <p:cNvSpPr/>
          <p:nvPr/>
        </p:nvSpPr>
        <p:spPr>
          <a:xfrm rot="13661400">
            <a:off x="1631880" y="4931640"/>
            <a:ext cx="358560" cy="1000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20" name="CustomShape 773"/>
          <p:cNvSpPr/>
          <p:nvPr/>
        </p:nvSpPr>
        <p:spPr>
          <a:xfrm rot="8261400">
            <a:off x="1870560" y="5113800"/>
            <a:ext cx="170640" cy="43200"/>
          </a:xfrm>
          <a:prstGeom prst="ellipse">
            <a:avLst/>
          </a:prstGeom>
          <a:gradFill>
            <a:gsLst>
              <a:gs pos="0">
                <a:srgbClr val="01573c"/>
              </a:gs>
              <a:gs pos="100000">
                <a:srgbClr val="d88500"/>
              </a:gs>
            </a:gsLst>
            <a:lin ang="0"/>
          </a:gradFill>
          <a:ln w="9360">
            <a:solidFill>
              <a:srgbClr val="d88500"/>
            </a:solidFill>
            <a:miter/>
          </a:ln>
        </p:spPr>
        <p:style>
          <a:lnRef idx="0"/>
          <a:fillRef idx="0"/>
          <a:effectRef idx="0"/>
          <a:fontRef idx="minor"/>
        </p:style>
      </p:sp>
      <p:sp>
        <p:nvSpPr>
          <p:cNvPr id="821" name="CustomShape 774"/>
          <p:cNvSpPr/>
          <p:nvPr/>
        </p:nvSpPr>
        <p:spPr>
          <a:xfrm rot="11485200">
            <a:off x="1005840" y="4989240"/>
            <a:ext cx="181080" cy="414360"/>
          </a:xfrm>
          <a:custGeom>
            <a:avLst/>
            <a:gdLst/>
            <a:ahLst/>
            <a:rect l="l" t="t" r="r" b="b"/>
            <a:pathLst>
              <a:path w="376" h="860">
                <a:moveTo>
                  <a:pt x="0" y="2"/>
                </a:moveTo>
                <a:cubicBezTo>
                  <a:pt x="52" y="30"/>
                  <a:pt x="96" y="58"/>
                  <a:pt x="190" y="56"/>
                </a:cubicBezTo>
                <a:cubicBezTo>
                  <a:pt x="284" y="54"/>
                  <a:pt x="298" y="38"/>
                  <a:pt x="358" y="0"/>
                </a:cubicBezTo>
                <a:cubicBezTo>
                  <a:pt x="296" y="184"/>
                  <a:pt x="279" y="239"/>
                  <a:pt x="282" y="368"/>
                </a:cubicBezTo>
                <a:cubicBezTo>
                  <a:pt x="285" y="497"/>
                  <a:pt x="340" y="658"/>
                  <a:pt x="376" y="774"/>
                </a:cubicBezTo>
                <a:cubicBezTo>
                  <a:pt x="308" y="860"/>
                  <a:pt x="73" y="844"/>
                  <a:pt x="26" y="768"/>
                </a:cubicBezTo>
                <a:cubicBezTo>
                  <a:pt x="74" y="548"/>
                  <a:pt x="126" y="480"/>
                  <a:pt x="122" y="352"/>
                </a:cubicBezTo>
                <a:cubicBezTo>
                  <a:pt x="118" y="224"/>
                  <a:pt x="48" y="62"/>
                  <a:pt x="0" y="2"/>
                </a:cubicBezTo>
                <a:close/>
              </a:path>
            </a:pathLst>
          </a:custGeom>
          <a:gradFill>
            <a:gsLst>
              <a:gs pos="0">
                <a:srgbClr val="d88500"/>
              </a:gs>
              <a:gs pos="100000">
                <a:srgbClr val="1d593b"/>
              </a:gs>
            </a:gsLst>
            <a:lin ang="0"/>
          </a:gradFill>
          <a:ln>
            <a:noFill/>
          </a:ln>
        </p:spPr>
        <p:style>
          <a:lnRef idx="0"/>
          <a:fillRef idx="0"/>
          <a:effectRef idx="0"/>
          <a:fontRef idx="minor"/>
        </p:style>
      </p:sp>
      <p:sp>
        <p:nvSpPr>
          <p:cNvPr id="822" name="CustomShape 775"/>
          <p:cNvSpPr/>
          <p:nvPr/>
        </p:nvSpPr>
        <p:spPr>
          <a:xfrm rot="16885200">
            <a:off x="919080" y="5138640"/>
            <a:ext cx="358560" cy="1000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23" name="CustomShape 776"/>
          <p:cNvSpPr/>
          <p:nvPr/>
        </p:nvSpPr>
        <p:spPr>
          <a:xfrm rot="11485200">
            <a:off x="974880" y="5374440"/>
            <a:ext cx="170640" cy="43200"/>
          </a:xfrm>
          <a:prstGeom prst="ellipse">
            <a:avLst/>
          </a:prstGeom>
          <a:gradFill>
            <a:gsLst>
              <a:gs pos="0">
                <a:srgbClr val="01573c"/>
              </a:gs>
              <a:gs pos="100000">
                <a:srgbClr val="d88500"/>
              </a:gs>
            </a:gsLst>
            <a:lin ang="0"/>
          </a:gradFill>
          <a:ln w="9360">
            <a:solidFill>
              <a:srgbClr val="d88500"/>
            </a:solidFill>
            <a:miter/>
          </a:ln>
        </p:spPr>
        <p:style>
          <a:lnRef idx="0"/>
          <a:fillRef idx="0"/>
          <a:effectRef idx="0"/>
          <a:fontRef idx="minor"/>
        </p:style>
      </p:sp>
      <p:sp>
        <p:nvSpPr>
          <p:cNvPr id="824" name="CustomShape 777"/>
          <p:cNvSpPr/>
          <p:nvPr/>
        </p:nvSpPr>
        <p:spPr>
          <a:xfrm rot="13090800">
            <a:off x="577080" y="4677840"/>
            <a:ext cx="180720" cy="414360"/>
          </a:xfrm>
          <a:custGeom>
            <a:avLst/>
            <a:gdLst/>
            <a:ahLst/>
            <a:rect l="l" t="t" r="r" b="b"/>
            <a:pathLst>
              <a:path w="376" h="860">
                <a:moveTo>
                  <a:pt x="0" y="2"/>
                </a:moveTo>
                <a:cubicBezTo>
                  <a:pt x="52" y="30"/>
                  <a:pt x="96" y="58"/>
                  <a:pt x="190" y="56"/>
                </a:cubicBezTo>
                <a:cubicBezTo>
                  <a:pt x="284" y="54"/>
                  <a:pt x="298" y="38"/>
                  <a:pt x="358" y="0"/>
                </a:cubicBezTo>
                <a:cubicBezTo>
                  <a:pt x="296" y="184"/>
                  <a:pt x="279" y="239"/>
                  <a:pt x="282" y="368"/>
                </a:cubicBezTo>
                <a:cubicBezTo>
                  <a:pt x="285" y="497"/>
                  <a:pt x="340" y="658"/>
                  <a:pt x="376" y="774"/>
                </a:cubicBezTo>
                <a:cubicBezTo>
                  <a:pt x="308" y="860"/>
                  <a:pt x="73" y="844"/>
                  <a:pt x="26" y="768"/>
                </a:cubicBezTo>
                <a:cubicBezTo>
                  <a:pt x="74" y="548"/>
                  <a:pt x="126" y="480"/>
                  <a:pt x="122" y="352"/>
                </a:cubicBezTo>
                <a:cubicBezTo>
                  <a:pt x="118" y="224"/>
                  <a:pt x="48" y="62"/>
                  <a:pt x="0" y="2"/>
                </a:cubicBezTo>
                <a:close/>
              </a:path>
            </a:pathLst>
          </a:custGeom>
          <a:gradFill>
            <a:gsLst>
              <a:gs pos="0">
                <a:srgbClr val="d88500"/>
              </a:gs>
              <a:gs pos="100000">
                <a:srgbClr val="1d593b"/>
              </a:gs>
            </a:gsLst>
            <a:lin ang="0"/>
          </a:gradFill>
          <a:ln>
            <a:noFill/>
          </a:ln>
        </p:spPr>
        <p:style>
          <a:lnRef idx="0"/>
          <a:fillRef idx="0"/>
          <a:effectRef idx="0"/>
          <a:fontRef idx="minor"/>
        </p:style>
      </p:sp>
      <p:sp>
        <p:nvSpPr>
          <p:cNvPr id="825" name="CustomShape 778"/>
          <p:cNvSpPr/>
          <p:nvPr/>
        </p:nvSpPr>
        <p:spPr>
          <a:xfrm rot="18491400">
            <a:off x="493920" y="4829400"/>
            <a:ext cx="358560" cy="1000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26" name="CustomShape 779"/>
          <p:cNvSpPr/>
          <p:nvPr/>
        </p:nvSpPr>
        <p:spPr>
          <a:xfrm rot="13090800">
            <a:off x="460080" y="5025600"/>
            <a:ext cx="170280" cy="43200"/>
          </a:xfrm>
          <a:prstGeom prst="ellipse">
            <a:avLst/>
          </a:prstGeom>
          <a:gradFill>
            <a:gsLst>
              <a:gs pos="0">
                <a:srgbClr val="01573c"/>
              </a:gs>
              <a:gs pos="100000">
                <a:srgbClr val="d88500"/>
              </a:gs>
            </a:gsLst>
            <a:lin ang="0"/>
          </a:gradFill>
          <a:ln w="9360">
            <a:solidFill>
              <a:srgbClr val="d88500"/>
            </a:solidFill>
            <a:miter/>
          </a:ln>
        </p:spPr>
        <p:style>
          <a:lnRef idx="0"/>
          <a:fillRef idx="0"/>
          <a:effectRef idx="0"/>
          <a:fontRef idx="minor"/>
        </p:style>
      </p:sp>
      <p:sp>
        <p:nvSpPr>
          <p:cNvPr id="827" name="CustomShape 780"/>
          <p:cNvSpPr/>
          <p:nvPr/>
        </p:nvSpPr>
        <p:spPr>
          <a:xfrm rot="16455000">
            <a:off x="400680" y="4161600"/>
            <a:ext cx="181080" cy="414360"/>
          </a:xfrm>
          <a:custGeom>
            <a:avLst/>
            <a:gdLst/>
            <a:ahLst/>
            <a:rect l="l" t="t" r="r" b="b"/>
            <a:pathLst>
              <a:path w="376" h="860">
                <a:moveTo>
                  <a:pt x="0" y="2"/>
                </a:moveTo>
                <a:cubicBezTo>
                  <a:pt x="52" y="30"/>
                  <a:pt x="96" y="58"/>
                  <a:pt x="190" y="56"/>
                </a:cubicBezTo>
                <a:cubicBezTo>
                  <a:pt x="284" y="54"/>
                  <a:pt x="298" y="38"/>
                  <a:pt x="358" y="0"/>
                </a:cubicBezTo>
                <a:cubicBezTo>
                  <a:pt x="296" y="184"/>
                  <a:pt x="279" y="239"/>
                  <a:pt x="282" y="368"/>
                </a:cubicBezTo>
                <a:cubicBezTo>
                  <a:pt x="285" y="497"/>
                  <a:pt x="340" y="658"/>
                  <a:pt x="376" y="774"/>
                </a:cubicBezTo>
                <a:cubicBezTo>
                  <a:pt x="308" y="860"/>
                  <a:pt x="73" y="844"/>
                  <a:pt x="26" y="768"/>
                </a:cubicBezTo>
                <a:cubicBezTo>
                  <a:pt x="74" y="548"/>
                  <a:pt x="126" y="480"/>
                  <a:pt x="122" y="352"/>
                </a:cubicBezTo>
                <a:cubicBezTo>
                  <a:pt x="118" y="224"/>
                  <a:pt x="48" y="62"/>
                  <a:pt x="0" y="2"/>
                </a:cubicBezTo>
                <a:close/>
              </a:path>
            </a:pathLst>
          </a:custGeom>
          <a:gradFill>
            <a:gsLst>
              <a:gs pos="0">
                <a:srgbClr val="d88500"/>
              </a:gs>
              <a:gs pos="100000">
                <a:srgbClr val="1d593b"/>
              </a:gs>
            </a:gsLst>
            <a:lin ang="0"/>
          </a:gradFill>
          <a:ln>
            <a:noFill/>
          </a:ln>
        </p:spPr>
        <p:style>
          <a:lnRef idx="0"/>
          <a:fillRef idx="0"/>
          <a:effectRef idx="0"/>
          <a:fontRef idx="minor"/>
        </p:style>
      </p:sp>
      <p:sp>
        <p:nvSpPr>
          <p:cNvPr id="828" name="CustomShape 781"/>
          <p:cNvSpPr/>
          <p:nvPr/>
        </p:nvSpPr>
        <p:spPr>
          <a:xfrm rot="255000">
            <a:off x="319680" y="4320000"/>
            <a:ext cx="358560" cy="1000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29" name="CustomShape 782"/>
          <p:cNvSpPr/>
          <p:nvPr/>
        </p:nvSpPr>
        <p:spPr>
          <a:xfrm rot="16455000">
            <a:off x="203040" y="4336560"/>
            <a:ext cx="170640" cy="43200"/>
          </a:xfrm>
          <a:prstGeom prst="ellipse">
            <a:avLst/>
          </a:prstGeom>
          <a:gradFill>
            <a:gsLst>
              <a:gs pos="0">
                <a:srgbClr val="01573c"/>
              </a:gs>
              <a:gs pos="100000">
                <a:srgbClr val="d88500"/>
              </a:gs>
            </a:gsLst>
            <a:lin ang="0"/>
          </a:gradFill>
          <a:ln w="9360">
            <a:solidFill>
              <a:srgbClr val="d88500"/>
            </a:solidFill>
            <a:miter/>
          </a:ln>
        </p:spPr>
        <p:style>
          <a:lnRef idx="0"/>
          <a:fillRef idx="0"/>
          <a:effectRef idx="0"/>
          <a:fontRef idx="minor"/>
        </p:style>
      </p:sp>
      <p:sp>
        <p:nvSpPr>
          <p:cNvPr id="830" name="CustomShape 783"/>
          <p:cNvSpPr/>
          <p:nvPr/>
        </p:nvSpPr>
        <p:spPr>
          <a:xfrm rot="19173000">
            <a:off x="650160" y="3660120"/>
            <a:ext cx="181080" cy="414360"/>
          </a:xfrm>
          <a:custGeom>
            <a:avLst/>
            <a:gdLst/>
            <a:ahLst/>
            <a:rect l="l" t="t" r="r" b="b"/>
            <a:pathLst>
              <a:path w="376" h="860">
                <a:moveTo>
                  <a:pt x="0" y="2"/>
                </a:moveTo>
                <a:cubicBezTo>
                  <a:pt x="52" y="30"/>
                  <a:pt x="96" y="58"/>
                  <a:pt x="190" y="56"/>
                </a:cubicBezTo>
                <a:cubicBezTo>
                  <a:pt x="284" y="54"/>
                  <a:pt x="298" y="38"/>
                  <a:pt x="358" y="0"/>
                </a:cubicBezTo>
                <a:cubicBezTo>
                  <a:pt x="296" y="184"/>
                  <a:pt x="279" y="239"/>
                  <a:pt x="282" y="368"/>
                </a:cubicBezTo>
                <a:cubicBezTo>
                  <a:pt x="285" y="497"/>
                  <a:pt x="340" y="658"/>
                  <a:pt x="376" y="774"/>
                </a:cubicBezTo>
                <a:cubicBezTo>
                  <a:pt x="308" y="860"/>
                  <a:pt x="73" y="844"/>
                  <a:pt x="26" y="768"/>
                </a:cubicBezTo>
                <a:cubicBezTo>
                  <a:pt x="74" y="548"/>
                  <a:pt x="126" y="480"/>
                  <a:pt x="122" y="352"/>
                </a:cubicBezTo>
                <a:cubicBezTo>
                  <a:pt x="118" y="224"/>
                  <a:pt x="48" y="62"/>
                  <a:pt x="0" y="2"/>
                </a:cubicBezTo>
                <a:close/>
              </a:path>
            </a:pathLst>
          </a:custGeom>
          <a:gradFill>
            <a:gsLst>
              <a:gs pos="0">
                <a:srgbClr val="d88500"/>
              </a:gs>
              <a:gs pos="100000">
                <a:srgbClr val="1d593b"/>
              </a:gs>
            </a:gsLst>
            <a:lin ang="0"/>
          </a:gradFill>
          <a:ln>
            <a:noFill/>
          </a:ln>
        </p:spPr>
        <p:style>
          <a:lnRef idx="0"/>
          <a:fillRef idx="0"/>
          <a:effectRef idx="0"/>
          <a:fontRef idx="minor"/>
        </p:style>
      </p:sp>
      <p:sp>
        <p:nvSpPr>
          <p:cNvPr id="831" name="CustomShape 784"/>
          <p:cNvSpPr/>
          <p:nvPr/>
        </p:nvSpPr>
        <p:spPr>
          <a:xfrm rot="2973000">
            <a:off x="565920" y="3823560"/>
            <a:ext cx="358560" cy="1000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32" name="CustomShape 785"/>
          <p:cNvSpPr/>
          <p:nvPr/>
        </p:nvSpPr>
        <p:spPr>
          <a:xfrm rot="19173000">
            <a:off x="520560" y="3693600"/>
            <a:ext cx="170640" cy="43200"/>
          </a:xfrm>
          <a:prstGeom prst="ellipse">
            <a:avLst/>
          </a:prstGeom>
          <a:gradFill>
            <a:gsLst>
              <a:gs pos="0">
                <a:srgbClr val="01573c"/>
              </a:gs>
              <a:gs pos="100000">
                <a:srgbClr val="d88500"/>
              </a:gs>
            </a:gsLst>
            <a:lin ang="0"/>
          </a:gradFill>
          <a:ln w="9360">
            <a:solidFill>
              <a:srgbClr val="d88500"/>
            </a:solidFill>
            <a:miter/>
          </a:ln>
        </p:spPr>
        <p:style>
          <a:lnRef idx="0"/>
          <a:fillRef idx="0"/>
          <a:effectRef idx="0"/>
          <a:fontRef idx="minor"/>
        </p:style>
      </p:sp>
      <p:sp>
        <p:nvSpPr>
          <p:cNvPr id="833" name="CustomShape 786"/>
          <p:cNvSpPr/>
          <p:nvPr/>
        </p:nvSpPr>
        <p:spPr>
          <a:xfrm>
            <a:off x="531720" y="3668760"/>
            <a:ext cx="1524240" cy="1523880"/>
          </a:xfrm>
          <a:prstGeom prst="ellipse">
            <a:avLst/>
          </a:prstGeom>
          <a:gradFill>
            <a:gsLst>
              <a:gs pos="0">
                <a:srgbClr val="333399"/>
              </a:gs>
              <a:gs pos="100000">
                <a:srgbClr val="1c1c53"/>
              </a:gs>
            </a:gsLst>
            <a:path path="rect"/>
          </a:gradFill>
          <a:ln w="9360">
            <a:solidFill>
              <a:srgbClr val="000000"/>
            </a:solidFill>
            <a:miter/>
          </a:ln>
        </p:spPr>
        <p:style>
          <a:lnRef idx="0"/>
          <a:fillRef idx="0"/>
          <a:effectRef idx="0"/>
          <a:fontRef idx="minor"/>
        </p:style>
      </p:sp>
      <p:sp>
        <p:nvSpPr>
          <p:cNvPr id="834" name="CustomShape 787"/>
          <p:cNvSpPr/>
          <p:nvPr/>
        </p:nvSpPr>
        <p:spPr>
          <a:xfrm>
            <a:off x="769680" y="4081320"/>
            <a:ext cx="1086120" cy="64152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7819" dir="2700000">
              <a:srgbClr val="000000"/>
            </a:outerShdw>
          </a:effectLst>
        </p:spPr>
        <p:style>
          <a:lnRef idx="0"/>
          <a:fillRef idx="0"/>
          <a:effectRef idx="0"/>
          <a:fontRef idx="minor"/>
        </p:style>
        <p:txBody>
          <a:bodyPr wrap="none" lIns="90000" rIns="90000" tIns="46800" bIns="46800"/>
          <a:p>
            <a:pPr algn="ctr"/>
            <a:r>
              <a:rPr b="1" lang="en-US" sz="1200" spc="-1" strike="noStrike">
                <a:solidFill>
                  <a:srgbClr val="ffffff"/>
                </a:solidFill>
                <a:uFill>
                  <a:solidFill>
                    <a:srgbClr val="ffffff"/>
                  </a:solidFill>
                </a:uFill>
                <a:latin typeface="Arial"/>
              </a:rPr>
              <a:t>Cytoplasmic</a:t>
            </a:r>
            <a:endParaRPr b="1" lang="pt-BR" sz="1200" spc="-1" strike="noStrike">
              <a:solidFill>
                <a:srgbClr val="ffffff"/>
              </a:solidFill>
              <a:uFill>
                <a:solidFill>
                  <a:srgbClr val="ffffff"/>
                </a:solidFill>
              </a:uFill>
              <a:latin typeface="Arial"/>
            </a:endParaRPr>
          </a:p>
          <a:p>
            <a:pPr algn="ctr"/>
            <a:r>
              <a:rPr b="1" lang="en-US" sz="1200" spc="-1" strike="noStrike">
                <a:solidFill>
                  <a:srgbClr val="ffffff"/>
                </a:solidFill>
                <a:uFill>
                  <a:solidFill>
                    <a:srgbClr val="ffffff"/>
                  </a:solidFill>
                </a:uFill>
                <a:latin typeface="Arial"/>
              </a:rPr>
              <a:t>Storage</a:t>
            </a:r>
            <a:endParaRPr b="1" lang="pt-BR" sz="1200" spc="-1" strike="noStrike">
              <a:solidFill>
                <a:srgbClr val="ffffff"/>
              </a:solidFill>
              <a:uFill>
                <a:solidFill>
                  <a:srgbClr val="ffffff"/>
                </a:solidFill>
              </a:uFill>
              <a:latin typeface="Arial"/>
            </a:endParaRPr>
          </a:p>
          <a:p>
            <a:pPr algn="ctr"/>
            <a:r>
              <a:rPr b="1" lang="en-US" sz="1200" spc="-1" strike="noStrike">
                <a:solidFill>
                  <a:srgbClr val="ffffff"/>
                </a:solidFill>
                <a:uFill>
                  <a:solidFill>
                    <a:srgbClr val="ffffff"/>
                  </a:solidFill>
                </a:uFill>
                <a:latin typeface="Arial"/>
              </a:rPr>
              <a:t>Vesicle</a:t>
            </a:r>
            <a:endParaRPr b="1" lang="pt-BR" sz="1200" spc="-1" strike="noStrike">
              <a:solidFill>
                <a:srgbClr val="ffffff"/>
              </a:solidFill>
              <a:uFill>
                <a:solidFill>
                  <a:srgbClr val="ffffff"/>
                </a:solidFill>
              </a:uFill>
              <a:latin typeface="Arial"/>
            </a:endParaRPr>
          </a:p>
        </p:txBody>
      </p:sp>
      <p:sp>
        <p:nvSpPr>
          <p:cNvPr id="835" name="CustomShape 788"/>
          <p:cNvSpPr/>
          <p:nvPr/>
        </p:nvSpPr>
        <p:spPr>
          <a:xfrm>
            <a:off x="295560" y="5421240"/>
            <a:ext cx="17535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ffffff"/>
                </a:solidFill>
                <a:uFill>
                  <a:solidFill>
                    <a:srgbClr val="ffffff"/>
                  </a:solidFill>
                </a:uFill>
                <a:latin typeface="Arial"/>
              </a:rPr>
              <a:t>Glucose Transporters</a:t>
            </a:r>
            <a:endParaRPr b="1" lang="pt-BR" sz="1200" spc="-1" strike="noStrike">
              <a:solidFill>
                <a:srgbClr val="ffffff"/>
              </a:solidFill>
              <a:uFill>
                <a:solidFill>
                  <a:srgbClr val="ffffff"/>
                </a:solidFill>
              </a:uFill>
              <a:latin typeface="Arial"/>
            </a:endParaRPr>
          </a:p>
        </p:txBody>
      </p:sp>
      <p:sp>
        <p:nvSpPr>
          <p:cNvPr id="836" name="CustomShape 789"/>
          <p:cNvSpPr/>
          <p:nvPr/>
        </p:nvSpPr>
        <p:spPr>
          <a:xfrm>
            <a:off x="4343760" y="3516480"/>
            <a:ext cx="7722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ffffff"/>
                </a:solidFill>
                <a:uFill>
                  <a:solidFill>
                    <a:srgbClr val="ffffff"/>
                  </a:solidFill>
                </a:uFill>
                <a:latin typeface="Arial"/>
              </a:rPr>
              <a:t>Hypoxia</a:t>
            </a:r>
            <a:endParaRPr b="1" lang="pt-BR" sz="1200" spc="-1" strike="noStrike">
              <a:solidFill>
                <a:srgbClr val="ffffff"/>
              </a:solidFill>
              <a:uFill>
                <a:solidFill>
                  <a:srgbClr val="ffffff"/>
                </a:solidFill>
              </a:uFill>
              <a:latin typeface="Arial"/>
            </a:endParaRPr>
          </a:p>
        </p:txBody>
      </p:sp>
      <p:sp>
        <p:nvSpPr>
          <p:cNvPr id="837" name="CustomShape 790"/>
          <p:cNvSpPr/>
          <p:nvPr/>
        </p:nvSpPr>
        <p:spPr>
          <a:xfrm>
            <a:off x="5105880" y="2602080"/>
            <a:ext cx="8816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ffffff"/>
                </a:solidFill>
                <a:uFill>
                  <a:solidFill>
                    <a:srgbClr val="ffffff"/>
                  </a:solidFill>
                </a:uFill>
                <a:latin typeface="Arial"/>
              </a:rPr>
              <a:t>Normoxia</a:t>
            </a:r>
            <a:endParaRPr b="1" lang="pt-BR" sz="1200" spc="-1" strike="noStrike">
              <a:solidFill>
                <a:srgbClr val="ffffff"/>
              </a:solidFill>
              <a:uFill>
                <a:solidFill>
                  <a:srgbClr val="ffffff"/>
                </a:solidFill>
              </a:uFill>
              <a:latin typeface="Arial"/>
            </a:endParaRPr>
          </a:p>
        </p:txBody>
      </p:sp>
      <p:sp>
        <p:nvSpPr>
          <p:cNvPr id="838" name="CustomShape 791"/>
          <p:cNvSpPr/>
          <p:nvPr/>
        </p:nvSpPr>
        <p:spPr>
          <a:xfrm>
            <a:off x="380160" y="8469360"/>
            <a:ext cx="8236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ffffff"/>
                </a:solidFill>
                <a:uFill>
                  <a:solidFill>
                    <a:srgbClr val="ffffff"/>
                  </a:solidFill>
                </a:uFill>
                <a:latin typeface="Arial"/>
              </a:rPr>
              <a:t>Pyruvate</a:t>
            </a:r>
            <a:endParaRPr b="1" lang="pt-BR" sz="1200" spc="-1" strike="noStrike">
              <a:solidFill>
                <a:srgbClr val="ffffff"/>
              </a:solidFill>
              <a:uFill>
                <a:solidFill>
                  <a:srgbClr val="ffffff"/>
                </a:solidFill>
              </a:uFill>
              <a:latin typeface="Arial"/>
            </a:endParaRPr>
          </a:p>
        </p:txBody>
      </p:sp>
      <p:sp>
        <p:nvSpPr>
          <p:cNvPr id="839" name="CustomShape 792"/>
          <p:cNvSpPr/>
          <p:nvPr/>
        </p:nvSpPr>
        <p:spPr>
          <a:xfrm>
            <a:off x="262440" y="9906120"/>
            <a:ext cx="7812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ffffff"/>
                </a:solidFill>
                <a:uFill>
                  <a:solidFill>
                    <a:srgbClr val="ffffff"/>
                  </a:solidFill>
                </a:uFill>
                <a:latin typeface="Arial"/>
              </a:rPr>
              <a:t>Glucose</a:t>
            </a:r>
            <a:endParaRPr b="1" lang="pt-BR" sz="1200" spc="-1" strike="noStrike">
              <a:solidFill>
                <a:srgbClr val="ffffff"/>
              </a:solidFill>
              <a:uFill>
                <a:solidFill>
                  <a:srgbClr val="ffffff"/>
                </a:solidFill>
              </a:uFill>
              <a:latin typeface="Arial"/>
            </a:endParaRPr>
          </a:p>
        </p:txBody>
      </p:sp>
      <p:sp>
        <p:nvSpPr>
          <p:cNvPr id="840" name="CustomShape 793"/>
          <p:cNvSpPr/>
          <p:nvPr/>
        </p:nvSpPr>
        <p:spPr>
          <a:xfrm>
            <a:off x="4242240" y="9399600"/>
            <a:ext cx="108612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7819" dir="2700000">
              <a:srgbClr val="000000"/>
            </a:outerShdw>
          </a:effectLst>
        </p:spPr>
        <p:style>
          <a:lnRef idx="0"/>
          <a:fillRef idx="0"/>
          <a:effectRef idx="0"/>
          <a:fontRef idx="minor"/>
        </p:style>
        <p:txBody>
          <a:bodyPr wrap="none" lIns="90000" rIns="90000" tIns="46800" bIns="46800"/>
          <a:p>
            <a:pPr algn="ctr"/>
            <a:r>
              <a:rPr b="1" lang="en-US" sz="1200" spc="-1" strike="noStrike">
                <a:solidFill>
                  <a:srgbClr val="ffffff"/>
                </a:solidFill>
                <a:uFill>
                  <a:solidFill>
                    <a:srgbClr val="ffffff"/>
                  </a:solidFill>
                </a:uFill>
                <a:latin typeface="Arial"/>
              </a:rPr>
              <a:t>Asparagine</a:t>
            </a:r>
            <a:endParaRPr b="1" lang="pt-BR" sz="1200" spc="-1" strike="noStrike">
              <a:solidFill>
                <a:srgbClr val="ffffff"/>
              </a:solidFill>
              <a:uFill>
                <a:solidFill>
                  <a:srgbClr val="ffffff"/>
                </a:solidFill>
              </a:uFill>
              <a:latin typeface="Arial"/>
            </a:endParaRPr>
          </a:p>
          <a:p>
            <a:pPr algn="ctr"/>
            <a:r>
              <a:rPr b="1" lang="en-US" sz="1200" spc="-1" strike="noStrike">
                <a:solidFill>
                  <a:srgbClr val="ffffff"/>
                </a:solidFill>
                <a:uFill>
                  <a:solidFill>
                    <a:srgbClr val="ffffff"/>
                  </a:solidFill>
                </a:uFill>
                <a:latin typeface="Arial"/>
              </a:rPr>
              <a:t>Hydroxylase</a:t>
            </a:r>
            <a:endParaRPr b="1" lang="pt-BR" sz="1200" spc="-1" strike="noStrike">
              <a:solidFill>
                <a:srgbClr val="ffffff"/>
              </a:solidFill>
              <a:uFill>
                <a:solidFill>
                  <a:srgbClr val="ffffff"/>
                </a:solidFill>
              </a:uFill>
              <a:latin typeface="Arial"/>
            </a:endParaRPr>
          </a:p>
        </p:txBody>
      </p:sp>
      <p:sp>
        <p:nvSpPr>
          <p:cNvPr id="841" name="CustomShape 794"/>
          <p:cNvSpPr/>
          <p:nvPr/>
        </p:nvSpPr>
        <p:spPr>
          <a:xfrm>
            <a:off x="8611200" y="6564240"/>
            <a:ext cx="4078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7819" dir="2700000">
              <a:srgbClr val="000000"/>
            </a:outerShdw>
          </a:effectLst>
        </p:spPr>
        <p:style>
          <a:lnRef idx="0"/>
          <a:fillRef idx="0"/>
          <a:effectRef idx="0"/>
          <a:fontRef idx="minor"/>
        </p:style>
        <p:txBody>
          <a:bodyPr wrap="none" lIns="90000" rIns="90000" tIns="46800" bIns="46800"/>
          <a:p>
            <a:pPr/>
            <a:r>
              <a:rPr b="1" lang="en-US" sz="1200" spc="-1" strike="noStrike">
                <a:solidFill>
                  <a:srgbClr val="ffffff"/>
                </a:solidFill>
                <a:uFill>
                  <a:solidFill>
                    <a:srgbClr val="ffffff"/>
                  </a:solidFill>
                </a:uFill>
                <a:latin typeface="Arial"/>
              </a:rPr>
              <a:t>OH</a:t>
            </a:r>
            <a:endParaRPr b="1" lang="pt-BR" sz="1200" spc="-1" strike="noStrike">
              <a:solidFill>
                <a:srgbClr val="ffffff"/>
              </a:solidFill>
              <a:uFill>
                <a:solidFill>
                  <a:srgbClr val="ffffff"/>
                </a:solidFill>
              </a:uFill>
              <a:latin typeface="Arial"/>
            </a:endParaRPr>
          </a:p>
        </p:txBody>
      </p:sp>
      <p:sp>
        <p:nvSpPr>
          <p:cNvPr id="842" name="CustomShape 795"/>
          <p:cNvSpPr/>
          <p:nvPr/>
        </p:nvSpPr>
        <p:spPr>
          <a:xfrm>
            <a:off x="8001720" y="10907640"/>
            <a:ext cx="14241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7819" dir="2700000">
              <a:srgbClr val="000000"/>
            </a:outerShdw>
          </a:effectLst>
        </p:spPr>
        <p:style>
          <a:lnRef idx="0"/>
          <a:fillRef idx="0"/>
          <a:effectRef idx="0"/>
          <a:fontRef idx="minor"/>
        </p:style>
        <p:txBody>
          <a:bodyPr wrap="none" lIns="90000" rIns="90000" tIns="46800" bIns="46800"/>
          <a:p>
            <a:pPr/>
            <a:r>
              <a:rPr b="1" lang="en-US" sz="1200" spc="-1" strike="noStrike">
                <a:solidFill>
                  <a:srgbClr val="ffffff"/>
                </a:solidFill>
                <a:uFill>
                  <a:solidFill>
                    <a:srgbClr val="ffffff"/>
                  </a:solidFill>
                </a:uFill>
                <a:latin typeface="Arial"/>
              </a:rPr>
              <a:t>Gene Expression</a:t>
            </a:r>
            <a:endParaRPr b="1" lang="pt-BR" sz="1200" spc="-1" strike="noStrike">
              <a:solidFill>
                <a:srgbClr val="ffffff"/>
              </a:solidFill>
              <a:uFill>
                <a:solidFill>
                  <a:srgbClr val="ffffff"/>
                </a:solidFill>
              </a:uFill>
              <a:latin typeface="Arial"/>
            </a:endParaRPr>
          </a:p>
        </p:txBody>
      </p:sp>
      <p:sp>
        <p:nvSpPr>
          <p:cNvPr id="843" name="CustomShape 796"/>
          <p:cNvSpPr/>
          <p:nvPr/>
        </p:nvSpPr>
        <p:spPr>
          <a:xfrm rot="18483600">
            <a:off x="5743440" y="11413080"/>
            <a:ext cx="5007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7819" dir="2700000">
              <a:srgbClr val="000000"/>
            </a:outerShdw>
          </a:effectLst>
        </p:spPr>
        <p:style>
          <a:lnRef idx="0"/>
          <a:fillRef idx="0"/>
          <a:effectRef idx="0"/>
          <a:fontRef idx="minor"/>
        </p:style>
        <p:txBody>
          <a:bodyPr wrap="none" lIns="90000" rIns="90000" tIns="46800" bIns="46800"/>
          <a:p>
            <a:pPr/>
            <a:r>
              <a:rPr b="1" lang="en-US" sz="1200" spc="-1" strike="noStrike">
                <a:solidFill>
                  <a:srgbClr val="ffffff"/>
                </a:solidFill>
                <a:uFill>
                  <a:solidFill>
                    <a:srgbClr val="ffffff"/>
                  </a:solidFill>
                </a:uFill>
                <a:latin typeface="Arial"/>
              </a:rPr>
              <a:t>HRE</a:t>
            </a:r>
            <a:endParaRPr b="1" lang="pt-BR" sz="1200" spc="-1" strike="noStrike">
              <a:solidFill>
                <a:srgbClr val="ffffff"/>
              </a:solidFill>
              <a:uFill>
                <a:solidFill>
                  <a:srgbClr val="ffffff"/>
                </a:solidFill>
              </a:uFill>
              <a:latin typeface="Arial"/>
            </a:endParaRPr>
          </a:p>
        </p:txBody>
      </p:sp>
      <p:sp>
        <p:nvSpPr>
          <p:cNvPr id="844" name="CustomShape 797"/>
          <p:cNvSpPr/>
          <p:nvPr/>
        </p:nvSpPr>
        <p:spPr>
          <a:xfrm>
            <a:off x="127080" y="10831680"/>
            <a:ext cx="938160" cy="459000"/>
          </a:xfrm>
          <a:custGeom>
            <a:avLst/>
            <a:gdLst/>
            <a:ahLst/>
            <a:rect l="l" t="t" r="r" b="b"/>
            <a:pathLst>
              <a:path w="21600" h="21600">
                <a:moveTo>
                  <a:pt x="0" y="0"/>
                </a:moveTo>
                <a:lnTo>
                  <a:pt x="21600" y="0"/>
                </a:lnTo>
                <a:lnTo>
                  <a:pt x="21600" y="21600"/>
                </a:lnTo>
                <a:lnTo>
                  <a:pt x="0" y="21600"/>
                </a:lnTo>
                <a:lnTo>
                  <a:pt x="0" y="0"/>
                </a:lnTo>
                <a:close/>
              </a:path>
            </a:pathLst>
          </a:custGeom>
          <a:noFill/>
          <a:ln w="25560">
            <a:solidFill>
              <a:srgbClr val="ff0000"/>
            </a:solidFill>
            <a:miter/>
          </a:ln>
          <a:effectLst>
            <a:outerShdw dist="17819" dir="27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VEGF</a:t>
            </a:r>
            <a:endParaRPr b="1" lang="pt-BR" sz="1200" spc="-1" strike="noStrike">
              <a:solidFill>
                <a:srgbClr val="ffffff"/>
              </a:solidFill>
              <a:uFill>
                <a:solidFill>
                  <a:srgbClr val="ffffff"/>
                </a:solidFill>
              </a:uFill>
              <a:latin typeface="Arial"/>
            </a:endParaRPr>
          </a:p>
          <a:p>
            <a:pPr algn="ctr"/>
            <a:r>
              <a:rPr b="1" lang="en-US" sz="1200" spc="-1" strike="noStrike">
                <a:solidFill>
                  <a:srgbClr val="ffffff"/>
                </a:solidFill>
                <a:uFill>
                  <a:solidFill>
                    <a:srgbClr val="ffffff"/>
                  </a:solidFill>
                </a:uFill>
                <a:latin typeface="Arial"/>
              </a:rPr>
              <a:t>Pathway</a:t>
            </a:r>
            <a:endParaRPr b="1" lang="pt-BR" sz="1200" spc="-1" strike="noStrike">
              <a:solidFill>
                <a:srgbClr val="ffffff"/>
              </a:solidFill>
              <a:uFill>
                <a:solidFill>
                  <a:srgbClr val="ffffff"/>
                </a:solidFill>
              </a:uFill>
              <a:latin typeface="Arial"/>
            </a:endParaRPr>
          </a:p>
        </p:txBody>
      </p:sp>
      <p:sp>
        <p:nvSpPr>
          <p:cNvPr id="845" name="CustomShape 798"/>
          <p:cNvSpPr/>
          <p:nvPr/>
        </p:nvSpPr>
        <p:spPr>
          <a:xfrm>
            <a:off x="558000" y="11653920"/>
            <a:ext cx="1169640" cy="276480"/>
          </a:xfrm>
          <a:custGeom>
            <a:avLst/>
            <a:gdLst/>
            <a:ahLst/>
            <a:rect l="l" t="t" r="r" b="b"/>
            <a:pathLst>
              <a:path w="21600" h="21600">
                <a:moveTo>
                  <a:pt x="0" y="0"/>
                </a:moveTo>
                <a:lnTo>
                  <a:pt x="21600" y="0"/>
                </a:lnTo>
                <a:lnTo>
                  <a:pt x="21600" y="21600"/>
                </a:lnTo>
                <a:lnTo>
                  <a:pt x="0" y="21600"/>
                </a:lnTo>
                <a:lnTo>
                  <a:pt x="0" y="0"/>
                </a:lnTo>
                <a:close/>
              </a:path>
            </a:pathLst>
          </a:custGeom>
          <a:noFill/>
          <a:ln w="25560">
            <a:solidFill>
              <a:srgbClr val="ff0000"/>
            </a:solidFill>
            <a:miter/>
          </a:ln>
          <a:effectLst>
            <a:outerShdw dist="17819" dir="2700000">
              <a:srgbClr val="000000"/>
            </a:outerShdw>
          </a:effectLst>
        </p:spPr>
        <p:style>
          <a:lnRef idx="0"/>
          <a:fillRef idx="0"/>
          <a:effectRef idx="0"/>
          <a:fontRef idx="minor"/>
        </p:style>
        <p:txBody>
          <a:bodyPr wrap="none" lIns="90000" rIns="90000" tIns="46800" bIns="46800"/>
          <a:p>
            <a:pPr/>
            <a:r>
              <a:rPr b="1" lang="en-US" sz="1200" spc="-1" strike="noStrike">
                <a:solidFill>
                  <a:srgbClr val="ffffff"/>
                </a:solidFill>
                <a:uFill>
                  <a:solidFill>
                    <a:srgbClr val="ffffff"/>
                  </a:solidFill>
                </a:uFill>
                <a:latin typeface="Arial"/>
              </a:rPr>
              <a:t>NOS Pathway</a:t>
            </a:r>
            <a:endParaRPr b="1" lang="pt-BR" sz="1200" spc="-1" strike="noStrike">
              <a:solidFill>
                <a:srgbClr val="ffffff"/>
              </a:solidFill>
              <a:uFill>
                <a:solidFill>
                  <a:srgbClr val="ffffff"/>
                </a:solidFill>
              </a:uFill>
              <a:latin typeface="Arial"/>
            </a:endParaRPr>
          </a:p>
        </p:txBody>
      </p:sp>
      <p:sp>
        <p:nvSpPr>
          <p:cNvPr id="846" name="CustomShape 799"/>
          <p:cNvSpPr/>
          <p:nvPr/>
        </p:nvSpPr>
        <p:spPr>
          <a:xfrm>
            <a:off x="7939080" y="7475400"/>
            <a:ext cx="798120" cy="641520"/>
          </a:xfrm>
          <a:custGeom>
            <a:avLst/>
            <a:gdLst/>
            <a:ahLst/>
            <a:rect l="l" t="t" r="r" b="b"/>
            <a:pathLst>
              <a:path w="21600" h="21600">
                <a:moveTo>
                  <a:pt x="0" y="0"/>
                </a:moveTo>
                <a:lnTo>
                  <a:pt x="21600" y="0"/>
                </a:lnTo>
                <a:lnTo>
                  <a:pt x="21600" y="21600"/>
                </a:lnTo>
                <a:lnTo>
                  <a:pt x="0" y="21600"/>
                </a:lnTo>
                <a:lnTo>
                  <a:pt x="0" y="0"/>
                </a:lnTo>
                <a:close/>
              </a:path>
            </a:pathLst>
          </a:custGeom>
          <a:noFill/>
          <a:ln w="25560">
            <a:solidFill>
              <a:srgbClr val="ff0000"/>
            </a:solidFill>
            <a:miter/>
          </a:ln>
          <a:effectLst>
            <a:outerShdw dist="17819" dir="2700000">
              <a:srgbClr val="000000"/>
            </a:outerShdw>
          </a:effectLst>
        </p:spPr>
        <p:style>
          <a:lnRef idx="0"/>
          <a:fillRef idx="0"/>
          <a:effectRef idx="0"/>
          <a:fontRef idx="minor"/>
        </p:style>
        <p:txBody>
          <a:bodyPr wrap="none" lIns="90000" rIns="90000" tIns="46800" bIns="46800"/>
          <a:p>
            <a:pPr algn="ctr"/>
            <a:r>
              <a:rPr b="1" lang="en-US" sz="1200" spc="-1" strike="noStrike">
                <a:solidFill>
                  <a:srgbClr val="ffffff"/>
                </a:solidFill>
                <a:uFill>
                  <a:solidFill>
                    <a:srgbClr val="ffffff"/>
                  </a:solidFill>
                </a:uFill>
                <a:latin typeface="Arial"/>
              </a:rPr>
              <a:t>p53</a:t>
            </a:r>
            <a:endParaRPr b="1" lang="pt-BR" sz="1200" spc="-1" strike="noStrike">
              <a:solidFill>
                <a:srgbClr val="ffffff"/>
              </a:solidFill>
              <a:uFill>
                <a:solidFill>
                  <a:srgbClr val="ffffff"/>
                </a:solidFill>
              </a:uFill>
              <a:latin typeface="Arial"/>
            </a:endParaRPr>
          </a:p>
          <a:p>
            <a:pPr algn="ctr"/>
            <a:r>
              <a:rPr b="1" lang="en-US" sz="1200" spc="-1" strike="noStrike">
                <a:solidFill>
                  <a:srgbClr val="ffffff"/>
                </a:solidFill>
                <a:uFill>
                  <a:solidFill>
                    <a:srgbClr val="ffffff"/>
                  </a:solidFill>
                </a:uFill>
                <a:latin typeface="Arial"/>
              </a:rPr>
              <a:t>Hypoxia</a:t>
            </a:r>
            <a:endParaRPr b="1" lang="pt-BR" sz="1200" spc="-1" strike="noStrike">
              <a:solidFill>
                <a:srgbClr val="ffffff"/>
              </a:solidFill>
              <a:uFill>
                <a:solidFill>
                  <a:srgbClr val="ffffff"/>
                </a:solidFill>
              </a:uFill>
              <a:latin typeface="Arial"/>
            </a:endParaRPr>
          </a:p>
          <a:p>
            <a:pPr algn="ctr"/>
            <a:r>
              <a:rPr b="1" lang="en-US" sz="1200" spc="-1" strike="noStrike">
                <a:solidFill>
                  <a:srgbClr val="ffffff"/>
                </a:solidFill>
                <a:uFill>
                  <a:solidFill>
                    <a:srgbClr val="ffffff"/>
                  </a:solidFill>
                </a:uFill>
                <a:latin typeface="Arial"/>
              </a:rPr>
              <a:t>Pathway</a:t>
            </a:r>
            <a:endParaRPr b="1" lang="pt-BR" sz="1200" spc="-1" strike="noStrike">
              <a:solidFill>
                <a:srgbClr val="ffffff"/>
              </a:solidFill>
              <a:uFill>
                <a:solidFill>
                  <a:srgbClr val="ffffff"/>
                </a:solidFill>
              </a:uFill>
              <a:latin typeface="Arial"/>
            </a:endParaRPr>
          </a:p>
        </p:txBody>
      </p:sp>
      <p:sp>
        <p:nvSpPr>
          <p:cNvPr id="847" name="CustomShape 800"/>
          <p:cNvSpPr/>
          <p:nvPr/>
        </p:nvSpPr>
        <p:spPr>
          <a:xfrm>
            <a:off x="5543640" y="11571120"/>
            <a:ext cx="307800" cy="201960"/>
          </a:xfrm>
          <a:custGeom>
            <a:avLst/>
            <a:gdLst/>
            <a:ahLst/>
            <a:rect l="l" t="t" r="r" b="b"/>
            <a:pathLst>
              <a:path w="194" h="127">
                <a:moveTo>
                  <a:pt x="0" y="0"/>
                </a:moveTo>
                <a:lnTo>
                  <a:pt x="131" y="127"/>
                </a:lnTo>
                <a:lnTo>
                  <a:pt x="194" y="63"/>
                </a:lnTo>
              </a:path>
            </a:pathLst>
          </a:custGeom>
          <a:noFill/>
          <a:ln w="25560">
            <a:solidFill>
              <a:srgbClr val="ffffff"/>
            </a:solidFill>
            <a:round/>
          </a:ln>
          <a:effectLst>
            <a:outerShdw dist="17819" dir="2700000">
              <a:srgbClr val="000000"/>
            </a:outerShdw>
          </a:effectLst>
        </p:spPr>
        <p:style>
          <a:lnRef idx="0"/>
          <a:fillRef idx="0"/>
          <a:effectRef idx="0"/>
          <a:fontRef idx="minor"/>
        </p:style>
      </p:sp>
      <p:sp>
        <p:nvSpPr>
          <p:cNvPr id="848" name="CustomShape 801"/>
          <p:cNvSpPr/>
          <p:nvPr/>
        </p:nvSpPr>
        <p:spPr>
          <a:xfrm>
            <a:off x="5979960" y="11133000"/>
            <a:ext cx="243000" cy="279360"/>
          </a:xfrm>
          <a:custGeom>
            <a:avLst/>
            <a:gdLst/>
            <a:ahLst/>
            <a:rect l="l" t="t" r="r" b="b"/>
            <a:pathLst>
              <a:path w="153" h="176">
                <a:moveTo>
                  <a:pt x="0" y="0"/>
                </a:moveTo>
                <a:lnTo>
                  <a:pt x="153" y="113"/>
                </a:lnTo>
                <a:lnTo>
                  <a:pt x="89" y="176"/>
                </a:lnTo>
              </a:path>
            </a:pathLst>
          </a:custGeom>
          <a:noFill/>
          <a:ln w="25560">
            <a:solidFill>
              <a:srgbClr val="ffffff"/>
            </a:solidFill>
            <a:round/>
          </a:ln>
          <a:effectLst>
            <a:outerShdw dist="17819" dir="2700000">
              <a:srgbClr val="000000"/>
            </a:outerShdw>
          </a:effectLst>
        </p:spPr>
        <p:style>
          <a:lnRef idx="0"/>
          <a:fillRef idx="0"/>
          <a:effectRef idx="0"/>
          <a:fontRef idx="minor"/>
        </p:style>
      </p:sp>
      <p:sp>
        <p:nvSpPr>
          <p:cNvPr id="849" name="CustomShape 802"/>
          <p:cNvSpPr/>
          <p:nvPr/>
        </p:nvSpPr>
        <p:spPr>
          <a:xfrm flipH="1" rot="19600800">
            <a:off x="4933080" y="11046960"/>
            <a:ext cx="762120" cy="51120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37d5d9"/>
              </a:gs>
              <a:gs pos="100000">
                <a:srgbClr val="d5f6f7"/>
              </a:gs>
            </a:gsLst>
            <a:lin ang="2700000"/>
          </a:gradFill>
          <a:ln>
            <a:noFill/>
          </a:ln>
        </p:spPr>
        <p:style>
          <a:lnRef idx="0"/>
          <a:fillRef idx="0"/>
          <a:effectRef idx="0"/>
          <a:fontRef idx="minor"/>
        </p:style>
      </p:sp>
      <p:sp>
        <p:nvSpPr>
          <p:cNvPr id="850" name="CustomShape 803"/>
          <p:cNvSpPr/>
          <p:nvPr/>
        </p:nvSpPr>
        <p:spPr>
          <a:xfrm flipH="1" rot="19600800">
            <a:off x="5186160" y="11135160"/>
            <a:ext cx="440640" cy="1702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51" name="CustomShape 804"/>
          <p:cNvSpPr/>
          <p:nvPr/>
        </p:nvSpPr>
        <p:spPr>
          <a:xfrm rot="2186400">
            <a:off x="5036040" y="11186280"/>
            <a:ext cx="5266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p300</a:t>
            </a:r>
            <a:endParaRPr b="1" lang="pt-BR" sz="1200" spc="-1" strike="noStrike">
              <a:solidFill>
                <a:srgbClr val="ffffff"/>
              </a:solidFill>
              <a:uFill>
                <a:solidFill>
                  <a:srgbClr val="ffffff"/>
                </a:solidFill>
              </a:uFill>
              <a:latin typeface="Arial"/>
            </a:endParaRPr>
          </a:p>
        </p:txBody>
      </p:sp>
      <p:sp>
        <p:nvSpPr>
          <p:cNvPr id="852" name="CustomShape 805"/>
          <p:cNvSpPr/>
          <p:nvPr/>
        </p:nvSpPr>
        <p:spPr>
          <a:xfrm flipH="1" rot="19893600">
            <a:off x="5204520" y="10777320"/>
            <a:ext cx="876600" cy="58716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c8ae12"/>
              </a:gs>
              <a:gs pos="100000">
                <a:srgbClr val="fdffa3"/>
              </a:gs>
            </a:gsLst>
            <a:lin ang="2700000"/>
          </a:gradFill>
          <a:ln>
            <a:noFill/>
          </a:ln>
        </p:spPr>
        <p:style>
          <a:lnRef idx="0"/>
          <a:fillRef idx="0"/>
          <a:effectRef idx="0"/>
          <a:fontRef idx="minor"/>
        </p:style>
      </p:sp>
      <p:sp>
        <p:nvSpPr>
          <p:cNvPr id="853" name="CustomShape 806"/>
          <p:cNvSpPr/>
          <p:nvPr/>
        </p:nvSpPr>
        <p:spPr>
          <a:xfrm flipH="1" rot="19893600">
            <a:off x="5487120" y="10869840"/>
            <a:ext cx="506880" cy="1954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54" name="CustomShape 807"/>
          <p:cNvSpPr/>
          <p:nvPr/>
        </p:nvSpPr>
        <p:spPr>
          <a:xfrm rot="1892400">
            <a:off x="5397120" y="10946160"/>
            <a:ext cx="5007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CBP</a:t>
            </a:r>
            <a:endParaRPr b="1" lang="pt-BR" sz="1200" spc="-1" strike="noStrike">
              <a:solidFill>
                <a:srgbClr val="ffffff"/>
              </a:solidFill>
              <a:uFill>
                <a:solidFill>
                  <a:srgbClr val="ffffff"/>
                </a:solidFill>
              </a:uFill>
              <a:latin typeface="Arial"/>
            </a:endParaRPr>
          </a:p>
        </p:txBody>
      </p:sp>
      <p:sp>
        <p:nvSpPr>
          <p:cNvPr id="855" name="CustomShape 808"/>
          <p:cNvSpPr/>
          <p:nvPr/>
        </p:nvSpPr>
        <p:spPr>
          <a:xfrm>
            <a:off x="2284560" y="2602080"/>
            <a:ext cx="420120" cy="39780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856" name="CustomShape 809"/>
          <p:cNvSpPr/>
          <p:nvPr/>
        </p:nvSpPr>
        <p:spPr>
          <a:xfrm>
            <a:off x="2382840" y="2703960"/>
            <a:ext cx="209880" cy="19908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857" name="CustomShape 810"/>
          <p:cNvSpPr/>
          <p:nvPr/>
        </p:nvSpPr>
        <p:spPr>
          <a:xfrm>
            <a:off x="2365560" y="2684160"/>
            <a:ext cx="260280" cy="24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000" spc="-1" strike="noStrike">
                <a:solidFill>
                  <a:srgbClr val="000000"/>
                </a:solidFill>
                <a:uFill>
                  <a:solidFill>
                    <a:srgbClr val="ffffff"/>
                  </a:solidFill>
                </a:uFill>
                <a:latin typeface="Arial"/>
              </a:rPr>
              <a:t>P</a:t>
            </a:r>
            <a:endParaRPr b="1" lang="pt-BR" sz="1200" spc="-1" strike="noStrike">
              <a:solidFill>
                <a:srgbClr val="ffffff"/>
              </a:solidFill>
              <a:uFill>
                <a:solidFill>
                  <a:srgbClr val="ffffff"/>
                </a:solidFill>
              </a:uFill>
              <a:latin typeface="Arial"/>
            </a:endParaRPr>
          </a:p>
        </p:txBody>
      </p:sp>
      <p:sp>
        <p:nvSpPr>
          <p:cNvPr id="858" name="CustomShape 811"/>
          <p:cNvSpPr/>
          <p:nvPr/>
        </p:nvSpPr>
        <p:spPr>
          <a:xfrm>
            <a:off x="3554280" y="2436840"/>
            <a:ext cx="420120" cy="39816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859" name="CustomShape 812"/>
          <p:cNvSpPr/>
          <p:nvPr/>
        </p:nvSpPr>
        <p:spPr>
          <a:xfrm>
            <a:off x="3652560" y="2538720"/>
            <a:ext cx="209880" cy="19944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860" name="CustomShape 813"/>
          <p:cNvSpPr/>
          <p:nvPr/>
        </p:nvSpPr>
        <p:spPr>
          <a:xfrm>
            <a:off x="3635280" y="2519280"/>
            <a:ext cx="260280" cy="24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000" spc="-1" strike="noStrike">
                <a:solidFill>
                  <a:srgbClr val="000000"/>
                </a:solidFill>
                <a:uFill>
                  <a:solidFill>
                    <a:srgbClr val="ffffff"/>
                  </a:solidFill>
                </a:uFill>
                <a:latin typeface="Arial"/>
              </a:rPr>
              <a:t>P</a:t>
            </a:r>
            <a:endParaRPr b="1" lang="pt-BR" sz="1200" spc="-1" strike="noStrike">
              <a:solidFill>
                <a:srgbClr val="ffffff"/>
              </a:solidFill>
              <a:uFill>
                <a:solidFill>
                  <a:srgbClr val="ffffff"/>
                </a:solidFill>
              </a:uFill>
              <a:latin typeface="Arial"/>
            </a:endParaRPr>
          </a:p>
        </p:txBody>
      </p:sp>
      <p:sp>
        <p:nvSpPr>
          <p:cNvPr id="861" name="CustomShape 814"/>
          <p:cNvSpPr/>
          <p:nvPr/>
        </p:nvSpPr>
        <p:spPr>
          <a:xfrm>
            <a:off x="2678040" y="3478320"/>
            <a:ext cx="420120" cy="39816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862" name="CustomShape 815"/>
          <p:cNvSpPr/>
          <p:nvPr/>
        </p:nvSpPr>
        <p:spPr>
          <a:xfrm>
            <a:off x="2776320" y="3580200"/>
            <a:ext cx="209880" cy="19944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863" name="CustomShape 816"/>
          <p:cNvSpPr/>
          <p:nvPr/>
        </p:nvSpPr>
        <p:spPr>
          <a:xfrm>
            <a:off x="2759040" y="3560760"/>
            <a:ext cx="260280" cy="24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000" spc="-1" strike="noStrike">
                <a:solidFill>
                  <a:srgbClr val="000000"/>
                </a:solidFill>
                <a:uFill>
                  <a:solidFill>
                    <a:srgbClr val="ffffff"/>
                  </a:solidFill>
                </a:uFill>
                <a:latin typeface="Arial"/>
              </a:rPr>
              <a:t>P</a:t>
            </a:r>
            <a:endParaRPr b="1" lang="pt-BR" sz="1200" spc="-1" strike="noStrike">
              <a:solidFill>
                <a:srgbClr val="ffffff"/>
              </a:solidFill>
              <a:uFill>
                <a:solidFill>
                  <a:srgbClr val="ffffff"/>
                </a:solidFill>
              </a:uFill>
              <a:latin typeface="Arial"/>
            </a:endParaRPr>
          </a:p>
        </p:txBody>
      </p:sp>
      <p:sp>
        <p:nvSpPr>
          <p:cNvPr id="864" name="CustomShape 817"/>
          <p:cNvSpPr/>
          <p:nvPr/>
        </p:nvSpPr>
        <p:spPr>
          <a:xfrm>
            <a:off x="2906640" y="7440480"/>
            <a:ext cx="420120" cy="39816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865" name="CustomShape 818"/>
          <p:cNvSpPr/>
          <p:nvPr/>
        </p:nvSpPr>
        <p:spPr>
          <a:xfrm>
            <a:off x="3004920" y="7542360"/>
            <a:ext cx="209880" cy="19944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866" name="CustomShape 819"/>
          <p:cNvSpPr/>
          <p:nvPr/>
        </p:nvSpPr>
        <p:spPr>
          <a:xfrm>
            <a:off x="2987640" y="7522920"/>
            <a:ext cx="260280" cy="24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000" spc="-1" strike="noStrike">
                <a:solidFill>
                  <a:srgbClr val="000000"/>
                </a:solidFill>
                <a:uFill>
                  <a:solidFill>
                    <a:srgbClr val="ffffff"/>
                  </a:solidFill>
                </a:uFill>
                <a:latin typeface="Arial"/>
              </a:rPr>
              <a:t>P</a:t>
            </a:r>
            <a:endParaRPr b="1" lang="pt-BR" sz="1200" spc="-1" strike="noStrike">
              <a:solidFill>
                <a:srgbClr val="ffffff"/>
              </a:solidFill>
              <a:uFill>
                <a:solidFill>
                  <a:srgbClr val="ffffff"/>
                </a:solidFill>
              </a:uFill>
              <a:latin typeface="Arial"/>
            </a:endParaRPr>
          </a:p>
        </p:txBody>
      </p:sp>
      <p:sp>
        <p:nvSpPr>
          <p:cNvPr id="867" name="CustomShape 820"/>
          <p:cNvSpPr/>
          <p:nvPr/>
        </p:nvSpPr>
        <p:spPr>
          <a:xfrm>
            <a:off x="6782400" y="5345280"/>
            <a:ext cx="4078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7819" dir="2700000">
              <a:srgbClr val="000000"/>
            </a:outerShdw>
          </a:effectLst>
        </p:spPr>
        <p:style>
          <a:lnRef idx="0"/>
          <a:fillRef idx="0"/>
          <a:effectRef idx="0"/>
          <a:fontRef idx="minor"/>
        </p:style>
        <p:txBody>
          <a:bodyPr wrap="none" lIns="90000" rIns="90000" tIns="46800" bIns="46800"/>
          <a:p>
            <a:pPr/>
            <a:r>
              <a:rPr b="1" lang="en-US" sz="1200" spc="-1" strike="noStrike">
                <a:solidFill>
                  <a:srgbClr val="ffffff"/>
                </a:solidFill>
                <a:uFill>
                  <a:solidFill>
                    <a:srgbClr val="ffffff"/>
                  </a:solidFill>
                </a:uFill>
                <a:latin typeface="Arial"/>
              </a:rPr>
              <a:t>OH</a:t>
            </a:r>
            <a:endParaRPr b="1" lang="pt-BR" sz="1200" spc="-1" strike="noStrike">
              <a:solidFill>
                <a:srgbClr val="ffffff"/>
              </a:solidFill>
              <a:uFill>
                <a:solidFill>
                  <a:srgbClr val="ffffff"/>
                </a:solidFill>
              </a:uFill>
              <a:latin typeface="Arial"/>
            </a:endParaRPr>
          </a:p>
        </p:txBody>
      </p:sp>
      <p:sp>
        <p:nvSpPr>
          <p:cNvPr id="868" name="CustomShape 821"/>
          <p:cNvSpPr/>
          <p:nvPr/>
        </p:nvSpPr>
        <p:spPr>
          <a:xfrm>
            <a:off x="6813720" y="5578560"/>
            <a:ext cx="91800" cy="139680"/>
          </a:xfrm>
          <a:custGeom>
            <a:avLst/>
            <a:gdLst/>
            <a:ahLst/>
            <a:rect l="l" t="t" r="r" b="b"/>
            <a:pathLst>
              <a:path w="58" h="88">
                <a:moveTo>
                  <a:pt x="58" y="0"/>
                </a:moveTo>
                <a:lnTo>
                  <a:pt x="0" y="88"/>
                </a:lnTo>
              </a:path>
            </a:pathLst>
          </a:custGeom>
          <a:noFill/>
          <a:ln w="25560">
            <a:solidFill>
              <a:srgbClr val="ffffff"/>
            </a:solidFill>
            <a:round/>
          </a:ln>
          <a:effectLst>
            <a:outerShdw dist="17819" dir="2700000">
              <a:srgbClr val="000000"/>
            </a:outerShdw>
          </a:effectLst>
        </p:spPr>
        <p:style>
          <a:lnRef idx="0"/>
          <a:fillRef idx="0"/>
          <a:effectRef idx="0"/>
          <a:fontRef idx="minor"/>
        </p:style>
      </p:sp>
      <p:sp>
        <p:nvSpPr>
          <p:cNvPr id="869" name="CustomShape 822"/>
          <p:cNvSpPr/>
          <p:nvPr/>
        </p:nvSpPr>
        <p:spPr>
          <a:xfrm flipH="1" rot="186600">
            <a:off x="6627600" y="2677680"/>
            <a:ext cx="876240" cy="58752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d88500"/>
              </a:gs>
              <a:gs pos="100000">
                <a:srgbClr val="ffcf81"/>
              </a:gs>
            </a:gsLst>
            <a:lin ang="2700000"/>
          </a:gradFill>
          <a:ln>
            <a:noFill/>
          </a:ln>
        </p:spPr>
        <p:style>
          <a:lnRef idx="0"/>
          <a:fillRef idx="0"/>
          <a:effectRef idx="0"/>
          <a:fontRef idx="minor"/>
        </p:style>
      </p:sp>
      <p:sp>
        <p:nvSpPr>
          <p:cNvPr id="870" name="CustomShape 823"/>
          <p:cNvSpPr/>
          <p:nvPr/>
        </p:nvSpPr>
        <p:spPr>
          <a:xfrm flipH="1" rot="186600">
            <a:off x="6840720" y="2734560"/>
            <a:ext cx="506520" cy="1954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71" name="CustomShape 824"/>
          <p:cNvSpPr/>
          <p:nvPr/>
        </p:nvSpPr>
        <p:spPr>
          <a:xfrm>
            <a:off x="6830280" y="2809800"/>
            <a:ext cx="4838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VHL</a:t>
            </a:r>
            <a:endParaRPr b="1" lang="pt-BR" sz="1200" spc="-1" strike="noStrike">
              <a:solidFill>
                <a:srgbClr val="ffffff"/>
              </a:solidFill>
              <a:uFill>
                <a:solidFill>
                  <a:srgbClr val="ffffff"/>
                </a:solidFill>
              </a:uFill>
              <a:latin typeface="Arial"/>
            </a:endParaRPr>
          </a:p>
        </p:txBody>
      </p:sp>
      <p:sp>
        <p:nvSpPr>
          <p:cNvPr id="872" name="CustomShape 825"/>
          <p:cNvSpPr/>
          <p:nvPr/>
        </p:nvSpPr>
        <p:spPr>
          <a:xfrm flipH="1" rot="1984800">
            <a:off x="9050760" y="4751640"/>
            <a:ext cx="876240" cy="58752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c8ae12"/>
              </a:gs>
              <a:gs pos="100000">
                <a:srgbClr val="fdffa3"/>
              </a:gs>
            </a:gsLst>
            <a:lin ang="2700000"/>
          </a:gradFill>
          <a:ln>
            <a:noFill/>
          </a:ln>
        </p:spPr>
        <p:style>
          <a:lnRef idx="0"/>
          <a:fillRef idx="0"/>
          <a:effectRef idx="0"/>
          <a:fontRef idx="minor"/>
        </p:style>
      </p:sp>
      <p:sp>
        <p:nvSpPr>
          <p:cNvPr id="873" name="CustomShape 826"/>
          <p:cNvSpPr/>
          <p:nvPr/>
        </p:nvSpPr>
        <p:spPr>
          <a:xfrm flipH="1" rot="1984800">
            <a:off x="9189720" y="4812840"/>
            <a:ext cx="506520" cy="1954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74" name="CustomShape 827"/>
          <p:cNvSpPr/>
          <p:nvPr/>
        </p:nvSpPr>
        <p:spPr>
          <a:xfrm rot="19801800">
            <a:off x="9104040" y="4891680"/>
            <a:ext cx="8985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Elongin-C</a:t>
            </a:r>
            <a:endParaRPr b="1" lang="pt-BR" sz="1200" spc="-1" strike="noStrike">
              <a:solidFill>
                <a:srgbClr val="ffffff"/>
              </a:solidFill>
              <a:uFill>
                <a:solidFill>
                  <a:srgbClr val="ffffff"/>
                </a:solidFill>
              </a:uFill>
              <a:latin typeface="Arial"/>
            </a:endParaRPr>
          </a:p>
        </p:txBody>
      </p:sp>
      <p:sp>
        <p:nvSpPr>
          <p:cNvPr id="875" name="CustomShape 828"/>
          <p:cNvSpPr/>
          <p:nvPr/>
        </p:nvSpPr>
        <p:spPr>
          <a:xfrm>
            <a:off x="8377200" y="9675720"/>
            <a:ext cx="1222200" cy="62208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00aca0"/>
              </a:gs>
              <a:gs pos="100000">
                <a:srgbClr val="b7fffa"/>
              </a:gs>
            </a:gsLst>
            <a:lin ang="2700000"/>
          </a:gradFill>
          <a:ln w="9360">
            <a:solidFill>
              <a:srgbClr val="000000"/>
            </a:solidFill>
            <a:round/>
          </a:ln>
        </p:spPr>
        <p:style>
          <a:lnRef idx="0"/>
          <a:fillRef idx="0"/>
          <a:effectRef idx="0"/>
          <a:fontRef idx="minor"/>
        </p:style>
      </p:sp>
      <p:sp>
        <p:nvSpPr>
          <p:cNvPr id="876" name="CustomShape 829"/>
          <p:cNvSpPr/>
          <p:nvPr/>
        </p:nvSpPr>
        <p:spPr>
          <a:xfrm rot="21020400">
            <a:off x="9108720" y="10077840"/>
            <a:ext cx="421200" cy="1555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877" name="CustomShape 830"/>
          <p:cNvSpPr/>
          <p:nvPr/>
        </p:nvSpPr>
        <p:spPr>
          <a:xfrm>
            <a:off x="8531640" y="9914040"/>
            <a:ext cx="10008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p16(INK4A)</a:t>
            </a:r>
            <a:endParaRPr b="1" lang="pt-BR" sz="1200" spc="-1" strike="noStrike">
              <a:solidFill>
                <a:srgbClr val="ffffff"/>
              </a:solidFill>
              <a:uFill>
                <a:solidFill>
                  <a:srgbClr val="ffffff"/>
                </a:solidFill>
              </a:uFill>
              <a:latin typeface="Arial"/>
            </a:endParaRPr>
          </a:p>
        </p:txBody>
      </p:sp>
      <p:sp>
        <p:nvSpPr>
          <p:cNvPr id="878" name="CustomShape 831"/>
          <p:cNvSpPr/>
          <p:nvPr/>
        </p:nvSpPr>
        <p:spPr>
          <a:xfrm>
            <a:off x="303120" y="696960"/>
            <a:ext cx="711360" cy="711000"/>
          </a:xfrm>
          <a:prstGeom prst="ellipse">
            <a:avLst/>
          </a:prstGeom>
          <a:blipFill>
            <a:blip r:embed="rId5"/>
            <a:tile/>
          </a:blipFill>
          <a:ln w="9360">
            <a:solidFill>
              <a:srgbClr val="000000"/>
            </a:solidFill>
            <a:miter/>
          </a:ln>
        </p:spPr>
        <p:style>
          <a:lnRef idx="0"/>
          <a:fillRef idx="0"/>
          <a:effectRef idx="0"/>
          <a:fontRef idx="minor"/>
        </p:style>
        <p:txBody>
          <a:bodyPr wrap="none" lIns="90000" rIns="90000" tIns="46800" bIns="46800" anchor="ctr"/>
          <a:p>
            <a:pPr algn="ctr"/>
            <a:r>
              <a:rPr b="1" lang="en-US" sz="1200" spc="-1" strike="noStrike">
                <a:solidFill>
                  <a:srgbClr val="000000"/>
                </a:solidFill>
                <a:uFill>
                  <a:solidFill>
                    <a:srgbClr val="ffffff"/>
                  </a:solidFill>
                </a:uFill>
                <a:latin typeface="Arial"/>
              </a:rPr>
              <a:t>Glucose</a:t>
            </a:r>
            <a:endParaRPr b="1" lang="pt-BR" sz="1200" spc="-1" strike="noStrike">
              <a:solidFill>
                <a:srgbClr val="ffffff"/>
              </a:solidFill>
              <a:uFill>
                <a:solidFill>
                  <a:srgbClr val="ffffff"/>
                </a:solidFill>
              </a:uFill>
              <a:latin typeface="Arial"/>
            </a:endParaRPr>
          </a:p>
        </p:txBody>
      </p:sp>
      <p:sp>
        <p:nvSpPr>
          <p:cNvPr id="879" name="CustomShape 832"/>
          <p:cNvSpPr/>
          <p:nvPr/>
        </p:nvSpPr>
        <p:spPr>
          <a:xfrm>
            <a:off x="7500960" y="784080"/>
            <a:ext cx="2098440" cy="5202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10800000">
              <a:srgbClr val="000000"/>
            </a:outerShdw>
          </a:effectLst>
        </p:spPr>
        <p:style>
          <a:lnRef idx="0"/>
          <a:fillRef idx="0"/>
          <a:effectRef idx="0"/>
          <a:fontRef idx="minor"/>
        </p:style>
        <p:txBody>
          <a:bodyPr lIns="90000" rIns="90000" tIns="46800" bIns="46800"/>
          <a:p>
            <a:pPr/>
            <a:r>
              <a:rPr b="1" lang="en-US" sz="1100" spc="-1" strike="noStrike">
                <a:solidFill>
                  <a:srgbClr val="ffffff"/>
                </a:solidFill>
                <a:uFill>
                  <a:solidFill>
                    <a:srgbClr val="ffffff"/>
                  </a:solidFill>
                </a:uFill>
                <a:latin typeface="Arial"/>
              </a:rPr>
              <a:t>     </a:t>
            </a:r>
            <a:r>
              <a:rPr b="1" lang="en-US" sz="1400" spc="-1" strike="noStrike">
                <a:solidFill>
                  <a:srgbClr val="ffffff"/>
                </a:solidFill>
                <a:uFill>
                  <a:solidFill>
                    <a:srgbClr val="ffffff"/>
                  </a:solidFill>
                </a:uFill>
                <a:latin typeface="Arial"/>
              </a:rPr>
              <a:t>2009</a:t>
            </a:r>
            <a:endParaRPr b="1" lang="pt-BR" sz="1200" spc="-1" strike="noStrike">
              <a:solidFill>
                <a:srgbClr val="ffffff"/>
              </a:solidFill>
              <a:uFill>
                <a:solidFill>
                  <a:srgbClr val="ffffff"/>
                </a:solidFill>
              </a:uFill>
              <a:latin typeface="Arial"/>
            </a:endParaRPr>
          </a:p>
          <a:p>
            <a:pPr/>
            <a:r>
              <a:rPr b="1" lang="en-US" sz="1400" spc="-1" strike="noStrike">
                <a:solidFill>
                  <a:srgbClr val="ffffff"/>
                </a:solidFill>
                <a:uFill>
                  <a:solidFill>
                    <a:srgbClr val="ffffff"/>
                  </a:solidFill>
                </a:uFill>
                <a:latin typeface="Arial"/>
              </a:rPr>
              <a:t>ProteinLounge.com</a:t>
            </a:r>
            <a:endParaRPr b="1" lang="pt-BR" sz="1200" spc="-1" strike="noStrike">
              <a:solidFill>
                <a:srgbClr val="ffffff"/>
              </a:solidFill>
              <a:uFill>
                <a:solidFill>
                  <a:srgbClr val="ffffff"/>
                </a:solidFill>
              </a:uFill>
              <a:latin typeface="Arial"/>
            </a:endParaRPr>
          </a:p>
        </p:txBody>
      </p:sp>
      <p:sp>
        <p:nvSpPr>
          <p:cNvPr id="880" name="CustomShape 833"/>
          <p:cNvSpPr/>
          <p:nvPr/>
        </p:nvSpPr>
        <p:spPr>
          <a:xfrm>
            <a:off x="7569000" y="863280"/>
            <a:ext cx="144720" cy="144360"/>
          </a:xfrm>
          <a:prstGeom prst="ellipse">
            <a:avLst/>
          </a:prstGeom>
          <a:noFill/>
          <a:ln w="3240">
            <a:solidFill>
              <a:srgbClr val="ffffff"/>
            </a:solidFill>
            <a:miter/>
          </a:ln>
          <a:effectLst>
            <a:outerShdw dist="17819" dir="2700000">
              <a:srgbClr val="000000"/>
            </a:outerShdw>
          </a:effectLst>
        </p:spPr>
        <p:style>
          <a:lnRef idx="0"/>
          <a:fillRef idx="0"/>
          <a:effectRef idx="0"/>
          <a:fontRef idx="minor"/>
        </p:style>
      </p:sp>
      <p:sp>
        <p:nvSpPr>
          <p:cNvPr id="881" name="CustomShape 834"/>
          <p:cNvSpPr/>
          <p:nvPr/>
        </p:nvSpPr>
        <p:spPr>
          <a:xfrm>
            <a:off x="7517520" y="828720"/>
            <a:ext cx="253800" cy="215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800" spc="-1" strike="noStrike">
                <a:solidFill>
                  <a:srgbClr val="ffffff"/>
                </a:solidFill>
                <a:uFill>
                  <a:solidFill>
                    <a:srgbClr val="ffffff"/>
                  </a:solidFill>
                </a:uFill>
                <a:latin typeface="Arial"/>
              </a:rPr>
              <a:t>C</a:t>
            </a:r>
            <a:endParaRPr b="1" lang="pt-BR" sz="1200" spc="-1" strike="noStrike">
              <a:solidFill>
                <a:srgbClr val="ffffff"/>
              </a:solidFill>
              <a:uFill>
                <a:solidFill>
                  <a:srgbClr val="ffffff"/>
                </a:solidFill>
              </a:uFill>
              <a:latin typeface="Arial"/>
            </a:endParaRPr>
          </a:p>
        </p:txBody>
      </p:sp>
      <p:pic>
        <p:nvPicPr>
          <p:cNvPr id="882" name="Picture 1076" descr="SAB_LOGO_White.png"/>
          <p:cNvPicPr/>
          <p:nvPr/>
        </p:nvPicPr>
        <p:blipFill>
          <a:blip r:embed="rId6"/>
          <a:stretch/>
        </p:blipFill>
        <p:spPr>
          <a:xfrm>
            <a:off x="7542360" y="468360"/>
            <a:ext cx="2023920" cy="31572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290</TotalTime>
  <Application>LibreOffice/5.2.2.2$MacOSX_X86_64 LibreOffice_project/8f96e87c890bf8fa77463cd4b640a2312823f3ad</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2007-09-18T07:27:02Z</dcterms:created>
  <dc:creator>ProteinLounge</dc:creator>
  <dc:description/>
  <dc:language>pt-BR</dc:language>
  <cp:lastModifiedBy>.</cp:lastModifiedBy>
  <dcterms:modified xsi:type="dcterms:W3CDTF">2009-08-22T10:32:45Z</dcterms:modified>
  <cp:revision>106</cp:revision>
  <dc:subject/>
  <dc:title>HIF1a Pathway</dc:title>
</cp:coreProperties>
</file>