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07886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1" lang="pt-BR" sz="1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endParaRPr b="1" lang="pt-BR" sz="12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1" lang="pt-BR" sz="12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0D62DB33-2B68-42FF-931A-4ACA13F7337A}" type="slidenum">
              <a:rPr b="0" lang="en-US" sz="1200" spc="-1" strike="noStrike">
                <a:solidFill>
                  <a:srgbClr val="000000"/>
                </a:solidFill>
                <a:uFill>
                  <a:solidFill>
                    <a:srgbClr val="ffffff"/>
                  </a:solidFill>
                </a:uFill>
                <a:latin typeface="Arial"/>
              </a:rPr>
              <a:t>&lt;number&gt;</a:t>
            </a:fld>
            <a:endParaRPr b="1" lang="pt-BR" sz="12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D574F1D3-56C7-4B71-942E-E8AB6D4A97FF}" type="slidenum">
              <a:rPr b="0" lang="en-US" sz="1200" spc="-1" strike="noStrike">
                <a:solidFill>
                  <a:srgbClr val="000000"/>
                </a:solidFill>
                <a:uFill>
                  <a:solidFill>
                    <a:srgbClr val="ffffff"/>
                  </a:solidFill>
                </a:uFill>
                <a:latin typeface="Arial"/>
              </a:rPr>
              <a:t>&lt;number&gt;</a:t>
            </a:fld>
            <a:endParaRPr b="1" lang="pt-BR" sz="1200" spc="-1" strike="noStrike">
              <a:solidFill>
                <a:srgbClr val="000000"/>
              </a:solidFill>
              <a:uFill>
                <a:solidFill>
                  <a:srgbClr val="ffffff"/>
                </a:solidFill>
              </a:uFill>
              <a:latin typeface="Arial"/>
            </a:endParaRPr>
          </a:p>
        </p:txBody>
      </p:sp>
      <p:sp>
        <p:nvSpPr>
          <p:cNvPr id="739"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Cancer is a multistep process that includes deregulation of cell cycle, transformation, invasion of stroma, angiogenesis and metastasis. Angiogenesis is an essential component for tumor development regulated by both proangiogenic and antiangiogenic factors (Ref.1). It is a multi-step process that includes endothelial cell proliferation, migration, basement membrane degradation, and new lumen organization. Naturally occurring inhibitors of angiogenesis i.e., antiangiogenic factors are found in mammalian tissues, where they help maintain the quiescence of the normal vasculature. Thus, angiogenic inhibitors have been considered as potential anticancer drugs. TSP1 (Thrombospondin-1) is a naturally occurring inhibitor of angiogenesis that limits vessel density in normal tissues and curtails tumor growth (Ref.2).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Thrombospondins are a family of extracellular matrix proteins that have diverse effects on cell adhesion, motility, proliferation, and survival. Two members of this family, TSP1 and TSP2 act as inhibitors of angiogenesis (Ref.3). TSP1 is a large, multifunctional glycoprotein that influences cellular phenotype and the structure of the extracellular matrix. These effects are important components of the tissue remodeling that is associated with angiogenesis and neoplasia. TSP1 inhibits angiogenesis through direct effects on endothelial cell migration and survival and through indirect effects on growth factor mobilization. The TSP1 that is produced by stromal fibroblasts, endothelial cells and immune cells, suppresses tumor progression. In the tumor microenvironment, TSP1 acts to suppress tumor cell growth through activation of TGF-Beta (Transforming Growth Factor-Beta) in those tumor cells that are responsive to TGF-Beta (Ref.4).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TSP1 binds to a wide variety of integrin and non-integrin cell surface receptors. The binding sites for these receptors on TSP1 are dispersed throughout the molecule, with most domains binding multiple receptors. In some cases, TSP1 can also bind to multiple receptors concurrently (Ref.5). The inhibitory effects of TSP1 are mediated by the binding of TSP1 to an array of cell-surface receptors, including CD36, CD47, and heparan sulfate proteoglycan receptors (Ref.3). The induction of apoptosis by TSP1 in endothelial cells requires the sequential activation of CD36, the Src-family tyrosine kinase: p59Fyn, Caspase3 like proteases and p38 MAPK (Mitogen-Activated Protein Kinases). This is accomplished, perhaps through the activation of Activator complex-1 (c-Jun and c-Fos) and the subsequent activation of genes that lead to apoptosis. Induction of apoptosis is regarded an essential substep for the inhibition of angiogenesis by TSP1. Caspase-3-like protease is required for the activation of p38MAPK (Ref.2). TSP1 induces a rapid and transient activation of JNK (c-Jun N-terminal Kinases). JNK activation by TSP1 also requires engagement of CD36 (Ref.6).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In tumors, TSP1 that is secreted by stromal cells and some tumor cells directly inhibits endothelial cell migration and survival, that stimulates endothelial cell apoptosis. These effects result in the down-regulation of angiogenesis and the inhibition of tumor growth. In addition to activating apoptotic pathways, TSP1 is also involved in the downregulation of survival pathways (Ref.4). The indirect effects of TSP1 on tumor growth result from its ability to activate TGF-Beta and inhibit exracellular MMPs (Matrix Metalloproteinases). The generation of active TGF-Beta by TSP1 in the stroma suppresses the growth of tumor cells that remain responsive to TGF-Beta and the inhibition of MMPs, specifically MMP9, inhibits the mobilization of VEGF (Vascular Endothelial Growth Factor). VEGF is a potent agonist of angiogenesis that activates both endothelial cell proliferation and migration. The inhibition of MMP9 activation by TSP1 decreases the amount of VEGF that is liberated from the extracellular matrix. The level of active MMP9 is directly proportional to the level of VEGF that is bound to VEGFR2 on endothelial cells within these tumors. Thus, it indicates that TSP1 inhibits angiogenesis by blocking activation of MMP9 and, consequently, the release of VEGF that is sequestered in the extracellular matrix. Thus, TSP1 inhibits angiogenesis directly by inducing endothelial cell apoptotic pathways while indirect effects on tumor cells involve activation of TGF-Beta and inhibition VEGF-activated survival pathways (Ref.1).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Factors that inhibit angiogenesis might act as cancer therapeutics. TSP1, being an antiangiogenic factor, inhibits angiogenesis and slows tumor growth. TSP1 expression is positively regulated by the PTEN (Phosphatase and Tensin Homolog), SMAD, and p53 tumor suppressor proteins. It can also be down-regulated by activation of oncoproteins such as ras, src, myc, and c-jun as well as by a novel metastasis-associated gene product, MTS1 (Multiple Tumor Suppressor-1). Many cells express TSP1, and low levels of TSP1 expression have been associated with increased recurrence rates and decreased overall survival in several human cancers, suggesting that the loss of TSP1 is critical for tumor development (Ref.1). Since the endogenous levels of TSP1 are not capable of producing the maximum level of inhibition, therapeutic approaches that are designed to increase TSP1 levels should be effective for the inhibition of tumor growth. To date, little attention has been given to the effects of TSP1 on immune cells that are recruited to the tumor microenvironment. In addition, the effect of TSP1 on gene expression within tumor and stromal cells is yet to be stressed upon. The relative importance of the various mechanisms for inhibition of tumor growth by TSP1 will probably vary in the different types of tumors. A complete understanding of the role of TSP1 in tumor progression will permit the design of therapies that specifically target these mechanisms (Ref.2).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Zhang YW, Su Y, Volpert OV, Vande Woude GF.</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Hepatocyte growth factor/scatter factor mediates angiogenesis through positive VEGF and negative thrombospondin 1 regulation.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2003 Oct 28;100(22):12718-23.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14555767</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Jimenez B, Volpert OV, Crawford SE, Febbraio M, Silverstein RL, Bouck N.</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Signals leading to apoptosis-dependent inhibition of neovascularization by thrombospondin-1.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Nat. Med. 2000 Jan;6(1):41-8.</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10613822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Chandrasekaran L, He CZ, Al-Barazi H, Krutzsch HC, Iruela-Arispe ML, Roberts DD.</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Cell contact-dependent activation of alpha3beta1 integrin modulates endothelial cell responses to thrombospondin-1.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Mol. Biol Cell. 2000 Sep;11(9):2885-900.</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10982388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Lawler 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Thrombospondin-1 as an endogenous inhibitor of angiogenesis and tumor growth.</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Cell Mol Med. 2002 Jan-Mar;6(1):1-12.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12003665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Chen H, Herndon ME, Lawler 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The cell biology of thrombospondin-1.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Matrix Biol. 2000 Dec;19(7):597-614.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11102749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6. Jimenez B, Volpert OV, Reiher F, Chang L, Munoz A, Karin M, Bouck N.</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c-Jun N-terminal kinase activation is required for the inhibition of neovascularization by thrombospondin-1.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Oncogene. 2001 Jun 7;20(26):3443-8.</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11423995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251784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623736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2523960"/>
            <a:ext cx="8912160" cy="7109280"/>
          </a:xfrm>
          <a:prstGeom prst="rect">
            <a:avLst/>
          </a:prstGeom>
          <a:ln>
            <a:noFill/>
          </a:ln>
        </p:spPr>
      </p:pic>
      <p:pic>
        <p:nvPicPr>
          <p:cNvPr id="38" name="" descr=""/>
          <p:cNvPicPr/>
          <p:nvPr/>
        </p:nvPicPr>
        <p:blipFill>
          <a:blip r:embed="rId3"/>
          <a:stretch/>
        </p:blipFill>
        <p:spPr>
          <a:xfrm>
            <a:off x="495360" y="252396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2517840"/>
            <a:ext cx="8912160" cy="7121520"/>
          </a:xfrm>
          <a:prstGeom prst="rect">
            <a:avLst/>
          </a:prstGeom>
        </p:spPr>
        <p:txBody>
          <a:bodyPr lIns="0" rIns="0" tIns="0" bIns="0" anchor="ctr"/>
          <a:p>
            <a:pPr algn="ctr"/>
            <a:endParaRPr b="0" lang="pt-BR" sz="41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431280"/>
            <a:ext cx="8912160" cy="8340120"/>
          </a:xfrm>
          <a:prstGeom prst="rect">
            <a:avLst/>
          </a:prstGeom>
        </p:spPr>
        <p:txBody>
          <a:bodyPr lIns="0" rIns="0" tIns="0" bIns="0" anchor="ctr"/>
          <a:p>
            <a:pPr algn="ctr"/>
            <a:endParaRPr b="0" lang="pt-BR" sz="41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623736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431280"/>
            <a:ext cx="8912160" cy="1798920"/>
          </a:xfrm>
          <a:prstGeom prst="rect">
            <a:avLst/>
          </a:prstGeom>
        </p:spPr>
        <p:txBody>
          <a:bodyPr lIns="118080" rIns="118080" tIns="59040" bIns="59040" anchor="ctr"/>
          <a:p>
            <a:pPr algn="ctr"/>
            <a:r>
              <a:rPr b="0" lang="pt-BR" sz="5700" spc="-1" strike="noStrike">
                <a:solidFill>
                  <a:srgbClr val="000000"/>
                </a:solidFill>
                <a:uFill>
                  <a:solidFill>
                    <a:srgbClr val="ffffff"/>
                  </a:solidFill>
                </a:uFill>
                <a:latin typeface="Arial"/>
              </a:rPr>
              <a:t>Click to edit the title text format</a:t>
            </a:r>
            <a:endParaRPr b="0" lang="pt-BR" sz="57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2517840"/>
            <a:ext cx="8912160" cy="7121520"/>
          </a:xfrm>
          <a:prstGeom prst="rect">
            <a:avLst/>
          </a:prstGeom>
        </p:spPr>
        <p:txBody>
          <a:bodyPr lIns="118080" rIns="118080" tIns="59040" bIns="59040"/>
          <a:p>
            <a:pPr marL="442800" indent="-442800">
              <a:buClr>
                <a:srgbClr val="000000"/>
              </a:buClr>
              <a:buFont typeface="Arial"/>
              <a:buChar char="•"/>
            </a:pPr>
            <a:r>
              <a:rPr b="0" lang="pt-BR" sz="4100" spc="-1" strike="noStrike">
                <a:solidFill>
                  <a:srgbClr val="000000"/>
                </a:solidFill>
                <a:uFill>
                  <a:solidFill>
                    <a:srgbClr val="ffffff"/>
                  </a:solidFill>
                </a:uFill>
                <a:latin typeface="Arial"/>
              </a:rPr>
              <a:t>Click to edit the outline text format</a:t>
            </a:r>
            <a:endParaRPr b="0" lang="pt-BR" sz="4100" spc="-1" strike="noStrike">
              <a:solidFill>
                <a:srgbClr val="000000"/>
              </a:solidFill>
              <a:uFill>
                <a:solidFill>
                  <a:srgbClr val="ffffff"/>
                </a:solidFill>
              </a:uFill>
              <a:latin typeface="Arial"/>
            </a:endParaRPr>
          </a:p>
          <a:p>
            <a:pPr lvl="1" marL="958680" indent="-368280">
              <a:buClr>
                <a:srgbClr val="000000"/>
              </a:buClr>
              <a:buFont typeface="Arial"/>
              <a:buChar char="–"/>
            </a:pPr>
            <a:r>
              <a:rPr b="0" lang="pt-BR" sz="4100" spc="-1" strike="noStrike">
                <a:solidFill>
                  <a:srgbClr val="000000"/>
                </a:solidFill>
                <a:uFill>
                  <a:solidFill>
                    <a:srgbClr val="ffffff"/>
                  </a:solidFill>
                </a:uFill>
                <a:latin typeface="Arial"/>
              </a:rPr>
              <a:t>Second Outline Level</a:t>
            </a:r>
            <a:endParaRPr b="0" lang="pt-BR" sz="4100" spc="-1" strike="noStrike">
              <a:solidFill>
                <a:srgbClr val="000000"/>
              </a:solidFill>
              <a:uFill>
                <a:solidFill>
                  <a:srgbClr val="ffffff"/>
                </a:solidFill>
              </a:uFill>
              <a:latin typeface="Arial"/>
            </a:endParaRPr>
          </a:p>
          <a:p>
            <a:pPr lvl="2" marL="1476360" indent="-295560">
              <a:buClr>
                <a:srgbClr val="000000"/>
              </a:buClr>
              <a:buFont typeface="Arial"/>
              <a:buChar char="•"/>
            </a:pPr>
            <a:r>
              <a:rPr b="0" lang="pt-BR" sz="4100" spc="-1" strike="noStrike">
                <a:solidFill>
                  <a:srgbClr val="000000"/>
                </a:solidFill>
                <a:uFill>
                  <a:solidFill>
                    <a:srgbClr val="ffffff"/>
                  </a:solidFill>
                </a:uFill>
                <a:latin typeface="Arial"/>
              </a:rPr>
              <a:t>Third Outline Level</a:t>
            </a:r>
            <a:endParaRPr b="0" lang="pt-BR" sz="4100" spc="-1" strike="noStrike">
              <a:solidFill>
                <a:srgbClr val="000000"/>
              </a:solidFill>
              <a:uFill>
                <a:solidFill>
                  <a:srgbClr val="ffffff"/>
                </a:solidFill>
              </a:uFill>
              <a:latin typeface="Arial"/>
            </a:endParaRPr>
          </a:p>
          <a:p>
            <a:pPr lvl="3" marL="2066760" indent="-295200">
              <a:buClr>
                <a:srgbClr val="000000"/>
              </a:buClr>
              <a:buFont typeface="Arial"/>
              <a:buChar char="–"/>
            </a:pPr>
            <a:r>
              <a:rPr b="0" lang="pt-BR" sz="4100" spc="-1" strike="noStrike">
                <a:solidFill>
                  <a:srgbClr val="000000"/>
                </a:solidFill>
                <a:uFill>
                  <a:solidFill>
                    <a:srgbClr val="ffffff"/>
                  </a:solidFill>
                </a:uFill>
                <a:latin typeface="Arial"/>
              </a:rPr>
              <a:t>Fourth Outline Level</a:t>
            </a:r>
            <a:endParaRPr b="0" lang="pt-BR" sz="4100" spc="-1" strike="noStrike">
              <a:solidFill>
                <a:srgbClr val="000000"/>
              </a:solidFill>
              <a:uFill>
                <a:solidFill>
                  <a:srgbClr val="ffffff"/>
                </a:solidFill>
              </a:uFill>
              <a:latin typeface="Arial"/>
            </a:endParaRPr>
          </a:p>
          <a:p>
            <a:pPr lvl="4" marL="2657160" indent="-295200">
              <a:buClr>
                <a:srgbClr val="000000"/>
              </a:buClr>
              <a:buFont typeface="Arial"/>
              <a:buChar char="»"/>
            </a:pPr>
            <a:r>
              <a:rPr b="0" lang="pt-BR" sz="4100" spc="-1" strike="noStrike">
                <a:solidFill>
                  <a:srgbClr val="000000"/>
                </a:solidFill>
                <a:uFill>
                  <a:solidFill>
                    <a:srgbClr val="ffffff"/>
                  </a:solidFill>
                </a:uFill>
                <a:latin typeface="Arial"/>
              </a:rPr>
              <a:t>Fifth Outline Level</a:t>
            </a:r>
            <a:endParaRPr b="0" lang="pt-BR" sz="4100" spc="-1" strike="noStrike">
              <a:solidFill>
                <a:srgbClr val="000000"/>
              </a:solidFill>
              <a:uFill>
                <a:solidFill>
                  <a:srgbClr val="ffffff"/>
                </a:solidFill>
              </a:uFill>
              <a:latin typeface="Arial"/>
            </a:endParaRPr>
          </a:p>
          <a:p>
            <a:pPr lvl="5" marL="2657160" indent="-295200">
              <a:buClr>
                <a:srgbClr val="000000"/>
              </a:buClr>
              <a:buFont typeface="Arial"/>
              <a:buChar char="»"/>
            </a:pPr>
            <a:r>
              <a:rPr b="0" lang="pt-BR" sz="4100" spc="-1" strike="noStrike">
                <a:solidFill>
                  <a:srgbClr val="000000"/>
                </a:solidFill>
                <a:uFill>
                  <a:solidFill>
                    <a:srgbClr val="ffffff"/>
                  </a:solidFill>
                </a:uFill>
                <a:latin typeface="Arial"/>
              </a:rPr>
              <a:t>Sixth Outline Level</a:t>
            </a:r>
            <a:endParaRPr b="0" lang="pt-BR" sz="4100" spc="-1" strike="noStrike">
              <a:solidFill>
                <a:srgbClr val="000000"/>
              </a:solidFill>
              <a:uFill>
                <a:solidFill>
                  <a:srgbClr val="ffffff"/>
                </a:solidFill>
              </a:uFill>
              <a:latin typeface="Arial"/>
            </a:endParaRPr>
          </a:p>
          <a:p>
            <a:pPr lvl="6" marL="2657160" indent="-295200">
              <a:buClr>
                <a:srgbClr val="000000"/>
              </a:buClr>
              <a:buFont typeface="Arial"/>
              <a:buChar char="»"/>
            </a:pPr>
            <a:r>
              <a:rPr b="0" lang="pt-BR" sz="4100" spc="-1" strike="noStrike">
                <a:solidFill>
                  <a:srgbClr val="000000"/>
                </a:solidFill>
                <a:uFill>
                  <a:solidFill>
                    <a:srgbClr val="ffffff"/>
                  </a:solidFill>
                </a:uFill>
                <a:latin typeface="Arial"/>
              </a:rPr>
              <a:t>Seventh Outline Level</a:t>
            </a:r>
            <a:endParaRPr b="0" lang="pt-BR" sz="41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9826560"/>
            <a:ext cx="2311200" cy="749520"/>
          </a:xfrm>
          <a:prstGeom prst="rect">
            <a:avLst/>
          </a:prstGeom>
        </p:spPr>
        <p:txBody>
          <a:bodyPr lIns="118080" rIns="118080" tIns="59040" bIns="59040"/>
          <a:p>
            <a:pPr/>
            <a:endParaRPr b="1" lang="pt-BR" sz="12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384720" y="9826560"/>
            <a:ext cx="3133440" cy="749520"/>
          </a:xfrm>
          <a:prstGeom prst="rect">
            <a:avLst/>
          </a:prstGeom>
        </p:spPr>
        <p:txBody>
          <a:bodyPr lIns="118080" rIns="118080" tIns="59040" bIns="59040"/>
          <a:p>
            <a:pPr/>
            <a:endParaRPr b="1" lang="pt-BR" sz="12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7095600" y="9826560"/>
            <a:ext cx="2311560" cy="749520"/>
          </a:xfrm>
          <a:prstGeom prst="rect">
            <a:avLst/>
          </a:prstGeom>
        </p:spPr>
        <p:txBody>
          <a:bodyPr lIns="118080" rIns="118080" tIns="59040" bIns="59040"/>
          <a:p>
            <a:pPr algn="r"/>
            <a:fld id="{6B39F56E-127E-467C-BA04-C47CB440B84B}" type="slidenum">
              <a:rPr b="0" lang="en-US" sz="1800" spc="-1" strike="noStrike">
                <a:solidFill>
                  <a:srgbClr val="000000"/>
                </a:solidFill>
                <a:uFill>
                  <a:solidFill>
                    <a:srgbClr val="ffffff"/>
                  </a:solidFill>
                </a:uFill>
                <a:latin typeface="Arial"/>
              </a:rPr>
              <a:t>&lt;number&gt;</a:t>
            </a:fld>
            <a:endParaRPr b="1" lang="pt-BR" sz="12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a:off x="8672400" y="5248440"/>
            <a:ext cx="459000" cy="1104840"/>
          </a:xfrm>
          <a:custGeom>
            <a:avLst/>
            <a:gdLst/>
            <a:ahLst/>
            <a:rect l="l" t="t" r="r" b="b"/>
            <a:pathLst>
              <a:path w="288" h="696">
                <a:moveTo>
                  <a:pt x="0" y="0"/>
                </a:moveTo>
                <a:cubicBezTo>
                  <a:pt x="216" y="264"/>
                  <a:pt x="252" y="408"/>
                  <a:pt x="288" y="696"/>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pic>
        <p:nvPicPr>
          <p:cNvPr id="46" name="Picture 1575" descr="Nucleus"/>
          <p:cNvPicPr/>
          <p:nvPr/>
        </p:nvPicPr>
        <p:blipFill>
          <a:blip r:embed="rId1"/>
          <a:srcRect l="0" t="0" r="0" b="55900"/>
          <a:stretch/>
        </p:blipFill>
        <p:spPr>
          <a:xfrm>
            <a:off x="2311560" y="8723160"/>
            <a:ext cx="6076800" cy="2067120"/>
          </a:xfrm>
          <a:prstGeom prst="rect">
            <a:avLst/>
          </a:prstGeom>
          <a:ln>
            <a:noFill/>
          </a:ln>
        </p:spPr>
      </p:pic>
      <p:sp>
        <p:nvSpPr>
          <p:cNvPr id="47" name="CustomShape 2"/>
          <p:cNvSpPr/>
          <p:nvPr/>
        </p:nvSpPr>
        <p:spPr>
          <a:xfrm>
            <a:off x="7172280" y="1486080"/>
            <a:ext cx="1882800" cy="685800"/>
          </a:xfrm>
          <a:custGeom>
            <a:avLst/>
            <a:gdLst/>
            <a:ahLst/>
            <a:rect l="l" t="t" r="r" b="b"/>
            <a:pathLst>
              <a:path w="1182" h="432">
                <a:moveTo>
                  <a:pt x="0" y="378"/>
                </a:moveTo>
                <a:cubicBezTo>
                  <a:pt x="430" y="432"/>
                  <a:pt x="758" y="0"/>
                  <a:pt x="1182" y="80"/>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48" name="CustomShape 3"/>
          <p:cNvSpPr/>
          <p:nvPr/>
        </p:nvSpPr>
        <p:spPr>
          <a:xfrm>
            <a:off x="5772240" y="1247760"/>
            <a:ext cx="677880" cy="714240"/>
          </a:xfrm>
          <a:custGeom>
            <a:avLst/>
            <a:gdLst/>
            <a:ahLst/>
            <a:rect l="l" t="t" r="r" b="b"/>
            <a:pathLst>
              <a:path w="426" h="450">
                <a:moveTo>
                  <a:pt x="0" y="0"/>
                </a:moveTo>
                <a:cubicBezTo>
                  <a:pt x="60" y="198"/>
                  <a:pt x="258" y="258"/>
                  <a:pt x="426" y="450"/>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49" name="CustomShape 4"/>
          <p:cNvSpPr/>
          <p:nvPr/>
        </p:nvSpPr>
        <p:spPr>
          <a:xfrm>
            <a:off x="782640" y="1114560"/>
            <a:ext cx="297000" cy="1962000"/>
          </a:xfrm>
          <a:custGeom>
            <a:avLst/>
            <a:gdLst/>
            <a:ahLst/>
            <a:rect l="l" t="t" r="r" b="b"/>
            <a:pathLst>
              <a:path w="186" h="1236">
                <a:moveTo>
                  <a:pt x="186" y="0"/>
                </a:moveTo>
                <a:cubicBezTo>
                  <a:pt x="158" y="92"/>
                  <a:pt x="36" y="240"/>
                  <a:pt x="18" y="552"/>
                </a:cubicBezTo>
                <a:cubicBezTo>
                  <a:pt x="0" y="864"/>
                  <a:pt x="94" y="1094"/>
                  <a:pt x="114" y="1236"/>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50" name="CustomShape 5"/>
          <p:cNvSpPr/>
          <p:nvPr/>
        </p:nvSpPr>
        <p:spPr>
          <a:xfrm>
            <a:off x="8777160" y="981000"/>
            <a:ext cx="439920" cy="1219320"/>
          </a:xfrm>
          <a:custGeom>
            <a:avLst/>
            <a:gdLst/>
            <a:ahLst/>
            <a:rect l="l" t="t" r="r" b="b"/>
            <a:pathLst>
              <a:path w="276" h="768">
                <a:moveTo>
                  <a:pt x="0" y="0"/>
                </a:moveTo>
                <a:cubicBezTo>
                  <a:pt x="174" y="204"/>
                  <a:pt x="276" y="540"/>
                  <a:pt x="246" y="768"/>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51" name="CustomShape 6"/>
          <p:cNvSpPr/>
          <p:nvPr/>
        </p:nvSpPr>
        <p:spPr>
          <a:xfrm>
            <a:off x="4470480" y="7209000"/>
            <a:ext cx="626760" cy="59148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52" name="CustomShape 7"/>
          <p:cNvSpPr/>
          <p:nvPr/>
        </p:nvSpPr>
        <p:spPr>
          <a:xfrm>
            <a:off x="4617000" y="7360560"/>
            <a:ext cx="312840" cy="29592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53" name="CustomShape 8"/>
          <p:cNvSpPr/>
          <p:nvPr/>
        </p:nvSpPr>
        <p:spPr>
          <a:xfrm>
            <a:off x="4636080" y="7338600"/>
            <a:ext cx="2430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600" spc="-1" strike="noStrike">
                <a:solidFill>
                  <a:srgbClr val="000000"/>
                </a:solidFill>
                <a:uFill>
                  <a:solidFill>
                    <a:srgbClr val="ffffff"/>
                  </a:solidFill>
                </a:uFill>
                <a:latin typeface="Arial"/>
              </a:rPr>
              <a:t>P</a:t>
            </a:r>
            <a:endParaRPr b="1" lang="pt-BR" sz="1200" spc="-1" strike="noStrike">
              <a:solidFill>
                <a:srgbClr val="000000"/>
              </a:solidFill>
              <a:uFill>
                <a:solidFill>
                  <a:srgbClr val="ffffff"/>
                </a:solidFill>
              </a:uFill>
              <a:latin typeface="Arial"/>
            </a:endParaRPr>
          </a:p>
        </p:txBody>
      </p:sp>
      <p:sp>
        <p:nvSpPr>
          <p:cNvPr id="54" name="CustomShape 9"/>
          <p:cNvSpPr/>
          <p:nvPr/>
        </p:nvSpPr>
        <p:spPr>
          <a:xfrm>
            <a:off x="6705720" y="5019840"/>
            <a:ext cx="1724040" cy="3362040"/>
          </a:xfrm>
          <a:custGeom>
            <a:avLst/>
            <a:gdLst/>
            <a:ahLst/>
            <a:rect l="l" t="t" r="r" b="b"/>
            <a:pathLst>
              <a:path w="1084" h="2118">
                <a:moveTo>
                  <a:pt x="0" y="0"/>
                </a:moveTo>
                <a:cubicBezTo>
                  <a:pt x="666" y="516"/>
                  <a:pt x="1066" y="1206"/>
                  <a:pt x="1084" y="2118"/>
                </a:cubicBezTo>
              </a:path>
            </a:pathLst>
          </a:custGeom>
          <a:noFill/>
          <a:ln w="31680">
            <a:solidFill>
              <a:srgbClr val="ff0000"/>
            </a:solidFill>
            <a:round/>
            <a:tailEnd len="lg" type="oval" w="med"/>
          </a:ln>
          <a:effectLst>
            <a:outerShdw dist="17819" dir="2700000">
              <a:srgbClr val="003b3a"/>
            </a:outerShdw>
          </a:effectLst>
        </p:spPr>
        <p:style>
          <a:lnRef idx="0"/>
          <a:fillRef idx="0"/>
          <a:effectRef idx="0"/>
          <a:fontRef idx="minor"/>
        </p:style>
      </p:sp>
      <p:sp>
        <p:nvSpPr>
          <p:cNvPr id="55" name="CustomShape 10"/>
          <p:cNvSpPr/>
          <p:nvPr/>
        </p:nvSpPr>
        <p:spPr>
          <a:xfrm>
            <a:off x="4861080" y="5095800"/>
            <a:ext cx="3251160" cy="3286080"/>
          </a:xfrm>
          <a:custGeom>
            <a:avLst/>
            <a:gdLst/>
            <a:ahLst/>
            <a:rect l="l" t="t" r="r" b="b"/>
            <a:pathLst>
              <a:path w="2042" h="2070">
                <a:moveTo>
                  <a:pt x="0" y="0"/>
                </a:moveTo>
                <a:cubicBezTo>
                  <a:pt x="82" y="82"/>
                  <a:pt x="200" y="268"/>
                  <a:pt x="490" y="494"/>
                </a:cubicBezTo>
                <a:cubicBezTo>
                  <a:pt x="780" y="720"/>
                  <a:pt x="1450" y="1006"/>
                  <a:pt x="1738" y="1358"/>
                </a:cubicBezTo>
                <a:cubicBezTo>
                  <a:pt x="2026" y="1710"/>
                  <a:pt x="1979" y="1922"/>
                  <a:pt x="2042" y="2070"/>
                </a:cubicBezTo>
              </a:path>
            </a:pathLst>
          </a:custGeom>
          <a:noFill/>
          <a:ln w="31680">
            <a:solidFill>
              <a:srgbClr val="ff0000"/>
            </a:solidFill>
            <a:round/>
            <a:tailEnd len="lg" type="oval" w="med"/>
          </a:ln>
          <a:effectLst>
            <a:outerShdw dist="17819" dir="2700000">
              <a:srgbClr val="003b3a"/>
            </a:outerShdw>
          </a:effectLst>
        </p:spPr>
        <p:style>
          <a:lnRef idx="0"/>
          <a:fillRef idx="0"/>
          <a:effectRef idx="0"/>
          <a:fontRef idx="minor"/>
        </p:style>
      </p:sp>
      <p:sp>
        <p:nvSpPr>
          <p:cNvPr id="56" name="CustomShape 11"/>
          <p:cNvSpPr/>
          <p:nvPr/>
        </p:nvSpPr>
        <p:spPr>
          <a:xfrm>
            <a:off x="6111720" y="9601200"/>
            <a:ext cx="325440" cy="619200"/>
          </a:xfrm>
          <a:custGeom>
            <a:avLst/>
            <a:gdLst/>
            <a:ahLst/>
            <a:rect l="l" t="t" r="r" b="b"/>
            <a:pathLst>
              <a:path w="204" h="390">
                <a:moveTo>
                  <a:pt x="0" y="390"/>
                </a:moveTo>
                <a:cubicBezTo>
                  <a:pt x="138" y="366"/>
                  <a:pt x="192" y="216"/>
                  <a:pt x="204" y="0"/>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57" name="CustomShape 12"/>
          <p:cNvSpPr/>
          <p:nvPr/>
        </p:nvSpPr>
        <p:spPr>
          <a:xfrm>
            <a:off x="4803840" y="6200640"/>
            <a:ext cx="1298520" cy="1447920"/>
          </a:xfrm>
          <a:custGeom>
            <a:avLst/>
            <a:gdLst/>
            <a:ahLst/>
            <a:rect l="l" t="t" r="r" b="b"/>
            <a:pathLst>
              <a:path w="816" h="912">
                <a:moveTo>
                  <a:pt x="0" y="0"/>
                </a:moveTo>
                <a:cubicBezTo>
                  <a:pt x="180" y="78"/>
                  <a:pt x="354" y="180"/>
                  <a:pt x="528" y="366"/>
                </a:cubicBezTo>
                <a:cubicBezTo>
                  <a:pt x="702" y="552"/>
                  <a:pt x="756" y="798"/>
                  <a:pt x="816" y="912"/>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58" name="CustomShape 13"/>
          <p:cNvSpPr/>
          <p:nvPr/>
        </p:nvSpPr>
        <p:spPr>
          <a:xfrm>
            <a:off x="3094200" y="5219640"/>
            <a:ext cx="1126800" cy="609840"/>
          </a:xfrm>
          <a:custGeom>
            <a:avLst/>
            <a:gdLst/>
            <a:ahLst/>
            <a:rect l="l" t="t" r="r" b="b"/>
            <a:pathLst>
              <a:path w="708" h="384">
                <a:moveTo>
                  <a:pt x="0" y="0"/>
                </a:moveTo>
                <a:cubicBezTo>
                  <a:pt x="63" y="16"/>
                  <a:pt x="216" y="24"/>
                  <a:pt x="378" y="96"/>
                </a:cubicBezTo>
                <a:cubicBezTo>
                  <a:pt x="540" y="168"/>
                  <a:pt x="639" y="324"/>
                  <a:pt x="708" y="384"/>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59" name="CustomShape 14"/>
          <p:cNvSpPr/>
          <p:nvPr/>
        </p:nvSpPr>
        <p:spPr>
          <a:xfrm>
            <a:off x="2054160" y="5372280"/>
            <a:ext cx="1184400" cy="2066760"/>
          </a:xfrm>
          <a:custGeom>
            <a:avLst/>
            <a:gdLst/>
            <a:ahLst/>
            <a:rect l="l" t="t" r="r" b="b"/>
            <a:pathLst>
              <a:path w="744" h="1302">
                <a:moveTo>
                  <a:pt x="408" y="0"/>
                </a:moveTo>
                <a:cubicBezTo>
                  <a:pt x="0" y="612"/>
                  <a:pt x="744" y="840"/>
                  <a:pt x="648" y="1302"/>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60" name="CustomShape 15"/>
          <p:cNvSpPr/>
          <p:nvPr/>
        </p:nvSpPr>
        <p:spPr>
          <a:xfrm>
            <a:off x="8881920" y="2781360"/>
            <a:ext cx="192240" cy="609480"/>
          </a:xfrm>
          <a:custGeom>
            <a:avLst/>
            <a:gdLst/>
            <a:ahLst/>
            <a:rect l="l" t="t" r="r" b="b"/>
            <a:pathLst>
              <a:path w="120" h="384">
                <a:moveTo>
                  <a:pt x="114" y="0"/>
                </a:moveTo>
                <a:cubicBezTo>
                  <a:pt x="120" y="168"/>
                  <a:pt x="60" y="276"/>
                  <a:pt x="0" y="384"/>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61" name="CustomShape 16"/>
          <p:cNvSpPr/>
          <p:nvPr/>
        </p:nvSpPr>
        <p:spPr>
          <a:xfrm flipH="1" rot="12219600">
            <a:off x="214200" y="4796640"/>
            <a:ext cx="7416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 name="CustomShape 17"/>
          <p:cNvSpPr/>
          <p:nvPr/>
        </p:nvSpPr>
        <p:spPr>
          <a:xfrm flipH="1" rot="1419600">
            <a:off x="375120" y="4889520"/>
            <a:ext cx="74520" cy="2340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3" name="CustomShape 18"/>
          <p:cNvSpPr/>
          <p:nvPr/>
        </p:nvSpPr>
        <p:spPr>
          <a:xfrm flipH="1" rot="1419600">
            <a:off x="302760" y="474120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4" name="CustomShape 19"/>
          <p:cNvSpPr/>
          <p:nvPr/>
        </p:nvSpPr>
        <p:spPr>
          <a:xfrm flipH="1" rot="1419600">
            <a:off x="300600" y="4935960"/>
            <a:ext cx="7452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 name="CustomShape 20"/>
          <p:cNvSpPr/>
          <p:nvPr/>
        </p:nvSpPr>
        <p:spPr>
          <a:xfrm flipH="1" rot="12219600">
            <a:off x="57240" y="4865040"/>
            <a:ext cx="7416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 name="CustomShape 21"/>
          <p:cNvSpPr/>
          <p:nvPr/>
        </p:nvSpPr>
        <p:spPr>
          <a:xfrm flipH="1" rot="1419600">
            <a:off x="218520" y="4957920"/>
            <a:ext cx="74520" cy="2340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7" name="CustomShape 22"/>
          <p:cNvSpPr/>
          <p:nvPr/>
        </p:nvSpPr>
        <p:spPr>
          <a:xfrm flipH="1" rot="1419600">
            <a:off x="145800" y="480996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8" name="CustomShape 23"/>
          <p:cNvSpPr/>
          <p:nvPr/>
        </p:nvSpPr>
        <p:spPr>
          <a:xfrm flipH="1" rot="1419600">
            <a:off x="144000" y="5004360"/>
            <a:ext cx="7452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 name="CustomShape 24"/>
          <p:cNvSpPr/>
          <p:nvPr/>
        </p:nvSpPr>
        <p:spPr>
          <a:xfrm flipH="1" rot="11781000">
            <a:off x="879120" y="455544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 name="CustomShape 25"/>
          <p:cNvSpPr/>
          <p:nvPr/>
        </p:nvSpPr>
        <p:spPr>
          <a:xfrm flipH="1" rot="980400">
            <a:off x="1025280" y="466812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1" name="CustomShape 26"/>
          <p:cNvSpPr/>
          <p:nvPr/>
        </p:nvSpPr>
        <p:spPr>
          <a:xfrm flipH="1" rot="980400">
            <a:off x="972000" y="4509720"/>
            <a:ext cx="32400" cy="2386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2" name="CustomShape 27"/>
          <p:cNvSpPr/>
          <p:nvPr/>
        </p:nvSpPr>
        <p:spPr>
          <a:xfrm flipH="1" rot="980400">
            <a:off x="946800" y="470556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 name="CustomShape 28"/>
          <p:cNvSpPr/>
          <p:nvPr/>
        </p:nvSpPr>
        <p:spPr>
          <a:xfrm flipH="1" rot="11781000">
            <a:off x="715320" y="460368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 name="CustomShape 29"/>
          <p:cNvSpPr/>
          <p:nvPr/>
        </p:nvSpPr>
        <p:spPr>
          <a:xfrm flipH="1" rot="980400">
            <a:off x="861480" y="471636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5" name="CustomShape 30"/>
          <p:cNvSpPr/>
          <p:nvPr/>
        </p:nvSpPr>
        <p:spPr>
          <a:xfrm flipH="1" rot="980400">
            <a:off x="808560" y="4557600"/>
            <a:ext cx="32400" cy="2386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6" name="CustomShape 31"/>
          <p:cNvSpPr/>
          <p:nvPr/>
        </p:nvSpPr>
        <p:spPr>
          <a:xfrm flipH="1" rot="980400">
            <a:off x="783000" y="475344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 name="CustomShape 32"/>
          <p:cNvSpPr/>
          <p:nvPr/>
        </p:nvSpPr>
        <p:spPr>
          <a:xfrm flipH="1" rot="12013800">
            <a:off x="548640" y="467496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 name="CustomShape 33"/>
          <p:cNvSpPr/>
          <p:nvPr/>
        </p:nvSpPr>
        <p:spPr>
          <a:xfrm flipH="1" rot="1213200">
            <a:off x="703440" y="477756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9" name="CustomShape 34"/>
          <p:cNvSpPr/>
          <p:nvPr/>
        </p:nvSpPr>
        <p:spPr>
          <a:xfrm flipH="1" rot="1213200">
            <a:off x="639720" y="462420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0" name="CustomShape 35"/>
          <p:cNvSpPr/>
          <p:nvPr/>
        </p:nvSpPr>
        <p:spPr>
          <a:xfrm flipH="1" rot="1213200">
            <a:off x="626760" y="4819680"/>
            <a:ext cx="7452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 name="CustomShape 36"/>
          <p:cNvSpPr/>
          <p:nvPr/>
        </p:nvSpPr>
        <p:spPr>
          <a:xfrm flipH="1" rot="12013800">
            <a:off x="388800" y="473400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2" name="CustomShape 37"/>
          <p:cNvSpPr/>
          <p:nvPr/>
        </p:nvSpPr>
        <p:spPr>
          <a:xfrm flipH="1" rot="1213200">
            <a:off x="543600" y="483660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3" name="CustomShape 38"/>
          <p:cNvSpPr/>
          <p:nvPr/>
        </p:nvSpPr>
        <p:spPr>
          <a:xfrm flipH="1" rot="1213200">
            <a:off x="479520" y="468324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4" name="CustomShape 39"/>
          <p:cNvSpPr/>
          <p:nvPr/>
        </p:nvSpPr>
        <p:spPr>
          <a:xfrm flipH="1" rot="1213200">
            <a:off x="466560" y="4878720"/>
            <a:ext cx="7452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5" name="CustomShape 40"/>
          <p:cNvSpPr/>
          <p:nvPr/>
        </p:nvSpPr>
        <p:spPr>
          <a:xfrm flipH="1" rot="12547200">
            <a:off x="-63360" y="4961520"/>
            <a:ext cx="74160" cy="2016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6" name="CustomShape 41"/>
          <p:cNvSpPr/>
          <p:nvPr/>
        </p:nvSpPr>
        <p:spPr>
          <a:xfrm flipH="1" rot="1747200">
            <a:off x="102240" y="5032080"/>
            <a:ext cx="74520" cy="2224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7" name="CustomShape 42"/>
          <p:cNvSpPr/>
          <p:nvPr/>
        </p:nvSpPr>
        <p:spPr>
          <a:xfrm flipH="1" rot="1747200">
            <a:off x="19800" y="4901400"/>
            <a:ext cx="32400" cy="2268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8" name="CustomShape 43"/>
          <p:cNvSpPr/>
          <p:nvPr/>
        </p:nvSpPr>
        <p:spPr>
          <a:xfrm flipH="1" rot="1747200">
            <a:off x="31680" y="5085360"/>
            <a:ext cx="74520" cy="201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9" name="CustomShape 44"/>
          <p:cNvSpPr/>
          <p:nvPr/>
        </p:nvSpPr>
        <p:spPr>
          <a:xfrm flipH="1" rot="11779200">
            <a:off x="1211040" y="446112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0" name="CustomShape 45"/>
          <p:cNvSpPr/>
          <p:nvPr/>
        </p:nvSpPr>
        <p:spPr>
          <a:xfrm flipH="1" rot="978600">
            <a:off x="1357200" y="457380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1" name="CustomShape 46"/>
          <p:cNvSpPr/>
          <p:nvPr/>
        </p:nvSpPr>
        <p:spPr>
          <a:xfrm flipH="1" rot="978600">
            <a:off x="1304640" y="4415040"/>
            <a:ext cx="32400" cy="2386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2" name="CustomShape 47"/>
          <p:cNvSpPr/>
          <p:nvPr/>
        </p:nvSpPr>
        <p:spPr>
          <a:xfrm flipH="1" rot="978600">
            <a:off x="1278720" y="461088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3" name="CustomShape 48"/>
          <p:cNvSpPr/>
          <p:nvPr/>
        </p:nvSpPr>
        <p:spPr>
          <a:xfrm flipH="1" rot="11779200">
            <a:off x="1046880" y="450900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4" name="CustomShape 49"/>
          <p:cNvSpPr/>
          <p:nvPr/>
        </p:nvSpPr>
        <p:spPr>
          <a:xfrm flipH="1" rot="978600">
            <a:off x="1193040" y="462168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5" name="CustomShape 50"/>
          <p:cNvSpPr/>
          <p:nvPr/>
        </p:nvSpPr>
        <p:spPr>
          <a:xfrm flipH="1" rot="978600">
            <a:off x="1140120" y="4463280"/>
            <a:ext cx="32400" cy="2386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6" name="CustomShape 51"/>
          <p:cNvSpPr/>
          <p:nvPr/>
        </p:nvSpPr>
        <p:spPr>
          <a:xfrm flipH="1" rot="978600">
            <a:off x="1114920" y="465876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7" name="CustomShape 52"/>
          <p:cNvSpPr/>
          <p:nvPr/>
        </p:nvSpPr>
        <p:spPr>
          <a:xfrm flipH="1" rot="11340000">
            <a:off x="1901160" y="430776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8" name="CustomShape 53"/>
          <p:cNvSpPr/>
          <p:nvPr/>
        </p:nvSpPr>
        <p:spPr>
          <a:xfrm flipH="1" rot="540000">
            <a:off x="2030760" y="4438080"/>
            <a:ext cx="7416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9" name="CustomShape 54"/>
          <p:cNvSpPr/>
          <p:nvPr/>
        </p:nvSpPr>
        <p:spPr>
          <a:xfrm flipH="1" rot="540000">
            <a:off x="1997640" y="427068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0" name="CustomShape 55"/>
          <p:cNvSpPr/>
          <p:nvPr/>
        </p:nvSpPr>
        <p:spPr>
          <a:xfrm flipH="1" rot="540000">
            <a:off x="1949400" y="4464720"/>
            <a:ext cx="7416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1" name="CustomShape 56"/>
          <p:cNvSpPr/>
          <p:nvPr/>
        </p:nvSpPr>
        <p:spPr>
          <a:xfrm flipH="1" rot="11340000">
            <a:off x="1732680" y="433440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2" name="CustomShape 57"/>
          <p:cNvSpPr/>
          <p:nvPr/>
        </p:nvSpPr>
        <p:spPr>
          <a:xfrm flipH="1" rot="540000">
            <a:off x="1862280" y="4464720"/>
            <a:ext cx="7416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3" name="CustomShape 58"/>
          <p:cNvSpPr/>
          <p:nvPr/>
        </p:nvSpPr>
        <p:spPr>
          <a:xfrm flipH="1" rot="540000">
            <a:off x="1829520" y="429732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4" name="CustomShape 59"/>
          <p:cNvSpPr/>
          <p:nvPr/>
        </p:nvSpPr>
        <p:spPr>
          <a:xfrm flipH="1" rot="540000">
            <a:off x="1780560" y="4491360"/>
            <a:ext cx="7416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5" name="CustomShape 60"/>
          <p:cNvSpPr/>
          <p:nvPr/>
        </p:nvSpPr>
        <p:spPr>
          <a:xfrm flipH="1" rot="11572800">
            <a:off x="1558800" y="438372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6" name="CustomShape 61"/>
          <p:cNvSpPr/>
          <p:nvPr/>
        </p:nvSpPr>
        <p:spPr>
          <a:xfrm flipH="1" rot="772800">
            <a:off x="1697040" y="450504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7" name="CustomShape 62"/>
          <p:cNvSpPr/>
          <p:nvPr/>
        </p:nvSpPr>
        <p:spPr>
          <a:xfrm flipH="1" rot="772800">
            <a:off x="1652760" y="434196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8" name="CustomShape 63"/>
          <p:cNvSpPr/>
          <p:nvPr/>
        </p:nvSpPr>
        <p:spPr>
          <a:xfrm flipH="1" rot="772800">
            <a:off x="1616760" y="453708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9" name="CustomShape 64"/>
          <p:cNvSpPr/>
          <p:nvPr/>
        </p:nvSpPr>
        <p:spPr>
          <a:xfrm flipH="1" rot="11572800">
            <a:off x="1392480" y="442152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0" name="CustomShape 65"/>
          <p:cNvSpPr/>
          <p:nvPr/>
        </p:nvSpPr>
        <p:spPr>
          <a:xfrm flipH="1" rot="772800">
            <a:off x="1530720" y="454284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1" name="CustomShape 66"/>
          <p:cNvSpPr/>
          <p:nvPr/>
        </p:nvSpPr>
        <p:spPr>
          <a:xfrm flipH="1" rot="772800">
            <a:off x="1486440" y="437976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2" name="CustomShape 67"/>
          <p:cNvSpPr/>
          <p:nvPr/>
        </p:nvSpPr>
        <p:spPr>
          <a:xfrm flipH="1" rot="772800">
            <a:off x="1450440" y="457524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3" name="CustomShape 68"/>
          <p:cNvSpPr/>
          <p:nvPr/>
        </p:nvSpPr>
        <p:spPr>
          <a:xfrm flipH="1" rot="11624400">
            <a:off x="2227320" y="421596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4" name="CustomShape 69"/>
          <p:cNvSpPr/>
          <p:nvPr/>
        </p:nvSpPr>
        <p:spPr>
          <a:xfrm flipH="1" rot="824400">
            <a:off x="2368080" y="4335480"/>
            <a:ext cx="74520" cy="2340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5" name="CustomShape 70"/>
          <p:cNvSpPr/>
          <p:nvPr/>
        </p:nvSpPr>
        <p:spPr>
          <a:xfrm flipH="1" rot="824400">
            <a:off x="2322000" y="4173480"/>
            <a:ext cx="3204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6" name="CustomShape 71"/>
          <p:cNvSpPr/>
          <p:nvPr/>
        </p:nvSpPr>
        <p:spPr>
          <a:xfrm flipH="1" rot="824400">
            <a:off x="2288520" y="436896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7" name="CustomShape 72"/>
          <p:cNvSpPr/>
          <p:nvPr/>
        </p:nvSpPr>
        <p:spPr>
          <a:xfrm flipH="1" rot="11624400">
            <a:off x="2061360" y="425628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 name="CustomShape 73"/>
          <p:cNvSpPr/>
          <p:nvPr/>
        </p:nvSpPr>
        <p:spPr>
          <a:xfrm flipH="1" rot="824400">
            <a:off x="2201760" y="4375800"/>
            <a:ext cx="74520" cy="2340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9" name="CustomShape 74"/>
          <p:cNvSpPr/>
          <p:nvPr/>
        </p:nvSpPr>
        <p:spPr>
          <a:xfrm flipH="1" rot="824400">
            <a:off x="2155320" y="4213800"/>
            <a:ext cx="3204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0" name="CustomShape 75"/>
          <p:cNvSpPr/>
          <p:nvPr/>
        </p:nvSpPr>
        <p:spPr>
          <a:xfrm flipH="1" rot="824400">
            <a:off x="2122200" y="440928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 name="CustomShape 76"/>
          <p:cNvSpPr/>
          <p:nvPr/>
        </p:nvSpPr>
        <p:spPr>
          <a:xfrm flipH="1" rot="11186400">
            <a:off x="2924640" y="409356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 name="CustomShape 77"/>
          <p:cNvSpPr/>
          <p:nvPr/>
        </p:nvSpPr>
        <p:spPr>
          <a:xfrm flipH="1" rot="385800">
            <a:off x="3046680" y="422964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3" name="CustomShape 78"/>
          <p:cNvSpPr/>
          <p:nvPr/>
        </p:nvSpPr>
        <p:spPr>
          <a:xfrm flipH="1" rot="385800">
            <a:off x="3020760" y="406008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4" name="CustomShape 79"/>
          <p:cNvSpPr/>
          <p:nvPr/>
        </p:nvSpPr>
        <p:spPr>
          <a:xfrm flipH="1" rot="385800">
            <a:off x="2964240" y="425268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 name="CustomShape 80"/>
          <p:cNvSpPr/>
          <p:nvPr/>
        </p:nvSpPr>
        <p:spPr>
          <a:xfrm flipH="1" rot="11186400">
            <a:off x="2754720" y="411264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 name="CustomShape 81"/>
          <p:cNvSpPr/>
          <p:nvPr/>
        </p:nvSpPr>
        <p:spPr>
          <a:xfrm flipH="1" rot="385800">
            <a:off x="2877120" y="424872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7" name="CustomShape 82"/>
          <p:cNvSpPr/>
          <p:nvPr/>
        </p:nvSpPr>
        <p:spPr>
          <a:xfrm flipH="1" rot="385800">
            <a:off x="2851560" y="407916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8" name="CustomShape 83"/>
          <p:cNvSpPr/>
          <p:nvPr/>
        </p:nvSpPr>
        <p:spPr>
          <a:xfrm flipH="1" rot="385800">
            <a:off x="2794680" y="4271400"/>
            <a:ext cx="7452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 name="CustomShape 84"/>
          <p:cNvSpPr/>
          <p:nvPr/>
        </p:nvSpPr>
        <p:spPr>
          <a:xfrm flipH="1" rot="11418600">
            <a:off x="2578320" y="415404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 name="CustomShape 85"/>
          <p:cNvSpPr/>
          <p:nvPr/>
        </p:nvSpPr>
        <p:spPr>
          <a:xfrm flipH="1" rot="618600">
            <a:off x="2709720" y="428184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1" name="CustomShape 86"/>
          <p:cNvSpPr/>
          <p:nvPr/>
        </p:nvSpPr>
        <p:spPr>
          <a:xfrm flipH="1" rot="618600">
            <a:off x="2673360" y="411588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2" name="CustomShape 87"/>
          <p:cNvSpPr/>
          <p:nvPr/>
        </p:nvSpPr>
        <p:spPr>
          <a:xfrm flipH="1" rot="618600">
            <a:off x="2628720" y="4309920"/>
            <a:ext cx="7452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 name="CustomShape 88"/>
          <p:cNvSpPr/>
          <p:nvPr/>
        </p:nvSpPr>
        <p:spPr>
          <a:xfrm flipH="1" rot="11418600">
            <a:off x="2410560" y="4184640"/>
            <a:ext cx="74160" cy="2116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 name="CustomShape 89"/>
          <p:cNvSpPr/>
          <p:nvPr/>
        </p:nvSpPr>
        <p:spPr>
          <a:xfrm flipH="1" rot="618600">
            <a:off x="2541960" y="4312080"/>
            <a:ext cx="74520" cy="2336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5" name="CustomShape 90"/>
          <p:cNvSpPr/>
          <p:nvPr/>
        </p:nvSpPr>
        <p:spPr>
          <a:xfrm flipH="1" rot="618600">
            <a:off x="2505600" y="4146120"/>
            <a:ext cx="32400" cy="2383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6" name="CustomShape 91"/>
          <p:cNvSpPr/>
          <p:nvPr/>
        </p:nvSpPr>
        <p:spPr>
          <a:xfrm flipH="1" rot="618600">
            <a:off x="2460960" y="4340520"/>
            <a:ext cx="7452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 name="CustomShape 92"/>
          <p:cNvSpPr/>
          <p:nvPr/>
        </p:nvSpPr>
        <p:spPr>
          <a:xfrm flipH="1" flipV="1" rot="10585800">
            <a:off x="3279240" y="4200840"/>
            <a:ext cx="7416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 name="CustomShape 93"/>
          <p:cNvSpPr/>
          <p:nvPr/>
        </p:nvSpPr>
        <p:spPr>
          <a:xfrm flipH="1" flipV="1" rot="21385800">
            <a:off x="3375000" y="402228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9" name="CustomShape 94"/>
          <p:cNvSpPr/>
          <p:nvPr/>
        </p:nvSpPr>
        <p:spPr>
          <a:xfrm flipH="1" flipV="1" rot="21385800">
            <a:off x="3378600" y="419328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0" name="CustomShape 95"/>
          <p:cNvSpPr/>
          <p:nvPr/>
        </p:nvSpPr>
        <p:spPr>
          <a:xfrm flipH="1" flipV="1" rot="21385800">
            <a:off x="3292200" y="403524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 name="CustomShape 96"/>
          <p:cNvSpPr/>
          <p:nvPr/>
        </p:nvSpPr>
        <p:spPr>
          <a:xfrm flipH="1" flipV="1" rot="10585800">
            <a:off x="3108600" y="4211640"/>
            <a:ext cx="7416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 name="CustomShape 97"/>
          <p:cNvSpPr/>
          <p:nvPr/>
        </p:nvSpPr>
        <p:spPr>
          <a:xfrm flipH="1" flipV="1" rot="21385800">
            <a:off x="3204360" y="403344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3" name="CustomShape 98"/>
          <p:cNvSpPr/>
          <p:nvPr/>
        </p:nvSpPr>
        <p:spPr>
          <a:xfrm flipH="1" flipV="1" rot="21385800">
            <a:off x="3207960" y="420408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4" name="CustomShape 99"/>
          <p:cNvSpPr/>
          <p:nvPr/>
        </p:nvSpPr>
        <p:spPr>
          <a:xfrm flipH="1" flipV="1" rot="21385800">
            <a:off x="3121560" y="404604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 name="CustomShape 100"/>
          <p:cNvSpPr/>
          <p:nvPr/>
        </p:nvSpPr>
        <p:spPr>
          <a:xfrm flipH="1" flipV="1" rot="10146600">
            <a:off x="3980880" y="4109760"/>
            <a:ext cx="7416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 name="CustomShape 101"/>
          <p:cNvSpPr/>
          <p:nvPr/>
        </p:nvSpPr>
        <p:spPr>
          <a:xfrm flipH="1" flipV="1" rot="20946600">
            <a:off x="4054320" y="392112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7" name="CustomShape 102"/>
          <p:cNvSpPr/>
          <p:nvPr/>
        </p:nvSpPr>
        <p:spPr>
          <a:xfrm flipH="1" flipV="1" rot="20946600">
            <a:off x="4080960" y="409284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8" name="CustomShape 103"/>
          <p:cNvSpPr/>
          <p:nvPr/>
        </p:nvSpPr>
        <p:spPr>
          <a:xfrm flipH="1" flipV="1" rot="20946600">
            <a:off x="3971880" y="394488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 name="CustomShape 104"/>
          <p:cNvSpPr/>
          <p:nvPr/>
        </p:nvSpPr>
        <p:spPr>
          <a:xfrm flipH="1" flipV="1" rot="10146600">
            <a:off x="3813120" y="4142160"/>
            <a:ext cx="74160" cy="212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 name="CustomShape 105"/>
          <p:cNvSpPr/>
          <p:nvPr/>
        </p:nvSpPr>
        <p:spPr>
          <a:xfrm flipH="1" flipV="1" rot="20946600">
            <a:off x="3886920" y="395352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1" name="CustomShape 106"/>
          <p:cNvSpPr/>
          <p:nvPr/>
        </p:nvSpPr>
        <p:spPr>
          <a:xfrm flipH="1" flipV="1" rot="20946600">
            <a:off x="3913560" y="412488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2" name="CustomShape 107"/>
          <p:cNvSpPr/>
          <p:nvPr/>
        </p:nvSpPr>
        <p:spPr>
          <a:xfrm flipH="1" flipV="1" rot="20946600">
            <a:off x="3804480" y="397728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3" name="CustomShape 108"/>
          <p:cNvSpPr/>
          <p:nvPr/>
        </p:nvSpPr>
        <p:spPr>
          <a:xfrm flipH="1" flipV="1" rot="10379400">
            <a:off x="3632400" y="4155480"/>
            <a:ext cx="7416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4" name="CustomShape 109"/>
          <p:cNvSpPr/>
          <p:nvPr/>
        </p:nvSpPr>
        <p:spPr>
          <a:xfrm flipH="1" flipV="1" rot="21179400">
            <a:off x="3718080" y="397224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5" name="CustomShape 110"/>
          <p:cNvSpPr/>
          <p:nvPr/>
        </p:nvSpPr>
        <p:spPr>
          <a:xfrm flipH="1" flipV="1" rot="21179400">
            <a:off x="3732120" y="414360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6" name="CustomShape 111"/>
          <p:cNvSpPr/>
          <p:nvPr/>
        </p:nvSpPr>
        <p:spPr>
          <a:xfrm flipH="1" flipV="1" rot="21179400">
            <a:off x="3634920" y="398988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7" name="CustomShape 112"/>
          <p:cNvSpPr/>
          <p:nvPr/>
        </p:nvSpPr>
        <p:spPr>
          <a:xfrm flipH="1" flipV="1" rot="10379400">
            <a:off x="3463200" y="4176360"/>
            <a:ext cx="74160" cy="2120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8" name="CustomShape 113"/>
          <p:cNvSpPr/>
          <p:nvPr/>
        </p:nvSpPr>
        <p:spPr>
          <a:xfrm flipH="1" flipV="1" rot="21179400">
            <a:off x="3548520" y="3993120"/>
            <a:ext cx="74520" cy="234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9" name="CustomShape 114"/>
          <p:cNvSpPr/>
          <p:nvPr/>
        </p:nvSpPr>
        <p:spPr>
          <a:xfrm flipH="1" flipV="1" rot="21179400">
            <a:off x="3562560" y="4164480"/>
            <a:ext cx="32400" cy="2390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0" name="CustomShape 115"/>
          <p:cNvSpPr/>
          <p:nvPr/>
        </p:nvSpPr>
        <p:spPr>
          <a:xfrm flipH="1" flipV="1" rot="21179400">
            <a:off x="3465360" y="4010760"/>
            <a:ext cx="74520" cy="212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1" name="CustomShape 116"/>
          <p:cNvSpPr/>
          <p:nvPr/>
        </p:nvSpPr>
        <p:spPr>
          <a:xfrm rot="12162000">
            <a:off x="10021680" y="488052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2" name="CustomShape 117"/>
          <p:cNvSpPr/>
          <p:nvPr/>
        </p:nvSpPr>
        <p:spPr>
          <a:xfrm rot="1361400">
            <a:off x="9862920" y="4975920"/>
            <a:ext cx="74520" cy="2329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3" name="CustomShape 118"/>
          <p:cNvSpPr/>
          <p:nvPr/>
        </p:nvSpPr>
        <p:spPr>
          <a:xfrm rot="1361400">
            <a:off x="9974880" y="4826880"/>
            <a:ext cx="32400" cy="2376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4" name="CustomShape 119"/>
          <p:cNvSpPr/>
          <p:nvPr/>
        </p:nvSpPr>
        <p:spPr>
          <a:xfrm rot="1361400">
            <a:off x="9937800" y="502200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5" name="CustomShape 120"/>
          <p:cNvSpPr/>
          <p:nvPr/>
        </p:nvSpPr>
        <p:spPr>
          <a:xfrm rot="11722800">
            <a:off x="9352080" y="465588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6" name="CustomShape 121"/>
          <p:cNvSpPr/>
          <p:nvPr/>
        </p:nvSpPr>
        <p:spPr>
          <a:xfrm rot="922800">
            <a:off x="9207720" y="477036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7" name="CustomShape 122"/>
          <p:cNvSpPr/>
          <p:nvPr/>
        </p:nvSpPr>
        <p:spPr>
          <a:xfrm rot="922800">
            <a:off x="9300600" y="461124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8" name="CustomShape 123"/>
          <p:cNvSpPr/>
          <p:nvPr/>
        </p:nvSpPr>
        <p:spPr>
          <a:xfrm rot="922800">
            <a:off x="9286920" y="480564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9" name="CustomShape 124"/>
          <p:cNvSpPr/>
          <p:nvPr/>
        </p:nvSpPr>
        <p:spPr>
          <a:xfrm rot="11722800">
            <a:off x="9516960" y="470124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0" name="CustomShape 125"/>
          <p:cNvSpPr/>
          <p:nvPr/>
        </p:nvSpPr>
        <p:spPr>
          <a:xfrm rot="922800">
            <a:off x="9372600" y="481572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1" name="CustomShape 126"/>
          <p:cNvSpPr/>
          <p:nvPr/>
        </p:nvSpPr>
        <p:spPr>
          <a:xfrm rot="922800">
            <a:off x="9465480" y="465660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2" name="CustomShape 127"/>
          <p:cNvSpPr/>
          <p:nvPr/>
        </p:nvSpPr>
        <p:spPr>
          <a:xfrm rot="922800">
            <a:off x="9451800" y="485100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3" name="CustomShape 128"/>
          <p:cNvSpPr/>
          <p:nvPr/>
        </p:nvSpPr>
        <p:spPr>
          <a:xfrm rot="11955600">
            <a:off x="9685080" y="476784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4" name="CustomShape 129"/>
          <p:cNvSpPr/>
          <p:nvPr/>
        </p:nvSpPr>
        <p:spPr>
          <a:xfrm rot="1155600">
            <a:off x="9532800" y="487260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5" name="CustomShape 130"/>
          <p:cNvSpPr/>
          <p:nvPr/>
        </p:nvSpPr>
        <p:spPr>
          <a:xfrm rot="1155600">
            <a:off x="9635760" y="471816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6" name="CustomShape 131"/>
          <p:cNvSpPr/>
          <p:nvPr/>
        </p:nvSpPr>
        <p:spPr>
          <a:xfrm rot="1155600">
            <a:off x="9609840" y="491292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7" name="CustomShape 132"/>
          <p:cNvSpPr/>
          <p:nvPr/>
        </p:nvSpPr>
        <p:spPr>
          <a:xfrm rot="11955600">
            <a:off x="9846360" y="482400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8" name="CustomShape 133"/>
          <p:cNvSpPr/>
          <p:nvPr/>
        </p:nvSpPr>
        <p:spPr>
          <a:xfrm rot="1155600">
            <a:off x="9693720" y="492876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9" name="CustomShape 134"/>
          <p:cNvSpPr/>
          <p:nvPr/>
        </p:nvSpPr>
        <p:spPr>
          <a:xfrm rot="1155600">
            <a:off x="9797040" y="477432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0" name="CustomShape 135"/>
          <p:cNvSpPr/>
          <p:nvPr/>
        </p:nvSpPr>
        <p:spPr>
          <a:xfrm rot="1155600">
            <a:off x="9771120" y="496944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1" name="CustomShape 136"/>
          <p:cNvSpPr/>
          <p:nvPr/>
        </p:nvSpPr>
        <p:spPr>
          <a:xfrm rot="11833200">
            <a:off x="9080640" y="454392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2" name="CustomShape 137"/>
          <p:cNvSpPr/>
          <p:nvPr/>
        </p:nvSpPr>
        <p:spPr>
          <a:xfrm rot="1032600">
            <a:off x="8932320" y="465372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3" name="CustomShape 138"/>
          <p:cNvSpPr/>
          <p:nvPr/>
        </p:nvSpPr>
        <p:spPr>
          <a:xfrm rot="1032600">
            <a:off x="9029880" y="449640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4" name="CustomShape 139"/>
          <p:cNvSpPr/>
          <p:nvPr/>
        </p:nvSpPr>
        <p:spPr>
          <a:xfrm rot="1032600">
            <a:off x="9010440" y="469188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5" name="CustomShape 140"/>
          <p:cNvSpPr/>
          <p:nvPr/>
        </p:nvSpPr>
        <p:spPr>
          <a:xfrm rot="11833200">
            <a:off x="9244080" y="459432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6" name="CustomShape 141"/>
          <p:cNvSpPr/>
          <p:nvPr/>
        </p:nvSpPr>
        <p:spPr>
          <a:xfrm rot="1032600">
            <a:off x="9095400" y="470412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7" name="CustomShape 142"/>
          <p:cNvSpPr/>
          <p:nvPr/>
        </p:nvSpPr>
        <p:spPr>
          <a:xfrm rot="1032600">
            <a:off x="9193320" y="454680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8" name="CustomShape 143"/>
          <p:cNvSpPr/>
          <p:nvPr/>
        </p:nvSpPr>
        <p:spPr>
          <a:xfrm rot="1032600">
            <a:off x="9173520" y="474228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9" name="CustomShape 144"/>
          <p:cNvSpPr/>
          <p:nvPr/>
        </p:nvSpPr>
        <p:spPr>
          <a:xfrm rot="11394000">
            <a:off x="8392680" y="437940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0" name="CustomShape 145"/>
          <p:cNvSpPr/>
          <p:nvPr/>
        </p:nvSpPr>
        <p:spPr>
          <a:xfrm rot="594000">
            <a:off x="8261280" y="450684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1" name="CustomShape 146"/>
          <p:cNvSpPr/>
          <p:nvPr/>
        </p:nvSpPr>
        <p:spPr>
          <a:xfrm rot="594000">
            <a:off x="8338680" y="434160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2" name="CustomShape 147"/>
          <p:cNvSpPr/>
          <p:nvPr/>
        </p:nvSpPr>
        <p:spPr>
          <a:xfrm rot="594000">
            <a:off x="8342280" y="453528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3" name="CustomShape 148"/>
          <p:cNvSpPr/>
          <p:nvPr/>
        </p:nvSpPr>
        <p:spPr>
          <a:xfrm rot="11394000">
            <a:off x="8560800" y="440856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4" name="CustomShape 149"/>
          <p:cNvSpPr/>
          <p:nvPr/>
        </p:nvSpPr>
        <p:spPr>
          <a:xfrm rot="594000">
            <a:off x="8429040" y="453636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5" name="CustomShape 150"/>
          <p:cNvSpPr/>
          <p:nvPr/>
        </p:nvSpPr>
        <p:spPr>
          <a:xfrm rot="594000">
            <a:off x="8506800" y="437076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6" name="CustomShape 151"/>
          <p:cNvSpPr/>
          <p:nvPr/>
        </p:nvSpPr>
        <p:spPr>
          <a:xfrm rot="594000">
            <a:off x="8510040" y="456408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7" name="CustomShape 152"/>
          <p:cNvSpPr/>
          <p:nvPr/>
        </p:nvSpPr>
        <p:spPr>
          <a:xfrm rot="11626800">
            <a:off x="8734320" y="446040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8" name="CustomShape 153"/>
          <p:cNvSpPr/>
          <p:nvPr/>
        </p:nvSpPr>
        <p:spPr>
          <a:xfrm rot="826800">
            <a:off x="8593920" y="457920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9" name="CustomShape 154"/>
          <p:cNvSpPr/>
          <p:nvPr/>
        </p:nvSpPr>
        <p:spPr>
          <a:xfrm rot="826800">
            <a:off x="8682120" y="441792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0" name="CustomShape 155"/>
          <p:cNvSpPr/>
          <p:nvPr/>
        </p:nvSpPr>
        <p:spPr>
          <a:xfrm rot="826800">
            <a:off x="8673480" y="461268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1" name="CustomShape 156"/>
          <p:cNvSpPr/>
          <p:nvPr/>
        </p:nvSpPr>
        <p:spPr>
          <a:xfrm rot="11626800">
            <a:off x="8900280" y="4501080"/>
            <a:ext cx="74160" cy="2109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2" name="CustomShape 157"/>
          <p:cNvSpPr/>
          <p:nvPr/>
        </p:nvSpPr>
        <p:spPr>
          <a:xfrm rot="826800">
            <a:off x="8759520" y="4619880"/>
            <a:ext cx="74520" cy="2325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3" name="CustomShape 158"/>
          <p:cNvSpPr/>
          <p:nvPr/>
        </p:nvSpPr>
        <p:spPr>
          <a:xfrm rot="826800">
            <a:off x="8848080" y="4458600"/>
            <a:ext cx="32400" cy="2372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4" name="CustomShape 159"/>
          <p:cNvSpPr/>
          <p:nvPr/>
        </p:nvSpPr>
        <p:spPr>
          <a:xfrm rot="826800">
            <a:off x="8839440" y="4653360"/>
            <a:ext cx="74520" cy="2113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5" name="CustomShape 160"/>
          <p:cNvSpPr/>
          <p:nvPr/>
        </p:nvSpPr>
        <p:spPr>
          <a:xfrm rot="11833200">
            <a:off x="8064000" y="430272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6" name="CustomShape 161"/>
          <p:cNvSpPr/>
          <p:nvPr/>
        </p:nvSpPr>
        <p:spPr>
          <a:xfrm rot="1032600">
            <a:off x="7913160" y="44200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7" name="CustomShape 162"/>
          <p:cNvSpPr/>
          <p:nvPr/>
        </p:nvSpPr>
        <p:spPr>
          <a:xfrm rot="1032600">
            <a:off x="8013600" y="42548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8" name="CustomShape 163"/>
          <p:cNvSpPr/>
          <p:nvPr/>
        </p:nvSpPr>
        <p:spPr>
          <a:xfrm rot="1032600">
            <a:off x="7991640" y="44589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9" name="CustomShape 164"/>
          <p:cNvSpPr/>
          <p:nvPr/>
        </p:nvSpPr>
        <p:spPr>
          <a:xfrm rot="11833200">
            <a:off x="8227440" y="435348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0" name="CustomShape 165"/>
          <p:cNvSpPr/>
          <p:nvPr/>
        </p:nvSpPr>
        <p:spPr>
          <a:xfrm rot="1032600">
            <a:off x="8076600" y="44704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1" name="CustomShape 166"/>
          <p:cNvSpPr/>
          <p:nvPr/>
        </p:nvSpPr>
        <p:spPr>
          <a:xfrm rot="1032600">
            <a:off x="8177040" y="43052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2" name="CustomShape 167"/>
          <p:cNvSpPr/>
          <p:nvPr/>
        </p:nvSpPr>
        <p:spPr>
          <a:xfrm rot="1032600">
            <a:off x="8154720" y="45093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3" name="CustomShape 168"/>
          <p:cNvSpPr/>
          <p:nvPr/>
        </p:nvSpPr>
        <p:spPr>
          <a:xfrm rot="11394000">
            <a:off x="7376040" y="413820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4" name="CustomShape 169"/>
          <p:cNvSpPr/>
          <p:nvPr/>
        </p:nvSpPr>
        <p:spPr>
          <a:xfrm rot="594000">
            <a:off x="7242840" y="427356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5" name="CustomShape 170"/>
          <p:cNvSpPr/>
          <p:nvPr/>
        </p:nvSpPr>
        <p:spPr>
          <a:xfrm rot="594000">
            <a:off x="7321680" y="40996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6" name="CustomShape 171"/>
          <p:cNvSpPr/>
          <p:nvPr/>
        </p:nvSpPr>
        <p:spPr>
          <a:xfrm rot="594000">
            <a:off x="7323840" y="43027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7" name="CustomShape 172"/>
          <p:cNvSpPr/>
          <p:nvPr/>
        </p:nvSpPr>
        <p:spPr>
          <a:xfrm rot="11394000">
            <a:off x="7544160" y="41673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8" name="CustomShape 173"/>
          <p:cNvSpPr/>
          <p:nvPr/>
        </p:nvSpPr>
        <p:spPr>
          <a:xfrm rot="594000">
            <a:off x="7410960" y="43030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9" name="CustomShape 174"/>
          <p:cNvSpPr/>
          <p:nvPr/>
        </p:nvSpPr>
        <p:spPr>
          <a:xfrm rot="594000">
            <a:off x="7490160" y="412920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0" name="CustomShape 175"/>
          <p:cNvSpPr/>
          <p:nvPr/>
        </p:nvSpPr>
        <p:spPr>
          <a:xfrm rot="594000">
            <a:off x="7491960" y="43315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1" name="CustomShape 176"/>
          <p:cNvSpPr/>
          <p:nvPr/>
        </p:nvSpPr>
        <p:spPr>
          <a:xfrm rot="11626800">
            <a:off x="7718040" y="42195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2" name="CustomShape 177"/>
          <p:cNvSpPr/>
          <p:nvPr/>
        </p:nvSpPr>
        <p:spPr>
          <a:xfrm rot="826800">
            <a:off x="7575120" y="434556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3" name="CustomShape 178"/>
          <p:cNvSpPr/>
          <p:nvPr/>
        </p:nvSpPr>
        <p:spPr>
          <a:xfrm rot="826800">
            <a:off x="7665840" y="417600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4" name="CustomShape 179"/>
          <p:cNvSpPr/>
          <p:nvPr/>
        </p:nvSpPr>
        <p:spPr>
          <a:xfrm rot="826800">
            <a:off x="7654680" y="43797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5" name="CustomShape 180"/>
          <p:cNvSpPr/>
          <p:nvPr/>
        </p:nvSpPr>
        <p:spPr>
          <a:xfrm rot="11626800">
            <a:off x="7883640" y="426024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6" name="CustomShape 181"/>
          <p:cNvSpPr/>
          <p:nvPr/>
        </p:nvSpPr>
        <p:spPr>
          <a:xfrm rot="826800">
            <a:off x="7741080" y="438624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7" name="CustomShape 182"/>
          <p:cNvSpPr/>
          <p:nvPr/>
        </p:nvSpPr>
        <p:spPr>
          <a:xfrm rot="826800">
            <a:off x="7831440" y="42166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8" name="CustomShape 183"/>
          <p:cNvSpPr/>
          <p:nvPr/>
        </p:nvSpPr>
        <p:spPr>
          <a:xfrm rot="826800">
            <a:off x="7820640" y="44204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9" name="CustomShape 184"/>
          <p:cNvSpPr/>
          <p:nvPr/>
        </p:nvSpPr>
        <p:spPr>
          <a:xfrm rot="11392800">
            <a:off x="7035840" y="407232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0" name="CustomShape 185"/>
          <p:cNvSpPr/>
          <p:nvPr/>
        </p:nvSpPr>
        <p:spPr>
          <a:xfrm rot="592200">
            <a:off x="6903000" y="42076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1" name="CustomShape 186"/>
          <p:cNvSpPr/>
          <p:nvPr/>
        </p:nvSpPr>
        <p:spPr>
          <a:xfrm rot="592200">
            <a:off x="6982200" y="403380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2" name="CustomShape 187"/>
          <p:cNvSpPr/>
          <p:nvPr/>
        </p:nvSpPr>
        <p:spPr>
          <a:xfrm rot="592200">
            <a:off x="6984000" y="423648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3" name="CustomShape 188"/>
          <p:cNvSpPr/>
          <p:nvPr/>
        </p:nvSpPr>
        <p:spPr>
          <a:xfrm rot="11392800">
            <a:off x="7204680" y="410148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4" name="CustomShape 189"/>
          <p:cNvSpPr/>
          <p:nvPr/>
        </p:nvSpPr>
        <p:spPr>
          <a:xfrm rot="592200">
            <a:off x="7071480" y="423684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5" name="CustomShape 190"/>
          <p:cNvSpPr/>
          <p:nvPr/>
        </p:nvSpPr>
        <p:spPr>
          <a:xfrm rot="592200">
            <a:off x="7150680" y="406296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6" name="CustomShape 191"/>
          <p:cNvSpPr/>
          <p:nvPr/>
        </p:nvSpPr>
        <p:spPr>
          <a:xfrm rot="592200">
            <a:off x="7152480" y="42656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7" name="CustomShape 192"/>
          <p:cNvSpPr/>
          <p:nvPr/>
        </p:nvSpPr>
        <p:spPr>
          <a:xfrm rot="10953600">
            <a:off x="6332400" y="399708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8" name="CustomShape 193"/>
          <p:cNvSpPr/>
          <p:nvPr/>
        </p:nvSpPr>
        <p:spPr>
          <a:xfrm rot="153600">
            <a:off x="6219360" y="41482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9" name="CustomShape 194"/>
          <p:cNvSpPr/>
          <p:nvPr/>
        </p:nvSpPr>
        <p:spPr>
          <a:xfrm rot="153600">
            <a:off x="6275880" y="39682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0" name="CustomShape 195"/>
          <p:cNvSpPr/>
          <p:nvPr/>
        </p:nvSpPr>
        <p:spPr>
          <a:xfrm rot="153600">
            <a:off x="6301800" y="41666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1" name="CustomShape 196"/>
          <p:cNvSpPr/>
          <p:nvPr/>
        </p:nvSpPr>
        <p:spPr>
          <a:xfrm rot="10953600">
            <a:off x="6502680" y="400464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2" name="CustomShape 197"/>
          <p:cNvSpPr/>
          <p:nvPr/>
        </p:nvSpPr>
        <p:spPr>
          <a:xfrm rot="153600">
            <a:off x="6389640" y="415620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3" name="CustomShape 198"/>
          <p:cNvSpPr/>
          <p:nvPr/>
        </p:nvSpPr>
        <p:spPr>
          <a:xfrm rot="153600">
            <a:off x="6446520" y="39758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4" name="CustomShape 199"/>
          <p:cNvSpPr/>
          <p:nvPr/>
        </p:nvSpPr>
        <p:spPr>
          <a:xfrm rot="153600">
            <a:off x="6472440" y="41738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5" name="CustomShape 200"/>
          <p:cNvSpPr/>
          <p:nvPr/>
        </p:nvSpPr>
        <p:spPr>
          <a:xfrm rot="11187000">
            <a:off x="6682320" y="40341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6" name="CustomShape 201"/>
          <p:cNvSpPr/>
          <p:nvPr/>
        </p:nvSpPr>
        <p:spPr>
          <a:xfrm rot="386400">
            <a:off x="6558120" y="417744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7" name="CustomShape 202"/>
          <p:cNvSpPr/>
          <p:nvPr/>
        </p:nvSpPr>
        <p:spPr>
          <a:xfrm rot="386400">
            <a:off x="6626520" y="399996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8" name="CustomShape 203"/>
          <p:cNvSpPr/>
          <p:nvPr/>
        </p:nvSpPr>
        <p:spPr>
          <a:xfrm rot="386400">
            <a:off x="6639840" y="42008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9" name="CustomShape 204"/>
          <p:cNvSpPr/>
          <p:nvPr/>
        </p:nvSpPr>
        <p:spPr>
          <a:xfrm rot="11187000">
            <a:off x="6851880" y="405324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0" name="CustomShape 205"/>
          <p:cNvSpPr/>
          <p:nvPr/>
        </p:nvSpPr>
        <p:spPr>
          <a:xfrm rot="386400">
            <a:off x="6727680" y="419652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1" name="CustomShape 206"/>
          <p:cNvSpPr/>
          <p:nvPr/>
        </p:nvSpPr>
        <p:spPr>
          <a:xfrm rot="386400">
            <a:off x="6796080" y="40190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2" name="CustomShape 207"/>
          <p:cNvSpPr/>
          <p:nvPr/>
        </p:nvSpPr>
        <p:spPr>
          <a:xfrm rot="386400">
            <a:off x="6809400" y="422028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3" name="CustomShape 208"/>
          <p:cNvSpPr/>
          <p:nvPr/>
        </p:nvSpPr>
        <p:spPr>
          <a:xfrm rot="11238600">
            <a:off x="5997960" y="39369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4" name="CustomShape 209"/>
          <p:cNvSpPr/>
          <p:nvPr/>
        </p:nvSpPr>
        <p:spPr>
          <a:xfrm rot="438000">
            <a:off x="5872320" y="40780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5" name="CustomShape 210"/>
          <p:cNvSpPr/>
          <p:nvPr/>
        </p:nvSpPr>
        <p:spPr>
          <a:xfrm rot="438000">
            <a:off x="5943240" y="390132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6" name="CustomShape 211"/>
          <p:cNvSpPr/>
          <p:nvPr/>
        </p:nvSpPr>
        <p:spPr>
          <a:xfrm rot="438000">
            <a:off x="5954040" y="41029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7" name="CustomShape 212"/>
          <p:cNvSpPr/>
          <p:nvPr/>
        </p:nvSpPr>
        <p:spPr>
          <a:xfrm rot="11238600">
            <a:off x="6168240" y="39585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8" name="CustomShape 213"/>
          <p:cNvSpPr/>
          <p:nvPr/>
        </p:nvSpPr>
        <p:spPr>
          <a:xfrm rot="438000">
            <a:off x="6041880" y="40996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9" name="CustomShape 214"/>
          <p:cNvSpPr/>
          <p:nvPr/>
        </p:nvSpPr>
        <p:spPr>
          <a:xfrm rot="438000">
            <a:off x="6112800" y="392292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0" name="CustomShape 215"/>
          <p:cNvSpPr/>
          <p:nvPr/>
        </p:nvSpPr>
        <p:spPr>
          <a:xfrm rot="438000">
            <a:off x="6123600" y="41245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1" name="CustomShape 216"/>
          <p:cNvSpPr/>
          <p:nvPr/>
        </p:nvSpPr>
        <p:spPr>
          <a:xfrm rot="10799400">
            <a:off x="5291640" y="389340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2" name="CustomShape 217"/>
          <p:cNvSpPr/>
          <p:nvPr/>
        </p:nvSpPr>
        <p:spPr>
          <a:xfrm>
            <a:off x="5186160" y="404892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3" name="CustomShape 218"/>
          <p:cNvSpPr/>
          <p:nvPr/>
        </p:nvSpPr>
        <p:spPr>
          <a:xfrm>
            <a:off x="5234760" y="38674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4" name="CustomShape 219"/>
          <p:cNvSpPr/>
          <p:nvPr/>
        </p:nvSpPr>
        <p:spPr>
          <a:xfrm>
            <a:off x="5268960" y="406368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5" name="CustomShape 220"/>
          <p:cNvSpPr/>
          <p:nvPr/>
        </p:nvSpPr>
        <p:spPr>
          <a:xfrm rot="10799400">
            <a:off x="5462280" y="389340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6" name="CustomShape 221"/>
          <p:cNvSpPr/>
          <p:nvPr/>
        </p:nvSpPr>
        <p:spPr>
          <a:xfrm>
            <a:off x="5356800" y="404892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7" name="CustomShape 222"/>
          <p:cNvSpPr/>
          <p:nvPr/>
        </p:nvSpPr>
        <p:spPr>
          <a:xfrm>
            <a:off x="5405760" y="38674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8" name="CustomShape 223"/>
          <p:cNvSpPr/>
          <p:nvPr/>
        </p:nvSpPr>
        <p:spPr>
          <a:xfrm>
            <a:off x="5439600" y="40633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9" name="CustomShape 224"/>
          <p:cNvSpPr/>
          <p:nvPr/>
        </p:nvSpPr>
        <p:spPr>
          <a:xfrm rot="11032200">
            <a:off x="5643000" y="391428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0" name="CustomShape 225"/>
          <p:cNvSpPr/>
          <p:nvPr/>
        </p:nvSpPr>
        <p:spPr>
          <a:xfrm rot="232200">
            <a:off x="5526000" y="406332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1" name="CustomShape 226"/>
          <p:cNvSpPr/>
          <p:nvPr/>
        </p:nvSpPr>
        <p:spPr>
          <a:xfrm rot="232200">
            <a:off x="5586840" y="38840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2" name="CustomShape 227"/>
          <p:cNvSpPr/>
          <p:nvPr/>
        </p:nvSpPr>
        <p:spPr>
          <a:xfrm rot="232200">
            <a:off x="5608440" y="40831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3" name="CustomShape 228"/>
          <p:cNvSpPr/>
          <p:nvPr/>
        </p:nvSpPr>
        <p:spPr>
          <a:xfrm rot="11032200">
            <a:off x="5813280" y="392580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4" name="CustomShape 229"/>
          <p:cNvSpPr/>
          <p:nvPr/>
        </p:nvSpPr>
        <p:spPr>
          <a:xfrm rot="232200">
            <a:off x="5696280" y="407484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5" name="CustomShape 230"/>
          <p:cNvSpPr/>
          <p:nvPr/>
        </p:nvSpPr>
        <p:spPr>
          <a:xfrm rot="232200">
            <a:off x="5757120" y="389556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6" name="CustomShape 231"/>
          <p:cNvSpPr/>
          <p:nvPr/>
        </p:nvSpPr>
        <p:spPr>
          <a:xfrm rot="232200">
            <a:off x="5778720" y="409464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7" name="CustomShape 232"/>
          <p:cNvSpPr/>
          <p:nvPr/>
        </p:nvSpPr>
        <p:spPr>
          <a:xfrm rot="10851000">
            <a:off x="4949640" y="389592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8" name="CustomShape 233"/>
          <p:cNvSpPr/>
          <p:nvPr/>
        </p:nvSpPr>
        <p:spPr>
          <a:xfrm rot="50400">
            <a:off x="4841640" y="405036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9" name="CustomShape 234"/>
          <p:cNvSpPr/>
          <p:nvPr/>
        </p:nvSpPr>
        <p:spPr>
          <a:xfrm rot="50400">
            <a:off x="4892760" y="38692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0" name="CustomShape 235"/>
          <p:cNvSpPr/>
          <p:nvPr/>
        </p:nvSpPr>
        <p:spPr>
          <a:xfrm rot="50400">
            <a:off x="4924080" y="406620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1" name="CustomShape 236"/>
          <p:cNvSpPr/>
          <p:nvPr/>
        </p:nvSpPr>
        <p:spPr>
          <a:xfrm rot="10851000">
            <a:off x="5121000" y="389808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2" name="CustomShape 237"/>
          <p:cNvSpPr/>
          <p:nvPr/>
        </p:nvSpPr>
        <p:spPr>
          <a:xfrm rot="50400">
            <a:off x="5012640" y="40528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3" name="CustomShape 238"/>
          <p:cNvSpPr/>
          <p:nvPr/>
        </p:nvSpPr>
        <p:spPr>
          <a:xfrm rot="50400">
            <a:off x="5063400" y="387180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4" name="CustomShape 239"/>
          <p:cNvSpPr/>
          <p:nvPr/>
        </p:nvSpPr>
        <p:spPr>
          <a:xfrm rot="50400">
            <a:off x="5095080" y="40683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5" name="CustomShape 240"/>
          <p:cNvSpPr/>
          <p:nvPr/>
        </p:nvSpPr>
        <p:spPr>
          <a:xfrm rot="10411800">
            <a:off x="4243320" y="393192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6" name="CustomShape 241"/>
          <p:cNvSpPr/>
          <p:nvPr/>
        </p:nvSpPr>
        <p:spPr>
          <a:xfrm rot="21211800">
            <a:off x="4156920" y="409896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7" name="CustomShape 242"/>
          <p:cNvSpPr/>
          <p:nvPr/>
        </p:nvSpPr>
        <p:spPr>
          <a:xfrm rot="21211800">
            <a:off x="4185360" y="391536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8" name="CustomShape 243"/>
          <p:cNvSpPr/>
          <p:nvPr/>
        </p:nvSpPr>
        <p:spPr>
          <a:xfrm rot="21211800">
            <a:off x="4239720" y="41043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9" name="CustomShape 244"/>
          <p:cNvSpPr/>
          <p:nvPr/>
        </p:nvSpPr>
        <p:spPr>
          <a:xfrm rot="10411800">
            <a:off x="4412880" y="391284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0" name="CustomShape 245"/>
          <p:cNvSpPr/>
          <p:nvPr/>
        </p:nvSpPr>
        <p:spPr>
          <a:xfrm rot="21211800">
            <a:off x="4326480" y="40798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1" name="CustomShape 246"/>
          <p:cNvSpPr/>
          <p:nvPr/>
        </p:nvSpPr>
        <p:spPr>
          <a:xfrm rot="21211800">
            <a:off x="4354920" y="389628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2" name="CustomShape 247"/>
          <p:cNvSpPr/>
          <p:nvPr/>
        </p:nvSpPr>
        <p:spPr>
          <a:xfrm rot="21211800">
            <a:off x="4409280" y="408456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3" name="CustomShape 248"/>
          <p:cNvSpPr/>
          <p:nvPr/>
        </p:nvSpPr>
        <p:spPr>
          <a:xfrm rot="10644600">
            <a:off x="4594320" y="391356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4" name="CustomShape 249"/>
          <p:cNvSpPr/>
          <p:nvPr/>
        </p:nvSpPr>
        <p:spPr>
          <a:xfrm rot="21444600">
            <a:off x="4496040" y="407448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5" name="CustomShape 250"/>
          <p:cNvSpPr/>
          <p:nvPr/>
        </p:nvSpPr>
        <p:spPr>
          <a:xfrm rot="21444600">
            <a:off x="4536720" y="389196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6" name="CustomShape 251"/>
          <p:cNvSpPr/>
          <p:nvPr/>
        </p:nvSpPr>
        <p:spPr>
          <a:xfrm rot="21444600">
            <a:off x="4578840" y="408528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7" name="CustomShape 252"/>
          <p:cNvSpPr/>
          <p:nvPr/>
        </p:nvSpPr>
        <p:spPr>
          <a:xfrm rot="10644600">
            <a:off x="4764960" y="3905640"/>
            <a:ext cx="74160" cy="2214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8" name="CustomShape 253"/>
          <p:cNvSpPr/>
          <p:nvPr/>
        </p:nvSpPr>
        <p:spPr>
          <a:xfrm rot="21444600">
            <a:off x="4666680" y="4066560"/>
            <a:ext cx="74520" cy="244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9" name="CustomShape 254"/>
          <p:cNvSpPr/>
          <p:nvPr/>
        </p:nvSpPr>
        <p:spPr>
          <a:xfrm rot="21444600">
            <a:off x="4707000" y="3884040"/>
            <a:ext cx="32400" cy="2491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0" name="CustomShape 255"/>
          <p:cNvSpPr/>
          <p:nvPr/>
        </p:nvSpPr>
        <p:spPr>
          <a:xfrm rot="21444600">
            <a:off x="4749480" y="4077720"/>
            <a:ext cx="74520" cy="2217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1" name="CustomShape 256"/>
          <p:cNvSpPr/>
          <p:nvPr/>
        </p:nvSpPr>
        <p:spPr>
          <a:xfrm>
            <a:off x="9774720" y="51616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2" name="CustomShape 257"/>
          <p:cNvSpPr/>
          <p:nvPr/>
        </p:nvSpPr>
        <p:spPr>
          <a:xfrm>
            <a:off x="9615240" y="50940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3" name="CustomShape 258"/>
          <p:cNvSpPr/>
          <p:nvPr/>
        </p:nvSpPr>
        <p:spPr>
          <a:xfrm>
            <a:off x="9449280" y="50360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4" name="CustomShape 259"/>
          <p:cNvSpPr/>
          <p:nvPr/>
        </p:nvSpPr>
        <p:spPr>
          <a:xfrm>
            <a:off x="9286560" y="49784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5" name="CustomShape 260"/>
          <p:cNvSpPr/>
          <p:nvPr/>
        </p:nvSpPr>
        <p:spPr>
          <a:xfrm>
            <a:off x="9117000" y="4926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6" name="CustomShape 261"/>
          <p:cNvSpPr/>
          <p:nvPr/>
        </p:nvSpPr>
        <p:spPr>
          <a:xfrm>
            <a:off x="8947800" y="48686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7" name="CustomShape 262"/>
          <p:cNvSpPr/>
          <p:nvPr/>
        </p:nvSpPr>
        <p:spPr>
          <a:xfrm>
            <a:off x="8771760" y="48171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8" name="CustomShape 263"/>
          <p:cNvSpPr/>
          <p:nvPr/>
        </p:nvSpPr>
        <p:spPr>
          <a:xfrm>
            <a:off x="8602920" y="47656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9" name="CustomShape 264"/>
          <p:cNvSpPr/>
          <p:nvPr/>
        </p:nvSpPr>
        <p:spPr>
          <a:xfrm>
            <a:off x="9930960" y="52131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0" name="CustomShape 265"/>
          <p:cNvSpPr/>
          <p:nvPr/>
        </p:nvSpPr>
        <p:spPr>
          <a:xfrm>
            <a:off x="8433360" y="47239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1" name="CustomShape 266"/>
          <p:cNvSpPr/>
          <p:nvPr/>
        </p:nvSpPr>
        <p:spPr>
          <a:xfrm>
            <a:off x="8280360" y="46756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2" name="CustomShape 267"/>
          <p:cNvSpPr/>
          <p:nvPr/>
        </p:nvSpPr>
        <p:spPr>
          <a:xfrm>
            <a:off x="8114400" y="46400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3" name="CustomShape 268"/>
          <p:cNvSpPr/>
          <p:nvPr/>
        </p:nvSpPr>
        <p:spPr>
          <a:xfrm>
            <a:off x="7944840" y="46015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4" name="CustomShape 269"/>
          <p:cNvSpPr/>
          <p:nvPr/>
        </p:nvSpPr>
        <p:spPr>
          <a:xfrm>
            <a:off x="7782120" y="45658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5" name="CustomShape 270"/>
          <p:cNvSpPr/>
          <p:nvPr/>
        </p:nvSpPr>
        <p:spPr>
          <a:xfrm>
            <a:off x="7616160" y="4527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6" name="CustomShape 271"/>
          <p:cNvSpPr/>
          <p:nvPr/>
        </p:nvSpPr>
        <p:spPr>
          <a:xfrm>
            <a:off x="7456320" y="4488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7" name="CustomShape 272"/>
          <p:cNvSpPr/>
          <p:nvPr/>
        </p:nvSpPr>
        <p:spPr>
          <a:xfrm>
            <a:off x="7293600" y="44532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8" name="CustomShape 273"/>
          <p:cNvSpPr/>
          <p:nvPr/>
        </p:nvSpPr>
        <p:spPr>
          <a:xfrm>
            <a:off x="7130880" y="44208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9" name="CustomShape 274"/>
          <p:cNvSpPr/>
          <p:nvPr/>
        </p:nvSpPr>
        <p:spPr>
          <a:xfrm>
            <a:off x="6965280" y="43948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0" name="CustomShape 275"/>
          <p:cNvSpPr/>
          <p:nvPr/>
        </p:nvSpPr>
        <p:spPr>
          <a:xfrm>
            <a:off x="6805800" y="43660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1" name="CustomShape 276"/>
          <p:cNvSpPr/>
          <p:nvPr/>
        </p:nvSpPr>
        <p:spPr>
          <a:xfrm>
            <a:off x="6639480" y="43466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2" name="CustomShape 277"/>
          <p:cNvSpPr/>
          <p:nvPr/>
        </p:nvSpPr>
        <p:spPr>
          <a:xfrm>
            <a:off x="6469920" y="4327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3" name="CustomShape 278"/>
          <p:cNvSpPr/>
          <p:nvPr/>
        </p:nvSpPr>
        <p:spPr>
          <a:xfrm>
            <a:off x="6303960" y="4304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4" name="CustomShape 279"/>
          <p:cNvSpPr/>
          <p:nvPr/>
        </p:nvSpPr>
        <p:spPr>
          <a:xfrm>
            <a:off x="6134760" y="42886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5" name="CustomShape 280"/>
          <p:cNvSpPr/>
          <p:nvPr/>
        </p:nvSpPr>
        <p:spPr>
          <a:xfrm>
            <a:off x="5965560" y="4272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6" name="CustomShape 281"/>
          <p:cNvSpPr/>
          <p:nvPr/>
        </p:nvSpPr>
        <p:spPr>
          <a:xfrm>
            <a:off x="5796000" y="42566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7" name="CustomShape 282"/>
          <p:cNvSpPr/>
          <p:nvPr/>
        </p:nvSpPr>
        <p:spPr>
          <a:xfrm>
            <a:off x="5630040" y="42469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8" name="CustomShape 283"/>
          <p:cNvSpPr/>
          <p:nvPr/>
        </p:nvSpPr>
        <p:spPr>
          <a:xfrm>
            <a:off x="5460840" y="42372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9" name="CustomShape 284"/>
          <p:cNvSpPr/>
          <p:nvPr/>
        </p:nvSpPr>
        <p:spPr>
          <a:xfrm>
            <a:off x="5301360" y="42307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0" name="CustomShape 285"/>
          <p:cNvSpPr/>
          <p:nvPr/>
        </p:nvSpPr>
        <p:spPr>
          <a:xfrm>
            <a:off x="5131800" y="4224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1" name="CustomShape 286"/>
          <p:cNvSpPr/>
          <p:nvPr/>
        </p:nvSpPr>
        <p:spPr>
          <a:xfrm>
            <a:off x="4966200" y="42278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2" name="CustomShape 287"/>
          <p:cNvSpPr/>
          <p:nvPr/>
        </p:nvSpPr>
        <p:spPr>
          <a:xfrm>
            <a:off x="4799880" y="42339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3" name="CustomShape 288"/>
          <p:cNvSpPr/>
          <p:nvPr/>
        </p:nvSpPr>
        <p:spPr>
          <a:xfrm>
            <a:off x="4633920" y="4233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4" name="CustomShape 289"/>
          <p:cNvSpPr/>
          <p:nvPr/>
        </p:nvSpPr>
        <p:spPr>
          <a:xfrm>
            <a:off x="4464360" y="42436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5" name="CustomShape 290"/>
          <p:cNvSpPr/>
          <p:nvPr/>
        </p:nvSpPr>
        <p:spPr>
          <a:xfrm>
            <a:off x="4295160" y="42501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6" name="CustomShape 291"/>
          <p:cNvSpPr/>
          <p:nvPr/>
        </p:nvSpPr>
        <p:spPr>
          <a:xfrm>
            <a:off x="4129200" y="42631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7" name="CustomShape 292"/>
          <p:cNvSpPr/>
          <p:nvPr/>
        </p:nvSpPr>
        <p:spPr>
          <a:xfrm>
            <a:off x="3959640" y="4276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8" name="CustomShape 293"/>
          <p:cNvSpPr/>
          <p:nvPr/>
        </p:nvSpPr>
        <p:spPr>
          <a:xfrm>
            <a:off x="3794040" y="42984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9" name="CustomShape 294"/>
          <p:cNvSpPr/>
          <p:nvPr/>
        </p:nvSpPr>
        <p:spPr>
          <a:xfrm>
            <a:off x="3627720" y="4311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0" name="CustomShape 295"/>
          <p:cNvSpPr/>
          <p:nvPr/>
        </p:nvSpPr>
        <p:spPr>
          <a:xfrm>
            <a:off x="3461760" y="43340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1" name="CustomShape 296"/>
          <p:cNvSpPr/>
          <p:nvPr/>
        </p:nvSpPr>
        <p:spPr>
          <a:xfrm>
            <a:off x="3302280" y="4356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2" name="CustomShape 297"/>
          <p:cNvSpPr/>
          <p:nvPr/>
        </p:nvSpPr>
        <p:spPr>
          <a:xfrm>
            <a:off x="3139560" y="43725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3" name="CustomShape 298"/>
          <p:cNvSpPr/>
          <p:nvPr/>
        </p:nvSpPr>
        <p:spPr>
          <a:xfrm>
            <a:off x="2982960" y="43981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4" name="CustomShape 299"/>
          <p:cNvSpPr/>
          <p:nvPr/>
        </p:nvSpPr>
        <p:spPr>
          <a:xfrm>
            <a:off x="2826720" y="4427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5" name="CustomShape 300"/>
          <p:cNvSpPr/>
          <p:nvPr/>
        </p:nvSpPr>
        <p:spPr>
          <a:xfrm>
            <a:off x="2664000" y="44564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6" name="CustomShape 301"/>
          <p:cNvSpPr/>
          <p:nvPr/>
        </p:nvSpPr>
        <p:spPr>
          <a:xfrm>
            <a:off x="2501280" y="4488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7" name="CustomShape 302"/>
          <p:cNvSpPr/>
          <p:nvPr/>
        </p:nvSpPr>
        <p:spPr>
          <a:xfrm>
            <a:off x="2338200" y="4517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8" name="CustomShape 303"/>
          <p:cNvSpPr/>
          <p:nvPr/>
        </p:nvSpPr>
        <p:spPr>
          <a:xfrm>
            <a:off x="2182320" y="45500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9" name="CustomShape 304"/>
          <p:cNvSpPr/>
          <p:nvPr/>
        </p:nvSpPr>
        <p:spPr>
          <a:xfrm>
            <a:off x="2028960" y="45853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0" name="CustomShape 305"/>
          <p:cNvSpPr/>
          <p:nvPr/>
        </p:nvSpPr>
        <p:spPr>
          <a:xfrm>
            <a:off x="1872720" y="4627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1" name="CustomShape 306"/>
          <p:cNvSpPr/>
          <p:nvPr/>
        </p:nvSpPr>
        <p:spPr>
          <a:xfrm>
            <a:off x="1716480" y="46720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2" name="CustomShape 307"/>
          <p:cNvSpPr/>
          <p:nvPr/>
        </p:nvSpPr>
        <p:spPr>
          <a:xfrm>
            <a:off x="1557000" y="47109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3" name="CustomShape 308"/>
          <p:cNvSpPr/>
          <p:nvPr/>
        </p:nvSpPr>
        <p:spPr>
          <a:xfrm>
            <a:off x="1400760" y="47527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4" name="CustomShape 309"/>
          <p:cNvSpPr/>
          <p:nvPr/>
        </p:nvSpPr>
        <p:spPr>
          <a:xfrm>
            <a:off x="1251000" y="48013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5" name="CustomShape 310"/>
          <p:cNvSpPr/>
          <p:nvPr/>
        </p:nvSpPr>
        <p:spPr>
          <a:xfrm>
            <a:off x="1091160" y="48366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6" name="CustomShape 311"/>
          <p:cNvSpPr/>
          <p:nvPr/>
        </p:nvSpPr>
        <p:spPr>
          <a:xfrm>
            <a:off x="945000" y="48816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7" name="CustomShape 312"/>
          <p:cNvSpPr/>
          <p:nvPr/>
        </p:nvSpPr>
        <p:spPr>
          <a:xfrm>
            <a:off x="792000" y="4926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8" name="CustomShape 313"/>
          <p:cNvSpPr/>
          <p:nvPr/>
        </p:nvSpPr>
        <p:spPr>
          <a:xfrm>
            <a:off x="641880" y="49784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9" name="CustomShape 314"/>
          <p:cNvSpPr/>
          <p:nvPr/>
        </p:nvSpPr>
        <p:spPr>
          <a:xfrm>
            <a:off x="492480" y="50234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0" name="CustomShape 315"/>
          <p:cNvSpPr/>
          <p:nvPr/>
        </p:nvSpPr>
        <p:spPr>
          <a:xfrm>
            <a:off x="345960" y="50684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1" name="CustomShape 316"/>
          <p:cNvSpPr/>
          <p:nvPr/>
        </p:nvSpPr>
        <p:spPr>
          <a:xfrm>
            <a:off x="195840" y="51102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2" name="CustomShape 317"/>
          <p:cNvSpPr/>
          <p:nvPr/>
        </p:nvSpPr>
        <p:spPr>
          <a:xfrm>
            <a:off x="56160" y="51649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3" name="CustomShape 318"/>
          <p:cNvSpPr/>
          <p:nvPr/>
        </p:nvSpPr>
        <p:spPr>
          <a:xfrm>
            <a:off x="-49680" y="52102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4" name="CustomShape 319"/>
          <p:cNvSpPr/>
          <p:nvPr/>
        </p:nvSpPr>
        <p:spPr>
          <a:xfrm>
            <a:off x="9770760" y="45453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5" name="CustomShape 320"/>
          <p:cNvSpPr/>
          <p:nvPr/>
        </p:nvSpPr>
        <p:spPr>
          <a:xfrm>
            <a:off x="9611280" y="44776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6" name="CustomShape 321"/>
          <p:cNvSpPr/>
          <p:nvPr/>
        </p:nvSpPr>
        <p:spPr>
          <a:xfrm>
            <a:off x="9444960" y="44197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7" name="CustomShape 322"/>
          <p:cNvSpPr/>
          <p:nvPr/>
        </p:nvSpPr>
        <p:spPr>
          <a:xfrm>
            <a:off x="9282240" y="43621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8" name="CustomShape 323"/>
          <p:cNvSpPr/>
          <p:nvPr/>
        </p:nvSpPr>
        <p:spPr>
          <a:xfrm>
            <a:off x="9112680" y="4310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9" name="CustomShape 324"/>
          <p:cNvSpPr/>
          <p:nvPr/>
        </p:nvSpPr>
        <p:spPr>
          <a:xfrm>
            <a:off x="8943840" y="42523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0" name="CustomShape 325"/>
          <p:cNvSpPr/>
          <p:nvPr/>
        </p:nvSpPr>
        <p:spPr>
          <a:xfrm>
            <a:off x="8767440" y="4200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1" name="CustomShape 326"/>
          <p:cNvSpPr/>
          <p:nvPr/>
        </p:nvSpPr>
        <p:spPr>
          <a:xfrm>
            <a:off x="8598600" y="41493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2" name="CustomShape 327"/>
          <p:cNvSpPr/>
          <p:nvPr/>
        </p:nvSpPr>
        <p:spPr>
          <a:xfrm>
            <a:off x="9926640" y="4596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3" name="CustomShape 328"/>
          <p:cNvSpPr/>
          <p:nvPr/>
        </p:nvSpPr>
        <p:spPr>
          <a:xfrm>
            <a:off x="8429040" y="4107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4" name="CustomShape 329"/>
          <p:cNvSpPr/>
          <p:nvPr/>
        </p:nvSpPr>
        <p:spPr>
          <a:xfrm>
            <a:off x="8276400" y="40593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5" name="CustomShape 330"/>
          <p:cNvSpPr/>
          <p:nvPr/>
        </p:nvSpPr>
        <p:spPr>
          <a:xfrm>
            <a:off x="8110080" y="40237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6" name="CustomShape 331"/>
          <p:cNvSpPr/>
          <p:nvPr/>
        </p:nvSpPr>
        <p:spPr>
          <a:xfrm>
            <a:off x="7940880" y="39852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7" name="CustomShape 332"/>
          <p:cNvSpPr/>
          <p:nvPr/>
        </p:nvSpPr>
        <p:spPr>
          <a:xfrm>
            <a:off x="7777800" y="39495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8" name="CustomShape 333"/>
          <p:cNvSpPr/>
          <p:nvPr/>
        </p:nvSpPr>
        <p:spPr>
          <a:xfrm>
            <a:off x="7612200" y="39110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9" name="CustomShape 334"/>
          <p:cNvSpPr/>
          <p:nvPr/>
        </p:nvSpPr>
        <p:spPr>
          <a:xfrm>
            <a:off x="7452360" y="38721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0" name="CustomShape 335"/>
          <p:cNvSpPr/>
          <p:nvPr/>
        </p:nvSpPr>
        <p:spPr>
          <a:xfrm>
            <a:off x="7289640" y="3836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1" name="CustomShape 336"/>
          <p:cNvSpPr/>
          <p:nvPr/>
        </p:nvSpPr>
        <p:spPr>
          <a:xfrm>
            <a:off x="7126920" y="3804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2" name="CustomShape 337"/>
          <p:cNvSpPr/>
          <p:nvPr/>
        </p:nvSpPr>
        <p:spPr>
          <a:xfrm>
            <a:off x="6960960" y="37785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3" name="CustomShape 338"/>
          <p:cNvSpPr/>
          <p:nvPr/>
        </p:nvSpPr>
        <p:spPr>
          <a:xfrm>
            <a:off x="6801480" y="37497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4" name="CustomShape 339"/>
          <p:cNvSpPr/>
          <p:nvPr/>
        </p:nvSpPr>
        <p:spPr>
          <a:xfrm>
            <a:off x="6635520" y="37303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5" name="CustomShape 340"/>
          <p:cNvSpPr/>
          <p:nvPr/>
        </p:nvSpPr>
        <p:spPr>
          <a:xfrm>
            <a:off x="6465960" y="37112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6" name="CustomShape 341"/>
          <p:cNvSpPr/>
          <p:nvPr/>
        </p:nvSpPr>
        <p:spPr>
          <a:xfrm>
            <a:off x="6300000" y="3688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7" name="CustomShape 342"/>
          <p:cNvSpPr/>
          <p:nvPr/>
        </p:nvSpPr>
        <p:spPr>
          <a:xfrm>
            <a:off x="6130800" y="3672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8" name="CustomShape 343"/>
          <p:cNvSpPr/>
          <p:nvPr/>
        </p:nvSpPr>
        <p:spPr>
          <a:xfrm>
            <a:off x="5961240" y="36561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9" name="CustomShape 344"/>
          <p:cNvSpPr/>
          <p:nvPr/>
        </p:nvSpPr>
        <p:spPr>
          <a:xfrm>
            <a:off x="5792040" y="36403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0" name="CustomShape 345"/>
          <p:cNvSpPr/>
          <p:nvPr/>
        </p:nvSpPr>
        <p:spPr>
          <a:xfrm>
            <a:off x="5626080" y="36306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1" name="CustomShape 346"/>
          <p:cNvSpPr/>
          <p:nvPr/>
        </p:nvSpPr>
        <p:spPr>
          <a:xfrm>
            <a:off x="5456880" y="3620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2" name="CustomShape 347"/>
          <p:cNvSpPr/>
          <p:nvPr/>
        </p:nvSpPr>
        <p:spPr>
          <a:xfrm>
            <a:off x="5297400" y="3614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3" name="CustomShape 348"/>
          <p:cNvSpPr/>
          <p:nvPr/>
        </p:nvSpPr>
        <p:spPr>
          <a:xfrm>
            <a:off x="5127840" y="3608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4" name="CustomShape 349"/>
          <p:cNvSpPr/>
          <p:nvPr/>
        </p:nvSpPr>
        <p:spPr>
          <a:xfrm>
            <a:off x="4962240" y="36115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5" name="CustomShape 350"/>
          <p:cNvSpPr/>
          <p:nvPr/>
        </p:nvSpPr>
        <p:spPr>
          <a:xfrm>
            <a:off x="4795920" y="36176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6" name="CustomShape 351"/>
          <p:cNvSpPr/>
          <p:nvPr/>
        </p:nvSpPr>
        <p:spPr>
          <a:xfrm>
            <a:off x="4629960" y="36176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7" name="CustomShape 352"/>
          <p:cNvSpPr/>
          <p:nvPr/>
        </p:nvSpPr>
        <p:spPr>
          <a:xfrm>
            <a:off x="4460400" y="36273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8" name="CustomShape 353"/>
          <p:cNvSpPr/>
          <p:nvPr/>
        </p:nvSpPr>
        <p:spPr>
          <a:xfrm>
            <a:off x="4291200" y="36338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9" name="CustomShape 354"/>
          <p:cNvSpPr/>
          <p:nvPr/>
        </p:nvSpPr>
        <p:spPr>
          <a:xfrm>
            <a:off x="4125240" y="36468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0" name="CustomShape 355"/>
          <p:cNvSpPr/>
          <p:nvPr/>
        </p:nvSpPr>
        <p:spPr>
          <a:xfrm>
            <a:off x="3955680" y="36597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1" name="CustomShape 356"/>
          <p:cNvSpPr/>
          <p:nvPr/>
        </p:nvSpPr>
        <p:spPr>
          <a:xfrm>
            <a:off x="3790080" y="36820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2" name="CustomShape 357"/>
          <p:cNvSpPr/>
          <p:nvPr/>
        </p:nvSpPr>
        <p:spPr>
          <a:xfrm>
            <a:off x="3624120" y="36950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3" name="CustomShape 358"/>
          <p:cNvSpPr/>
          <p:nvPr/>
        </p:nvSpPr>
        <p:spPr>
          <a:xfrm>
            <a:off x="3457800" y="37177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4" name="CustomShape 359"/>
          <p:cNvSpPr/>
          <p:nvPr/>
        </p:nvSpPr>
        <p:spPr>
          <a:xfrm>
            <a:off x="3298320" y="37400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5" name="CustomShape 360"/>
          <p:cNvSpPr/>
          <p:nvPr/>
        </p:nvSpPr>
        <p:spPr>
          <a:xfrm>
            <a:off x="3135600" y="37562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6" name="CustomShape 361"/>
          <p:cNvSpPr/>
          <p:nvPr/>
        </p:nvSpPr>
        <p:spPr>
          <a:xfrm>
            <a:off x="2979000" y="37818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7" name="CustomShape 362"/>
          <p:cNvSpPr/>
          <p:nvPr/>
        </p:nvSpPr>
        <p:spPr>
          <a:xfrm>
            <a:off x="2822760" y="3810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8" name="CustomShape 363"/>
          <p:cNvSpPr/>
          <p:nvPr/>
        </p:nvSpPr>
        <p:spPr>
          <a:xfrm>
            <a:off x="2660040" y="38401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9" name="CustomShape 364"/>
          <p:cNvSpPr/>
          <p:nvPr/>
        </p:nvSpPr>
        <p:spPr>
          <a:xfrm>
            <a:off x="2497320" y="38721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0" name="CustomShape 365"/>
          <p:cNvSpPr/>
          <p:nvPr/>
        </p:nvSpPr>
        <p:spPr>
          <a:xfrm>
            <a:off x="2334600" y="3900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1" name="CustomShape 366"/>
          <p:cNvSpPr/>
          <p:nvPr/>
        </p:nvSpPr>
        <p:spPr>
          <a:xfrm>
            <a:off x="2178360" y="39337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2" name="CustomShape 367"/>
          <p:cNvSpPr/>
          <p:nvPr/>
        </p:nvSpPr>
        <p:spPr>
          <a:xfrm>
            <a:off x="2025360" y="39690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3" name="CustomShape 368"/>
          <p:cNvSpPr/>
          <p:nvPr/>
        </p:nvSpPr>
        <p:spPr>
          <a:xfrm>
            <a:off x="1869120" y="40107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4" name="CustomShape 369"/>
          <p:cNvSpPr/>
          <p:nvPr/>
        </p:nvSpPr>
        <p:spPr>
          <a:xfrm>
            <a:off x="1712880" y="40557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5" name="CustomShape 370"/>
          <p:cNvSpPr/>
          <p:nvPr/>
        </p:nvSpPr>
        <p:spPr>
          <a:xfrm>
            <a:off x="1553400" y="40946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6" name="CustomShape 371"/>
          <p:cNvSpPr/>
          <p:nvPr/>
        </p:nvSpPr>
        <p:spPr>
          <a:xfrm>
            <a:off x="1396800" y="4136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7" name="CustomShape 372"/>
          <p:cNvSpPr/>
          <p:nvPr/>
        </p:nvSpPr>
        <p:spPr>
          <a:xfrm>
            <a:off x="1247400" y="41850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8" name="CustomShape 373"/>
          <p:cNvSpPr/>
          <p:nvPr/>
        </p:nvSpPr>
        <p:spPr>
          <a:xfrm>
            <a:off x="1087560" y="42202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9" name="CustomShape 374"/>
          <p:cNvSpPr/>
          <p:nvPr/>
        </p:nvSpPr>
        <p:spPr>
          <a:xfrm>
            <a:off x="941400" y="42652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0" name="CustomShape 375"/>
          <p:cNvSpPr/>
          <p:nvPr/>
        </p:nvSpPr>
        <p:spPr>
          <a:xfrm>
            <a:off x="788040" y="4310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1" name="CustomShape 376"/>
          <p:cNvSpPr/>
          <p:nvPr/>
        </p:nvSpPr>
        <p:spPr>
          <a:xfrm>
            <a:off x="638280" y="43621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2" name="CustomShape 377"/>
          <p:cNvSpPr/>
          <p:nvPr/>
        </p:nvSpPr>
        <p:spPr>
          <a:xfrm>
            <a:off x="488880" y="44071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3" name="CustomShape 378"/>
          <p:cNvSpPr/>
          <p:nvPr/>
        </p:nvSpPr>
        <p:spPr>
          <a:xfrm>
            <a:off x="342360" y="44521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4" name="CustomShape 379"/>
          <p:cNvSpPr/>
          <p:nvPr/>
        </p:nvSpPr>
        <p:spPr>
          <a:xfrm>
            <a:off x="192240" y="4493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5" name="CustomShape 380"/>
          <p:cNvSpPr/>
          <p:nvPr/>
        </p:nvSpPr>
        <p:spPr>
          <a:xfrm>
            <a:off x="52560" y="45486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6" name="CustomShape 381"/>
          <p:cNvSpPr/>
          <p:nvPr/>
        </p:nvSpPr>
        <p:spPr>
          <a:xfrm>
            <a:off x="-53280" y="45939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7" name="CustomShape 382"/>
          <p:cNvSpPr/>
          <p:nvPr/>
        </p:nvSpPr>
        <p:spPr>
          <a:xfrm>
            <a:off x="9716040" y="4582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8" name="CustomShape 383"/>
          <p:cNvSpPr/>
          <p:nvPr/>
        </p:nvSpPr>
        <p:spPr>
          <a:xfrm>
            <a:off x="9556560" y="45144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9" name="CustomShape 384"/>
          <p:cNvSpPr/>
          <p:nvPr/>
        </p:nvSpPr>
        <p:spPr>
          <a:xfrm>
            <a:off x="9390240" y="44564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0" name="CustomShape 385"/>
          <p:cNvSpPr/>
          <p:nvPr/>
        </p:nvSpPr>
        <p:spPr>
          <a:xfrm>
            <a:off x="9227520" y="4398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1" name="CustomShape 386"/>
          <p:cNvSpPr/>
          <p:nvPr/>
        </p:nvSpPr>
        <p:spPr>
          <a:xfrm>
            <a:off x="9057960" y="4347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2" name="CustomShape 387"/>
          <p:cNvSpPr/>
          <p:nvPr/>
        </p:nvSpPr>
        <p:spPr>
          <a:xfrm>
            <a:off x="8889120" y="42890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3" name="CustomShape 388"/>
          <p:cNvSpPr/>
          <p:nvPr/>
        </p:nvSpPr>
        <p:spPr>
          <a:xfrm>
            <a:off x="8712720" y="42375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4" name="CustomShape 389"/>
          <p:cNvSpPr/>
          <p:nvPr/>
        </p:nvSpPr>
        <p:spPr>
          <a:xfrm>
            <a:off x="8543880" y="41860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5" name="CustomShape 390"/>
          <p:cNvSpPr/>
          <p:nvPr/>
        </p:nvSpPr>
        <p:spPr>
          <a:xfrm>
            <a:off x="9871920" y="4633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6" name="CustomShape 391"/>
          <p:cNvSpPr/>
          <p:nvPr/>
        </p:nvSpPr>
        <p:spPr>
          <a:xfrm>
            <a:off x="8374320" y="41443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7" name="CustomShape 392"/>
          <p:cNvSpPr/>
          <p:nvPr/>
        </p:nvSpPr>
        <p:spPr>
          <a:xfrm>
            <a:off x="8221680" y="40960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8" name="CustomShape 393"/>
          <p:cNvSpPr/>
          <p:nvPr/>
        </p:nvSpPr>
        <p:spPr>
          <a:xfrm>
            <a:off x="8055360" y="40604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9" name="CustomShape 394"/>
          <p:cNvSpPr/>
          <p:nvPr/>
        </p:nvSpPr>
        <p:spPr>
          <a:xfrm>
            <a:off x="7886160" y="40219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0" name="CustomShape 395"/>
          <p:cNvSpPr/>
          <p:nvPr/>
        </p:nvSpPr>
        <p:spPr>
          <a:xfrm>
            <a:off x="7723080" y="39862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1" name="CustomShape 396"/>
          <p:cNvSpPr/>
          <p:nvPr/>
        </p:nvSpPr>
        <p:spPr>
          <a:xfrm>
            <a:off x="7557480" y="39477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2" name="CustomShape 397"/>
          <p:cNvSpPr/>
          <p:nvPr/>
        </p:nvSpPr>
        <p:spPr>
          <a:xfrm>
            <a:off x="7397640" y="3908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3" name="CustomShape 398"/>
          <p:cNvSpPr/>
          <p:nvPr/>
        </p:nvSpPr>
        <p:spPr>
          <a:xfrm>
            <a:off x="7234920" y="3873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4" name="CustomShape 399"/>
          <p:cNvSpPr/>
          <p:nvPr/>
        </p:nvSpPr>
        <p:spPr>
          <a:xfrm>
            <a:off x="7072200" y="38412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5" name="CustomShape 400"/>
          <p:cNvSpPr/>
          <p:nvPr/>
        </p:nvSpPr>
        <p:spPr>
          <a:xfrm>
            <a:off x="6906240" y="38152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6" name="CustomShape 401"/>
          <p:cNvSpPr/>
          <p:nvPr/>
        </p:nvSpPr>
        <p:spPr>
          <a:xfrm>
            <a:off x="6746760" y="37864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7" name="CustomShape 402"/>
          <p:cNvSpPr/>
          <p:nvPr/>
        </p:nvSpPr>
        <p:spPr>
          <a:xfrm>
            <a:off x="6580800" y="37670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8" name="CustomShape 403"/>
          <p:cNvSpPr/>
          <p:nvPr/>
        </p:nvSpPr>
        <p:spPr>
          <a:xfrm>
            <a:off x="6411240" y="3747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9" name="CustomShape 404"/>
          <p:cNvSpPr/>
          <p:nvPr/>
        </p:nvSpPr>
        <p:spPr>
          <a:xfrm>
            <a:off x="6245280" y="3725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0" name="CustomShape 405"/>
          <p:cNvSpPr/>
          <p:nvPr/>
        </p:nvSpPr>
        <p:spPr>
          <a:xfrm>
            <a:off x="6076080" y="37090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1" name="CustomShape 406"/>
          <p:cNvSpPr/>
          <p:nvPr/>
        </p:nvSpPr>
        <p:spPr>
          <a:xfrm>
            <a:off x="5906520" y="3692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2" name="CustomShape 407"/>
          <p:cNvSpPr/>
          <p:nvPr/>
        </p:nvSpPr>
        <p:spPr>
          <a:xfrm>
            <a:off x="5737320" y="36770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3" name="CustomShape 408"/>
          <p:cNvSpPr/>
          <p:nvPr/>
        </p:nvSpPr>
        <p:spPr>
          <a:xfrm>
            <a:off x="5571360" y="36673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4" name="CustomShape 409"/>
          <p:cNvSpPr/>
          <p:nvPr/>
        </p:nvSpPr>
        <p:spPr>
          <a:xfrm>
            <a:off x="5402160" y="3657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5" name="CustomShape 410"/>
          <p:cNvSpPr/>
          <p:nvPr/>
        </p:nvSpPr>
        <p:spPr>
          <a:xfrm>
            <a:off x="5242680" y="36511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6" name="CustomShape 411"/>
          <p:cNvSpPr/>
          <p:nvPr/>
        </p:nvSpPr>
        <p:spPr>
          <a:xfrm>
            <a:off x="5073120" y="3645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7" name="CustomShape 412"/>
          <p:cNvSpPr/>
          <p:nvPr/>
        </p:nvSpPr>
        <p:spPr>
          <a:xfrm>
            <a:off x="4907520" y="36482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8" name="CustomShape 413"/>
          <p:cNvSpPr/>
          <p:nvPr/>
        </p:nvSpPr>
        <p:spPr>
          <a:xfrm>
            <a:off x="4741200" y="3654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9" name="CustomShape 414"/>
          <p:cNvSpPr/>
          <p:nvPr/>
        </p:nvSpPr>
        <p:spPr>
          <a:xfrm>
            <a:off x="4575240" y="36543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0" name="CustomShape 415"/>
          <p:cNvSpPr/>
          <p:nvPr/>
        </p:nvSpPr>
        <p:spPr>
          <a:xfrm>
            <a:off x="4405680" y="36640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1" name="CustomShape 416"/>
          <p:cNvSpPr/>
          <p:nvPr/>
        </p:nvSpPr>
        <p:spPr>
          <a:xfrm>
            <a:off x="4236480" y="36705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2" name="CustomShape 417"/>
          <p:cNvSpPr/>
          <p:nvPr/>
        </p:nvSpPr>
        <p:spPr>
          <a:xfrm>
            <a:off x="4070520" y="36835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3" name="CustomShape 418"/>
          <p:cNvSpPr/>
          <p:nvPr/>
        </p:nvSpPr>
        <p:spPr>
          <a:xfrm>
            <a:off x="3900960" y="3696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4" name="CustomShape 419"/>
          <p:cNvSpPr/>
          <p:nvPr/>
        </p:nvSpPr>
        <p:spPr>
          <a:xfrm>
            <a:off x="3735360" y="37188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5" name="CustomShape 420"/>
          <p:cNvSpPr/>
          <p:nvPr/>
        </p:nvSpPr>
        <p:spPr>
          <a:xfrm>
            <a:off x="3569400" y="37317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6" name="CustomShape 421"/>
          <p:cNvSpPr/>
          <p:nvPr/>
        </p:nvSpPr>
        <p:spPr>
          <a:xfrm>
            <a:off x="3403080" y="37544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7" name="CustomShape 422"/>
          <p:cNvSpPr/>
          <p:nvPr/>
        </p:nvSpPr>
        <p:spPr>
          <a:xfrm>
            <a:off x="3243600" y="37767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8" name="CustomShape 423"/>
          <p:cNvSpPr/>
          <p:nvPr/>
        </p:nvSpPr>
        <p:spPr>
          <a:xfrm>
            <a:off x="3080880" y="37929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9" name="CustomShape 424"/>
          <p:cNvSpPr/>
          <p:nvPr/>
        </p:nvSpPr>
        <p:spPr>
          <a:xfrm>
            <a:off x="2924280" y="38185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0" name="CustomShape 425"/>
          <p:cNvSpPr/>
          <p:nvPr/>
        </p:nvSpPr>
        <p:spPr>
          <a:xfrm>
            <a:off x="2768040" y="38476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1" name="CustomShape 426"/>
          <p:cNvSpPr/>
          <p:nvPr/>
        </p:nvSpPr>
        <p:spPr>
          <a:xfrm>
            <a:off x="2605320" y="3876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2" name="CustomShape 427"/>
          <p:cNvSpPr/>
          <p:nvPr/>
        </p:nvSpPr>
        <p:spPr>
          <a:xfrm>
            <a:off x="2442600" y="3908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3" name="CustomShape 428"/>
          <p:cNvSpPr/>
          <p:nvPr/>
        </p:nvSpPr>
        <p:spPr>
          <a:xfrm>
            <a:off x="2279880" y="39376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4" name="CustomShape 429"/>
          <p:cNvSpPr/>
          <p:nvPr/>
        </p:nvSpPr>
        <p:spPr>
          <a:xfrm>
            <a:off x="2123640" y="39704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5" name="CustomShape 430"/>
          <p:cNvSpPr/>
          <p:nvPr/>
        </p:nvSpPr>
        <p:spPr>
          <a:xfrm>
            <a:off x="1970640" y="40057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6" name="CustomShape 431"/>
          <p:cNvSpPr/>
          <p:nvPr/>
        </p:nvSpPr>
        <p:spPr>
          <a:xfrm>
            <a:off x="1814400" y="4047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7" name="CustomShape 432"/>
          <p:cNvSpPr/>
          <p:nvPr/>
        </p:nvSpPr>
        <p:spPr>
          <a:xfrm>
            <a:off x="1658160" y="40924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8" name="CustomShape 433"/>
          <p:cNvSpPr/>
          <p:nvPr/>
        </p:nvSpPr>
        <p:spPr>
          <a:xfrm>
            <a:off x="1498680" y="41313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9" name="CustomShape 434"/>
          <p:cNvSpPr/>
          <p:nvPr/>
        </p:nvSpPr>
        <p:spPr>
          <a:xfrm>
            <a:off x="1342080" y="41731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0" name="CustomShape 435"/>
          <p:cNvSpPr/>
          <p:nvPr/>
        </p:nvSpPr>
        <p:spPr>
          <a:xfrm>
            <a:off x="1192680" y="42217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1" name="CustomShape 436"/>
          <p:cNvSpPr/>
          <p:nvPr/>
        </p:nvSpPr>
        <p:spPr>
          <a:xfrm>
            <a:off x="1032840" y="42570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2" name="CustomShape 437"/>
          <p:cNvSpPr/>
          <p:nvPr/>
        </p:nvSpPr>
        <p:spPr>
          <a:xfrm>
            <a:off x="886680" y="43020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3" name="CustomShape 438"/>
          <p:cNvSpPr/>
          <p:nvPr/>
        </p:nvSpPr>
        <p:spPr>
          <a:xfrm>
            <a:off x="733320" y="4347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4" name="CustomShape 439"/>
          <p:cNvSpPr/>
          <p:nvPr/>
        </p:nvSpPr>
        <p:spPr>
          <a:xfrm>
            <a:off x="583560" y="4398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5" name="CustomShape 440"/>
          <p:cNvSpPr/>
          <p:nvPr/>
        </p:nvSpPr>
        <p:spPr>
          <a:xfrm>
            <a:off x="434160" y="44438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6" name="CustomShape 441"/>
          <p:cNvSpPr/>
          <p:nvPr/>
        </p:nvSpPr>
        <p:spPr>
          <a:xfrm>
            <a:off x="287640" y="44888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7" name="CustomShape 442"/>
          <p:cNvSpPr/>
          <p:nvPr/>
        </p:nvSpPr>
        <p:spPr>
          <a:xfrm>
            <a:off x="137520" y="4530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8" name="CustomShape 443"/>
          <p:cNvSpPr/>
          <p:nvPr/>
        </p:nvSpPr>
        <p:spPr>
          <a:xfrm>
            <a:off x="-1800" y="45853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9" name="CustomShape 444"/>
          <p:cNvSpPr/>
          <p:nvPr/>
        </p:nvSpPr>
        <p:spPr>
          <a:xfrm>
            <a:off x="-108000" y="46306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0" name="CustomShape 445"/>
          <p:cNvSpPr/>
          <p:nvPr/>
        </p:nvSpPr>
        <p:spPr>
          <a:xfrm>
            <a:off x="9785880" y="46400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1" name="CustomShape 446"/>
          <p:cNvSpPr/>
          <p:nvPr/>
        </p:nvSpPr>
        <p:spPr>
          <a:xfrm>
            <a:off x="9626400" y="45723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2" name="CustomShape 447"/>
          <p:cNvSpPr/>
          <p:nvPr/>
        </p:nvSpPr>
        <p:spPr>
          <a:xfrm>
            <a:off x="9460440" y="4514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3" name="CustomShape 448"/>
          <p:cNvSpPr/>
          <p:nvPr/>
        </p:nvSpPr>
        <p:spPr>
          <a:xfrm>
            <a:off x="9297720" y="44568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4" name="CustomShape 449"/>
          <p:cNvSpPr/>
          <p:nvPr/>
        </p:nvSpPr>
        <p:spPr>
          <a:xfrm>
            <a:off x="9128160" y="4404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5" name="CustomShape 450"/>
          <p:cNvSpPr/>
          <p:nvPr/>
        </p:nvSpPr>
        <p:spPr>
          <a:xfrm>
            <a:off x="8958960" y="43470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6" name="CustomShape 451"/>
          <p:cNvSpPr/>
          <p:nvPr/>
        </p:nvSpPr>
        <p:spPr>
          <a:xfrm>
            <a:off x="8782920" y="42955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7" name="CustomShape 452"/>
          <p:cNvSpPr/>
          <p:nvPr/>
        </p:nvSpPr>
        <p:spPr>
          <a:xfrm>
            <a:off x="8614080" y="42440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8" name="CustomShape 453"/>
          <p:cNvSpPr/>
          <p:nvPr/>
        </p:nvSpPr>
        <p:spPr>
          <a:xfrm>
            <a:off x="9942120" y="46915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9" name="CustomShape 454"/>
          <p:cNvSpPr/>
          <p:nvPr/>
        </p:nvSpPr>
        <p:spPr>
          <a:xfrm>
            <a:off x="8444520" y="4202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0" name="CustomShape 455"/>
          <p:cNvSpPr/>
          <p:nvPr/>
        </p:nvSpPr>
        <p:spPr>
          <a:xfrm>
            <a:off x="8291520" y="41540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1" name="CustomShape 456"/>
          <p:cNvSpPr/>
          <p:nvPr/>
        </p:nvSpPr>
        <p:spPr>
          <a:xfrm>
            <a:off x="8125560" y="41184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2" name="CustomShape 457"/>
          <p:cNvSpPr/>
          <p:nvPr/>
        </p:nvSpPr>
        <p:spPr>
          <a:xfrm>
            <a:off x="7956000" y="40798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3" name="CustomShape 458"/>
          <p:cNvSpPr/>
          <p:nvPr/>
        </p:nvSpPr>
        <p:spPr>
          <a:xfrm>
            <a:off x="7793280" y="40442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4" name="CustomShape 459"/>
          <p:cNvSpPr/>
          <p:nvPr/>
        </p:nvSpPr>
        <p:spPr>
          <a:xfrm>
            <a:off x="7627320" y="40057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5" name="CustomShape 460"/>
          <p:cNvSpPr/>
          <p:nvPr/>
        </p:nvSpPr>
        <p:spPr>
          <a:xfrm>
            <a:off x="7467480" y="3966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6" name="CustomShape 461"/>
          <p:cNvSpPr/>
          <p:nvPr/>
        </p:nvSpPr>
        <p:spPr>
          <a:xfrm>
            <a:off x="7304760" y="3931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7" name="CustomShape 462"/>
          <p:cNvSpPr/>
          <p:nvPr/>
        </p:nvSpPr>
        <p:spPr>
          <a:xfrm>
            <a:off x="7142040" y="38991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8" name="CustomShape 463"/>
          <p:cNvSpPr/>
          <p:nvPr/>
        </p:nvSpPr>
        <p:spPr>
          <a:xfrm>
            <a:off x="6976440" y="38732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9" name="CustomShape 464"/>
          <p:cNvSpPr/>
          <p:nvPr/>
        </p:nvSpPr>
        <p:spPr>
          <a:xfrm>
            <a:off x="6816960" y="38444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0" name="CustomShape 465"/>
          <p:cNvSpPr/>
          <p:nvPr/>
        </p:nvSpPr>
        <p:spPr>
          <a:xfrm>
            <a:off x="6650640" y="38250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1" name="CustomShape 466"/>
          <p:cNvSpPr/>
          <p:nvPr/>
        </p:nvSpPr>
        <p:spPr>
          <a:xfrm>
            <a:off x="6481080" y="38059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2" name="CustomShape 467"/>
          <p:cNvSpPr/>
          <p:nvPr/>
        </p:nvSpPr>
        <p:spPr>
          <a:xfrm>
            <a:off x="6315120" y="37832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3" name="CustomShape 468"/>
          <p:cNvSpPr/>
          <p:nvPr/>
        </p:nvSpPr>
        <p:spPr>
          <a:xfrm>
            <a:off x="6145920" y="37670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4" name="CustomShape 469"/>
          <p:cNvSpPr/>
          <p:nvPr/>
        </p:nvSpPr>
        <p:spPr>
          <a:xfrm>
            <a:off x="5976720" y="3750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5" name="CustomShape 470"/>
          <p:cNvSpPr/>
          <p:nvPr/>
        </p:nvSpPr>
        <p:spPr>
          <a:xfrm>
            <a:off x="5807160" y="3735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6" name="CustomShape 471"/>
          <p:cNvSpPr/>
          <p:nvPr/>
        </p:nvSpPr>
        <p:spPr>
          <a:xfrm>
            <a:off x="5641200" y="37252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7" name="CustomShape 472"/>
          <p:cNvSpPr/>
          <p:nvPr/>
        </p:nvSpPr>
        <p:spPr>
          <a:xfrm>
            <a:off x="5472000" y="3715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8" name="CustomShape 473"/>
          <p:cNvSpPr/>
          <p:nvPr/>
        </p:nvSpPr>
        <p:spPr>
          <a:xfrm>
            <a:off x="5312520" y="3709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9" name="CustomShape 474"/>
          <p:cNvSpPr/>
          <p:nvPr/>
        </p:nvSpPr>
        <p:spPr>
          <a:xfrm>
            <a:off x="5142960" y="3702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0" name="CustomShape 475"/>
          <p:cNvSpPr/>
          <p:nvPr/>
        </p:nvSpPr>
        <p:spPr>
          <a:xfrm>
            <a:off x="4977360" y="37062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1" name="CustomShape 476"/>
          <p:cNvSpPr/>
          <p:nvPr/>
        </p:nvSpPr>
        <p:spPr>
          <a:xfrm>
            <a:off x="4811040" y="37123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2" name="CustomShape 477"/>
          <p:cNvSpPr/>
          <p:nvPr/>
        </p:nvSpPr>
        <p:spPr>
          <a:xfrm>
            <a:off x="4645080" y="37123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3" name="CustomShape 478"/>
          <p:cNvSpPr/>
          <p:nvPr/>
        </p:nvSpPr>
        <p:spPr>
          <a:xfrm>
            <a:off x="4475520" y="37220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4" name="CustomShape 479"/>
          <p:cNvSpPr/>
          <p:nvPr/>
        </p:nvSpPr>
        <p:spPr>
          <a:xfrm>
            <a:off x="4306320" y="37285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5" name="CustomShape 480"/>
          <p:cNvSpPr/>
          <p:nvPr/>
        </p:nvSpPr>
        <p:spPr>
          <a:xfrm>
            <a:off x="4140360" y="37414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6" name="CustomShape 481"/>
          <p:cNvSpPr/>
          <p:nvPr/>
        </p:nvSpPr>
        <p:spPr>
          <a:xfrm>
            <a:off x="3970800" y="37544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7" name="CustomShape 482"/>
          <p:cNvSpPr/>
          <p:nvPr/>
        </p:nvSpPr>
        <p:spPr>
          <a:xfrm>
            <a:off x="3805200" y="37767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8" name="CustomShape 483"/>
          <p:cNvSpPr/>
          <p:nvPr/>
        </p:nvSpPr>
        <p:spPr>
          <a:xfrm>
            <a:off x="3638880" y="37897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9" name="CustomShape 484"/>
          <p:cNvSpPr/>
          <p:nvPr/>
        </p:nvSpPr>
        <p:spPr>
          <a:xfrm>
            <a:off x="3472920" y="38124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0" name="CustomShape 485"/>
          <p:cNvSpPr/>
          <p:nvPr/>
        </p:nvSpPr>
        <p:spPr>
          <a:xfrm>
            <a:off x="3313440" y="38347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1" name="CustomShape 486"/>
          <p:cNvSpPr/>
          <p:nvPr/>
        </p:nvSpPr>
        <p:spPr>
          <a:xfrm>
            <a:off x="3150720" y="38509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2" name="CustomShape 487"/>
          <p:cNvSpPr/>
          <p:nvPr/>
        </p:nvSpPr>
        <p:spPr>
          <a:xfrm>
            <a:off x="2994120" y="3876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3" name="CustomShape 488"/>
          <p:cNvSpPr/>
          <p:nvPr/>
        </p:nvSpPr>
        <p:spPr>
          <a:xfrm>
            <a:off x="2837880" y="39056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4" name="CustomShape 489"/>
          <p:cNvSpPr/>
          <p:nvPr/>
        </p:nvSpPr>
        <p:spPr>
          <a:xfrm>
            <a:off x="2675160" y="39348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5" name="CustomShape 490"/>
          <p:cNvSpPr/>
          <p:nvPr/>
        </p:nvSpPr>
        <p:spPr>
          <a:xfrm>
            <a:off x="2512440" y="3966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6" name="CustomShape 491"/>
          <p:cNvSpPr/>
          <p:nvPr/>
        </p:nvSpPr>
        <p:spPr>
          <a:xfrm>
            <a:off x="2349360" y="39956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7" name="CustomShape 492"/>
          <p:cNvSpPr/>
          <p:nvPr/>
        </p:nvSpPr>
        <p:spPr>
          <a:xfrm>
            <a:off x="2193480" y="40284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8" name="CustomShape 493"/>
          <p:cNvSpPr/>
          <p:nvPr/>
        </p:nvSpPr>
        <p:spPr>
          <a:xfrm>
            <a:off x="2040120" y="40636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9" name="CustomShape 494"/>
          <p:cNvSpPr/>
          <p:nvPr/>
        </p:nvSpPr>
        <p:spPr>
          <a:xfrm>
            <a:off x="1883880" y="41054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0" name="CustomShape 495"/>
          <p:cNvSpPr/>
          <p:nvPr/>
        </p:nvSpPr>
        <p:spPr>
          <a:xfrm>
            <a:off x="1727640" y="41504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1" name="CustomShape 496"/>
          <p:cNvSpPr/>
          <p:nvPr/>
        </p:nvSpPr>
        <p:spPr>
          <a:xfrm>
            <a:off x="1568160" y="41893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2" name="CustomShape 497"/>
          <p:cNvSpPr/>
          <p:nvPr/>
        </p:nvSpPr>
        <p:spPr>
          <a:xfrm>
            <a:off x="1411920" y="4231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3" name="CustomShape 498"/>
          <p:cNvSpPr/>
          <p:nvPr/>
        </p:nvSpPr>
        <p:spPr>
          <a:xfrm>
            <a:off x="1262160" y="42796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4" name="CustomShape 499"/>
          <p:cNvSpPr/>
          <p:nvPr/>
        </p:nvSpPr>
        <p:spPr>
          <a:xfrm>
            <a:off x="1102320" y="43149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5" name="CustomShape 500"/>
          <p:cNvSpPr/>
          <p:nvPr/>
        </p:nvSpPr>
        <p:spPr>
          <a:xfrm>
            <a:off x="956160" y="43599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6" name="CustomShape 501"/>
          <p:cNvSpPr/>
          <p:nvPr/>
        </p:nvSpPr>
        <p:spPr>
          <a:xfrm>
            <a:off x="803160" y="4404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7" name="CustomShape 502"/>
          <p:cNvSpPr/>
          <p:nvPr/>
        </p:nvSpPr>
        <p:spPr>
          <a:xfrm>
            <a:off x="653040" y="44568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8" name="CustomShape 503"/>
          <p:cNvSpPr/>
          <p:nvPr/>
        </p:nvSpPr>
        <p:spPr>
          <a:xfrm>
            <a:off x="503640" y="45018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9" name="CustomShape 504"/>
          <p:cNvSpPr/>
          <p:nvPr/>
        </p:nvSpPr>
        <p:spPr>
          <a:xfrm>
            <a:off x="357120" y="45468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0" name="CustomShape 505"/>
          <p:cNvSpPr/>
          <p:nvPr/>
        </p:nvSpPr>
        <p:spPr>
          <a:xfrm>
            <a:off x="207000" y="45885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1" name="CustomShape 506"/>
          <p:cNvSpPr/>
          <p:nvPr/>
        </p:nvSpPr>
        <p:spPr>
          <a:xfrm>
            <a:off x="67320" y="46432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2" name="CustomShape 507"/>
          <p:cNvSpPr/>
          <p:nvPr/>
        </p:nvSpPr>
        <p:spPr>
          <a:xfrm>
            <a:off x="-38520" y="46886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3" name="CustomShape 508"/>
          <p:cNvSpPr/>
          <p:nvPr/>
        </p:nvSpPr>
        <p:spPr>
          <a:xfrm>
            <a:off x="9766440" y="47134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4" name="CustomShape 509"/>
          <p:cNvSpPr/>
          <p:nvPr/>
        </p:nvSpPr>
        <p:spPr>
          <a:xfrm>
            <a:off x="9606960" y="46458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5" name="CustomShape 510"/>
          <p:cNvSpPr/>
          <p:nvPr/>
        </p:nvSpPr>
        <p:spPr>
          <a:xfrm>
            <a:off x="9440640" y="45878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6" name="CustomShape 511"/>
          <p:cNvSpPr/>
          <p:nvPr/>
        </p:nvSpPr>
        <p:spPr>
          <a:xfrm>
            <a:off x="9277920" y="45302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7" name="CustomShape 512"/>
          <p:cNvSpPr/>
          <p:nvPr/>
        </p:nvSpPr>
        <p:spPr>
          <a:xfrm>
            <a:off x="9108360" y="4478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8" name="CustomShape 513"/>
          <p:cNvSpPr/>
          <p:nvPr/>
        </p:nvSpPr>
        <p:spPr>
          <a:xfrm>
            <a:off x="8939520" y="44204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9" name="CustomShape 514"/>
          <p:cNvSpPr/>
          <p:nvPr/>
        </p:nvSpPr>
        <p:spPr>
          <a:xfrm>
            <a:off x="8763120" y="436896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0" name="CustomShape 515"/>
          <p:cNvSpPr/>
          <p:nvPr/>
        </p:nvSpPr>
        <p:spPr>
          <a:xfrm>
            <a:off x="8594280" y="43174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1" name="CustomShape 516"/>
          <p:cNvSpPr/>
          <p:nvPr/>
        </p:nvSpPr>
        <p:spPr>
          <a:xfrm>
            <a:off x="9922320" y="47649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2" name="CustomShape 517"/>
          <p:cNvSpPr/>
          <p:nvPr/>
        </p:nvSpPr>
        <p:spPr>
          <a:xfrm>
            <a:off x="8424720" y="42757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3" name="CustomShape 518"/>
          <p:cNvSpPr/>
          <p:nvPr/>
        </p:nvSpPr>
        <p:spPr>
          <a:xfrm>
            <a:off x="8272080" y="42274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4" name="CustomShape 519"/>
          <p:cNvSpPr/>
          <p:nvPr/>
        </p:nvSpPr>
        <p:spPr>
          <a:xfrm>
            <a:off x="8105760" y="4191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5" name="CustomShape 520"/>
          <p:cNvSpPr/>
          <p:nvPr/>
        </p:nvSpPr>
        <p:spPr>
          <a:xfrm>
            <a:off x="7936560" y="41533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6" name="CustomShape 521"/>
          <p:cNvSpPr/>
          <p:nvPr/>
        </p:nvSpPr>
        <p:spPr>
          <a:xfrm>
            <a:off x="7773480" y="41176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7" name="CustomShape 522"/>
          <p:cNvSpPr/>
          <p:nvPr/>
        </p:nvSpPr>
        <p:spPr>
          <a:xfrm>
            <a:off x="7607880" y="40791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8" name="CustomShape 523"/>
          <p:cNvSpPr/>
          <p:nvPr/>
        </p:nvSpPr>
        <p:spPr>
          <a:xfrm>
            <a:off x="7448040" y="4040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9" name="CustomShape 524"/>
          <p:cNvSpPr/>
          <p:nvPr/>
        </p:nvSpPr>
        <p:spPr>
          <a:xfrm>
            <a:off x="7285320" y="4005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0" name="CustomShape 525"/>
          <p:cNvSpPr/>
          <p:nvPr/>
        </p:nvSpPr>
        <p:spPr>
          <a:xfrm>
            <a:off x="7122600" y="39726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1" name="CustomShape 526"/>
          <p:cNvSpPr/>
          <p:nvPr/>
        </p:nvSpPr>
        <p:spPr>
          <a:xfrm>
            <a:off x="6956640" y="39466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2" name="CustomShape 527"/>
          <p:cNvSpPr/>
          <p:nvPr/>
        </p:nvSpPr>
        <p:spPr>
          <a:xfrm>
            <a:off x="6797160" y="39178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3" name="CustomShape 528"/>
          <p:cNvSpPr/>
          <p:nvPr/>
        </p:nvSpPr>
        <p:spPr>
          <a:xfrm>
            <a:off x="6631200" y="38984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4" name="CustomShape 529"/>
          <p:cNvSpPr/>
          <p:nvPr/>
        </p:nvSpPr>
        <p:spPr>
          <a:xfrm>
            <a:off x="6461640" y="38793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5" name="CustomShape 530"/>
          <p:cNvSpPr/>
          <p:nvPr/>
        </p:nvSpPr>
        <p:spPr>
          <a:xfrm>
            <a:off x="6295680" y="38566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6" name="CustomShape 531"/>
          <p:cNvSpPr/>
          <p:nvPr/>
        </p:nvSpPr>
        <p:spPr>
          <a:xfrm>
            <a:off x="6126480" y="384048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7" name="CustomShape 532"/>
          <p:cNvSpPr/>
          <p:nvPr/>
        </p:nvSpPr>
        <p:spPr>
          <a:xfrm>
            <a:off x="5956920" y="3824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8" name="CustomShape 533"/>
          <p:cNvSpPr/>
          <p:nvPr/>
        </p:nvSpPr>
        <p:spPr>
          <a:xfrm>
            <a:off x="5787720" y="38084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9" name="CustomShape 534"/>
          <p:cNvSpPr/>
          <p:nvPr/>
        </p:nvSpPr>
        <p:spPr>
          <a:xfrm>
            <a:off x="5621760" y="37987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0" name="CustomShape 535"/>
          <p:cNvSpPr/>
          <p:nvPr/>
        </p:nvSpPr>
        <p:spPr>
          <a:xfrm>
            <a:off x="5452560" y="3789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1" name="CustomShape 536"/>
          <p:cNvSpPr/>
          <p:nvPr/>
        </p:nvSpPr>
        <p:spPr>
          <a:xfrm>
            <a:off x="5293080" y="37825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2" name="CustomShape 537"/>
          <p:cNvSpPr/>
          <p:nvPr/>
        </p:nvSpPr>
        <p:spPr>
          <a:xfrm>
            <a:off x="5123520" y="3776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3" name="CustomShape 538"/>
          <p:cNvSpPr/>
          <p:nvPr/>
        </p:nvSpPr>
        <p:spPr>
          <a:xfrm>
            <a:off x="4957920" y="37796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4" name="CustomShape 539"/>
          <p:cNvSpPr/>
          <p:nvPr/>
        </p:nvSpPr>
        <p:spPr>
          <a:xfrm>
            <a:off x="4791600" y="37857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5" name="CustomShape 540"/>
          <p:cNvSpPr/>
          <p:nvPr/>
        </p:nvSpPr>
        <p:spPr>
          <a:xfrm>
            <a:off x="4625640" y="378576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6" name="CustomShape 541"/>
          <p:cNvSpPr/>
          <p:nvPr/>
        </p:nvSpPr>
        <p:spPr>
          <a:xfrm>
            <a:off x="4456080" y="37954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7" name="CustomShape 542"/>
          <p:cNvSpPr/>
          <p:nvPr/>
        </p:nvSpPr>
        <p:spPr>
          <a:xfrm>
            <a:off x="4286880" y="38019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8" name="CustomShape 543"/>
          <p:cNvSpPr/>
          <p:nvPr/>
        </p:nvSpPr>
        <p:spPr>
          <a:xfrm>
            <a:off x="4120920" y="38149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9" name="CustomShape 544"/>
          <p:cNvSpPr/>
          <p:nvPr/>
        </p:nvSpPr>
        <p:spPr>
          <a:xfrm>
            <a:off x="3951360" y="3827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0" name="CustomShape 545"/>
          <p:cNvSpPr/>
          <p:nvPr/>
        </p:nvSpPr>
        <p:spPr>
          <a:xfrm>
            <a:off x="3785760" y="385020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1" name="CustomShape 546"/>
          <p:cNvSpPr/>
          <p:nvPr/>
        </p:nvSpPr>
        <p:spPr>
          <a:xfrm>
            <a:off x="3619800" y="38631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2" name="CustomShape 547"/>
          <p:cNvSpPr/>
          <p:nvPr/>
        </p:nvSpPr>
        <p:spPr>
          <a:xfrm>
            <a:off x="3453480" y="3885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3" name="CustomShape 548"/>
          <p:cNvSpPr/>
          <p:nvPr/>
        </p:nvSpPr>
        <p:spPr>
          <a:xfrm>
            <a:off x="3294000" y="390816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4" name="CustomShape 549"/>
          <p:cNvSpPr/>
          <p:nvPr/>
        </p:nvSpPr>
        <p:spPr>
          <a:xfrm>
            <a:off x="3131280" y="39243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5" name="CustomShape 550"/>
          <p:cNvSpPr/>
          <p:nvPr/>
        </p:nvSpPr>
        <p:spPr>
          <a:xfrm>
            <a:off x="2974680" y="39499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6" name="CustomShape 551"/>
          <p:cNvSpPr/>
          <p:nvPr/>
        </p:nvSpPr>
        <p:spPr>
          <a:xfrm>
            <a:off x="2818440" y="3979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7" name="CustomShape 552"/>
          <p:cNvSpPr/>
          <p:nvPr/>
        </p:nvSpPr>
        <p:spPr>
          <a:xfrm>
            <a:off x="2655720" y="400824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8" name="CustomShape 553"/>
          <p:cNvSpPr/>
          <p:nvPr/>
        </p:nvSpPr>
        <p:spPr>
          <a:xfrm>
            <a:off x="2493000" y="40402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9" name="CustomShape 554"/>
          <p:cNvSpPr/>
          <p:nvPr/>
        </p:nvSpPr>
        <p:spPr>
          <a:xfrm>
            <a:off x="2330280" y="40690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0" name="CustomShape 555"/>
          <p:cNvSpPr/>
          <p:nvPr/>
        </p:nvSpPr>
        <p:spPr>
          <a:xfrm>
            <a:off x="2174040" y="41018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1" name="CustomShape 556"/>
          <p:cNvSpPr/>
          <p:nvPr/>
        </p:nvSpPr>
        <p:spPr>
          <a:xfrm>
            <a:off x="2021040" y="413712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2" name="CustomShape 557"/>
          <p:cNvSpPr/>
          <p:nvPr/>
        </p:nvSpPr>
        <p:spPr>
          <a:xfrm>
            <a:off x="1864800" y="417888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3" name="CustomShape 558"/>
          <p:cNvSpPr/>
          <p:nvPr/>
        </p:nvSpPr>
        <p:spPr>
          <a:xfrm>
            <a:off x="1708560" y="422388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4" name="CustomShape 559"/>
          <p:cNvSpPr/>
          <p:nvPr/>
        </p:nvSpPr>
        <p:spPr>
          <a:xfrm>
            <a:off x="1549080" y="426276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5" name="CustomShape 560"/>
          <p:cNvSpPr/>
          <p:nvPr/>
        </p:nvSpPr>
        <p:spPr>
          <a:xfrm>
            <a:off x="1392480" y="430452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6" name="CustomShape 561"/>
          <p:cNvSpPr/>
          <p:nvPr/>
        </p:nvSpPr>
        <p:spPr>
          <a:xfrm>
            <a:off x="1243080" y="435312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7" name="CustomShape 562"/>
          <p:cNvSpPr/>
          <p:nvPr/>
        </p:nvSpPr>
        <p:spPr>
          <a:xfrm>
            <a:off x="1083240" y="438840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8" name="CustomShape 563"/>
          <p:cNvSpPr/>
          <p:nvPr/>
        </p:nvSpPr>
        <p:spPr>
          <a:xfrm>
            <a:off x="937080" y="443340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9" name="CustomShape 564"/>
          <p:cNvSpPr/>
          <p:nvPr/>
        </p:nvSpPr>
        <p:spPr>
          <a:xfrm>
            <a:off x="783720" y="44784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0" name="CustomShape 565"/>
          <p:cNvSpPr/>
          <p:nvPr/>
        </p:nvSpPr>
        <p:spPr>
          <a:xfrm>
            <a:off x="633960" y="453024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1" name="CustomShape 566"/>
          <p:cNvSpPr/>
          <p:nvPr/>
        </p:nvSpPr>
        <p:spPr>
          <a:xfrm>
            <a:off x="484560" y="457524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2" name="CustomShape 567"/>
          <p:cNvSpPr/>
          <p:nvPr/>
        </p:nvSpPr>
        <p:spPr>
          <a:xfrm>
            <a:off x="338040" y="4620240"/>
            <a:ext cx="17712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3" name="CustomShape 568"/>
          <p:cNvSpPr/>
          <p:nvPr/>
        </p:nvSpPr>
        <p:spPr>
          <a:xfrm>
            <a:off x="187920" y="4662000"/>
            <a:ext cx="17748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4" name="CustomShape 569"/>
          <p:cNvSpPr/>
          <p:nvPr/>
        </p:nvSpPr>
        <p:spPr>
          <a:xfrm>
            <a:off x="48240" y="4716720"/>
            <a:ext cx="177120" cy="18360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5" name="CustomShape 570"/>
          <p:cNvSpPr/>
          <p:nvPr/>
        </p:nvSpPr>
        <p:spPr>
          <a:xfrm>
            <a:off x="-57600" y="4762080"/>
            <a:ext cx="177480" cy="1832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pic>
        <p:nvPicPr>
          <p:cNvPr id="616" name="Picture 878" descr="DNA 01"/>
          <p:cNvPicPr/>
          <p:nvPr/>
        </p:nvPicPr>
        <p:blipFill>
          <a:blip r:embed="rId2"/>
          <a:srcRect l="0" t="0" r="25949" b="0"/>
          <a:stretch/>
        </p:blipFill>
        <p:spPr>
          <a:xfrm>
            <a:off x="3708360" y="9671040"/>
            <a:ext cx="2414520" cy="719280"/>
          </a:xfrm>
          <a:prstGeom prst="rect">
            <a:avLst/>
          </a:prstGeom>
          <a:ln>
            <a:noFill/>
          </a:ln>
        </p:spPr>
      </p:pic>
      <p:sp>
        <p:nvSpPr>
          <p:cNvPr id="617" name="TextShape 571"/>
          <p:cNvSpPr txBox="1"/>
          <p:nvPr/>
        </p:nvSpPr>
        <p:spPr>
          <a:xfrm>
            <a:off x="254160" y="215640"/>
            <a:ext cx="4765680" cy="306360"/>
          </a:xfrm>
          <a:prstGeom prst="rect">
            <a:avLst/>
          </a:prstGeom>
          <a:noFill/>
          <a:ln>
            <a:noFill/>
          </a:ln>
        </p:spPr>
        <p:txBody>
          <a:bodyPr lIns="118080" rIns="118080" tIns="59040" bIns="59040" anchor="ctr"/>
          <a:p>
            <a:pPr algn="ctr"/>
            <a:r>
              <a:rPr b="1" lang="en-US" sz="2100" spc="-1" strike="noStrike">
                <a:solidFill>
                  <a:srgbClr val="ffff00"/>
                </a:solidFill>
                <a:uFill>
                  <a:solidFill>
                    <a:srgbClr val="ffffff"/>
                  </a:solidFill>
                </a:uFill>
                <a:latin typeface="Arial"/>
              </a:rPr>
              <a:t>Inhibition of Angiogenesis by TSP1</a:t>
            </a:r>
            <a:endParaRPr b="0" lang="pt-BR" sz="5700" spc="-1" strike="noStrike">
              <a:solidFill>
                <a:srgbClr val="000000"/>
              </a:solidFill>
              <a:uFill>
                <a:solidFill>
                  <a:srgbClr val="ffffff"/>
                </a:solidFill>
              </a:uFill>
              <a:latin typeface="Arial"/>
            </a:endParaRPr>
          </a:p>
        </p:txBody>
      </p:sp>
      <p:sp>
        <p:nvSpPr>
          <p:cNvPr id="618" name="CustomShape 572"/>
          <p:cNvSpPr/>
          <p:nvPr/>
        </p:nvSpPr>
        <p:spPr>
          <a:xfrm rot="5400000">
            <a:off x="4547160" y="4866120"/>
            <a:ext cx="447120" cy="26172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19" name="CustomShape 573"/>
          <p:cNvSpPr/>
          <p:nvPr/>
        </p:nvSpPr>
        <p:spPr>
          <a:xfrm rot="5276400">
            <a:off x="4575600" y="5017320"/>
            <a:ext cx="240480" cy="6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20" name="CustomShape 574"/>
          <p:cNvSpPr/>
          <p:nvPr/>
        </p:nvSpPr>
        <p:spPr>
          <a:xfrm rot="5400000">
            <a:off x="4547160" y="4508280"/>
            <a:ext cx="447480" cy="26172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21" name="CustomShape 575"/>
          <p:cNvSpPr/>
          <p:nvPr/>
        </p:nvSpPr>
        <p:spPr>
          <a:xfrm rot="5276400">
            <a:off x="4575240" y="4659840"/>
            <a:ext cx="240840" cy="6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22" name="CustomShape 576"/>
          <p:cNvSpPr/>
          <p:nvPr/>
        </p:nvSpPr>
        <p:spPr>
          <a:xfrm rot="5400000">
            <a:off x="4547160" y="4158360"/>
            <a:ext cx="447480" cy="26172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23" name="CustomShape 577"/>
          <p:cNvSpPr/>
          <p:nvPr/>
        </p:nvSpPr>
        <p:spPr>
          <a:xfrm rot="5276400">
            <a:off x="4575240" y="4309920"/>
            <a:ext cx="240840" cy="6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24" name="CustomShape 578"/>
          <p:cNvSpPr/>
          <p:nvPr/>
        </p:nvSpPr>
        <p:spPr>
          <a:xfrm rot="5400000">
            <a:off x="4547160" y="3816000"/>
            <a:ext cx="447120" cy="26172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25" name="CustomShape 579"/>
          <p:cNvSpPr/>
          <p:nvPr/>
        </p:nvSpPr>
        <p:spPr>
          <a:xfrm rot="5276400">
            <a:off x="4575600" y="3967200"/>
            <a:ext cx="240480" cy="6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26" name="CustomShape 580"/>
          <p:cNvSpPr/>
          <p:nvPr/>
        </p:nvSpPr>
        <p:spPr>
          <a:xfrm rot="5400000">
            <a:off x="4547160" y="3481920"/>
            <a:ext cx="447120" cy="26172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27" name="CustomShape 581"/>
          <p:cNvSpPr/>
          <p:nvPr/>
        </p:nvSpPr>
        <p:spPr>
          <a:xfrm rot="5276400">
            <a:off x="4575600" y="3633120"/>
            <a:ext cx="240480" cy="6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28" name="CustomShape 582"/>
          <p:cNvSpPr/>
          <p:nvPr/>
        </p:nvSpPr>
        <p:spPr>
          <a:xfrm rot="5106600">
            <a:off x="2572200" y="4711320"/>
            <a:ext cx="414360" cy="25560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29" name="CustomShape 583"/>
          <p:cNvSpPr/>
          <p:nvPr/>
        </p:nvSpPr>
        <p:spPr>
          <a:xfrm rot="4983000">
            <a:off x="2599200" y="4862880"/>
            <a:ext cx="223200" cy="6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0" name="CustomShape 584"/>
          <p:cNvSpPr/>
          <p:nvPr/>
        </p:nvSpPr>
        <p:spPr>
          <a:xfrm rot="5106600">
            <a:off x="2543760" y="4380840"/>
            <a:ext cx="414720" cy="25560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31" name="CustomShape 585"/>
          <p:cNvSpPr/>
          <p:nvPr/>
        </p:nvSpPr>
        <p:spPr>
          <a:xfrm rot="4983000">
            <a:off x="2570760" y="4532040"/>
            <a:ext cx="223200" cy="6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2" name="CustomShape 586"/>
          <p:cNvSpPr/>
          <p:nvPr/>
        </p:nvSpPr>
        <p:spPr>
          <a:xfrm rot="5106600">
            <a:off x="2516040" y="4057560"/>
            <a:ext cx="414720" cy="25560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33" name="CustomShape 587"/>
          <p:cNvSpPr/>
          <p:nvPr/>
        </p:nvSpPr>
        <p:spPr>
          <a:xfrm rot="4983000">
            <a:off x="2543400" y="4208760"/>
            <a:ext cx="223200" cy="6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4" name="CustomShape 588"/>
          <p:cNvSpPr/>
          <p:nvPr/>
        </p:nvSpPr>
        <p:spPr>
          <a:xfrm rot="5106600">
            <a:off x="2489040" y="3741120"/>
            <a:ext cx="414360" cy="25560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35" name="CustomShape 589"/>
          <p:cNvSpPr/>
          <p:nvPr/>
        </p:nvSpPr>
        <p:spPr>
          <a:xfrm rot="4983000">
            <a:off x="2516040" y="3892680"/>
            <a:ext cx="223200" cy="6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6" name="CustomShape 590"/>
          <p:cNvSpPr/>
          <p:nvPr/>
        </p:nvSpPr>
        <p:spPr>
          <a:xfrm rot="5106600">
            <a:off x="2462760" y="3432600"/>
            <a:ext cx="414360" cy="255600"/>
          </a:xfrm>
          <a:prstGeom prst="ellipse">
            <a:avLst/>
          </a:prstGeom>
          <a:gradFill>
            <a:gsLst>
              <a:gs pos="0">
                <a:srgbClr val="d88500"/>
              </a:gs>
              <a:gs pos="100000">
                <a:srgbClr val="d88500"/>
              </a:gs>
            </a:gsLst>
            <a:lin ang="2700000"/>
          </a:gradFill>
          <a:ln w="9360">
            <a:solidFill>
              <a:srgbClr val="dec1fb"/>
            </a:solidFill>
            <a:miter/>
          </a:ln>
        </p:spPr>
        <p:style>
          <a:lnRef idx="0"/>
          <a:fillRef idx="0"/>
          <a:effectRef idx="0"/>
          <a:fontRef idx="minor"/>
        </p:style>
      </p:sp>
      <p:sp>
        <p:nvSpPr>
          <p:cNvPr id="637" name="CustomShape 591"/>
          <p:cNvSpPr/>
          <p:nvPr/>
        </p:nvSpPr>
        <p:spPr>
          <a:xfrm rot="4983000">
            <a:off x="2489760" y="3584160"/>
            <a:ext cx="223200" cy="6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8" name="CustomShape 592"/>
          <p:cNvSpPr/>
          <p:nvPr/>
        </p:nvSpPr>
        <p:spPr>
          <a:xfrm rot="211800">
            <a:off x="6431760" y="3242160"/>
            <a:ext cx="371880" cy="186768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d88500"/>
              </a:gs>
              <a:gs pos="100000">
                <a:srgbClr val="330707"/>
              </a:gs>
            </a:gsLst>
            <a:lin ang="0"/>
          </a:gradFill>
          <a:ln>
            <a:noFill/>
          </a:ln>
          <a:effectLst>
            <a:outerShdw dist="17819" dir="2700000">
              <a:srgbClr val="825000"/>
            </a:outerShdw>
          </a:effectLst>
        </p:spPr>
        <p:style>
          <a:lnRef idx="0"/>
          <a:fillRef idx="0"/>
          <a:effectRef idx="0"/>
          <a:fontRef idx="minor"/>
        </p:style>
      </p:sp>
      <p:sp>
        <p:nvSpPr>
          <p:cNvPr id="639" name="CustomShape 593"/>
          <p:cNvSpPr/>
          <p:nvPr/>
        </p:nvSpPr>
        <p:spPr>
          <a:xfrm rot="5611800">
            <a:off x="5869440" y="4442400"/>
            <a:ext cx="1343520" cy="294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40" name="CustomShape 594"/>
          <p:cNvSpPr/>
          <p:nvPr/>
        </p:nvSpPr>
        <p:spPr>
          <a:xfrm rot="735000">
            <a:off x="8150400" y="3321720"/>
            <a:ext cx="858600" cy="201924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6b6b6b"/>
              </a:gs>
              <a:gs pos="50000">
                <a:srgbClr val="c8c8c8"/>
              </a:gs>
              <a:gs pos="100000">
                <a:srgbClr val="6b6b6b"/>
              </a:gs>
            </a:gsLst>
            <a:lin ang="0"/>
          </a:gradFill>
          <a:ln>
            <a:noFill/>
          </a:ln>
          <a:effectLst>
            <a:outerShdw dist="17819" dir="2700000">
              <a:srgbClr val="404040"/>
            </a:outerShdw>
          </a:effectLst>
        </p:spPr>
        <p:style>
          <a:lnRef idx="0"/>
          <a:fillRef idx="0"/>
          <a:effectRef idx="0"/>
          <a:fontRef idx="minor"/>
        </p:style>
      </p:sp>
      <p:sp>
        <p:nvSpPr>
          <p:cNvPr id="641" name="CustomShape 595"/>
          <p:cNvSpPr/>
          <p:nvPr/>
        </p:nvSpPr>
        <p:spPr>
          <a:xfrm rot="5945400">
            <a:off x="7791840" y="4573800"/>
            <a:ext cx="1528920" cy="2664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42" name="CustomShape 596"/>
          <p:cNvSpPr/>
          <p:nvPr/>
        </p:nvSpPr>
        <p:spPr>
          <a:xfrm rot="735000">
            <a:off x="8299800" y="3346920"/>
            <a:ext cx="860040" cy="201888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6b6b6b"/>
              </a:gs>
              <a:gs pos="50000">
                <a:srgbClr val="c8c8c8"/>
              </a:gs>
              <a:gs pos="100000">
                <a:srgbClr val="6b6b6b"/>
              </a:gs>
            </a:gsLst>
            <a:lin ang="0"/>
          </a:gradFill>
          <a:ln>
            <a:noFill/>
          </a:ln>
          <a:effectLst>
            <a:outerShdw dist="17819" dir="2700000">
              <a:srgbClr val="404040"/>
            </a:outerShdw>
          </a:effectLst>
        </p:spPr>
        <p:style>
          <a:lnRef idx="0"/>
          <a:fillRef idx="0"/>
          <a:effectRef idx="0"/>
          <a:fontRef idx="minor"/>
        </p:style>
      </p:sp>
      <p:sp>
        <p:nvSpPr>
          <p:cNvPr id="643" name="CustomShape 597"/>
          <p:cNvSpPr/>
          <p:nvPr/>
        </p:nvSpPr>
        <p:spPr>
          <a:xfrm rot="5945400">
            <a:off x="7941960" y="4599000"/>
            <a:ext cx="1528920" cy="266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44" name="CustomShape 598"/>
          <p:cNvSpPr/>
          <p:nvPr/>
        </p:nvSpPr>
        <p:spPr>
          <a:xfrm>
            <a:off x="792000" y="582480"/>
            <a:ext cx="722160" cy="5670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00ffea"/>
              </a:gs>
              <a:gs pos="100000">
                <a:srgbClr val="6dfff5"/>
              </a:gs>
            </a:gsLst>
            <a:lin ang="5400000"/>
          </a:gradFill>
          <a:ln>
            <a:noFill/>
          </a:ln>
          <a:effectLst>
            <a:outerShdw dist="153753" dir="2700000">
              <a:srgbClr val="00998c">
                <a:alpha val="50000"/>
              </a:srgbClr>
            </a:outerShdw>
          </a:effectLst>
        </p:spPr>
        <p:style>
          <a:lnRef idx="0"/>
          <a:fillRef idx="0"/>
          <a:effectRef idx="0"/>
          <a:fontRef idx="minor"/>
        </p:style>
      </p:sp>
      <p:sp>
        <p:nvSpPr>
          <p:cNvPr id="645" name="CustomShape 599"/>
          <p:cNvSpPr/>
          <p:nvPr/>
        </p:nvSpPr>
        <p:spPr>
          <a:xfrm rot="17403000">
            <a:off x="860040" y="533160"/>
            <a:ext cx="389520" cy="44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46" name="CustomShape 600"/>
          <p:cNvSpPr/>
          <p:nvPr/>
        </p:nvSpPr>
        <p:spPr>
          <a:xfrm>
            <a:off x="987480" y="728280"/>
            <a:ext cx="401400" cy="21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TGF</a:t>
            </a:r>
            <a:r>
              <a:rPr b="1" lang="en-US" sz="1400" spc="-1" strike="noStrike">
                <a:solidFill>
                  <a:srgbClr val="000000"/>
                </a:solidFill>
                <a:uFill>
                  <a:solidFill>
                    <a:srgbClr val="ffffff"/>
                  </a:solidFill>
                </a:uFill>
                <a:latin typeface="Symbol"/>
                <a:ea typeface="Symbol"/>
              </a:rPr>
              <a:t></a:t>
            </a:r>
            <a:endParaRPr b="1" lang="pt-BR" sz="1200" spc="-1" strike="noStrike">
              <a:solidFill>
                <a:srgbClr val="000000"/>
              </a:solidFill>
              <a:uFill>
                <a:solidFill>
                  <a:srgbClr val="ffffff"/>
                </a:solidFill>
              </a:uFill>
              <a:latin typeface="Arial"/>
            </a:endParaRPr>
          </a:p>
        </p:txBody>
      </p:sp>
      <p:sp>
        <p:nvSpPr>
          <p:cNvPr id="647" name="CustomShape 601"/>
          <p:cNvSpPr/>
          <p:nvPr/>
        </p:nvSpPr>
        <p:spPr>
          <a:xfrm>
            <a:off x="1508040" y="804960"/>
            <a:ext cx="5684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ff3300"/>
                </a:solidFill>
                <a:uFill>
                  <a:solidFill>
                    <a:srgbClr val="ffffff"/>
                  </a:solidFill>
                </a:uFill>
                <a:latin typeface="Arial"/>
              </a:rPr>
              <a:t>Inactive</a:t>
            </a:r>
            <a:endParaRPr b="1" lang="pt-BR" sz="1200" spc="-1" strike="noStrike">
              <a:solidFill>
                <a:srgbClr val="000000"/>
              </a:solidFill>
              <a:uFill>
                <a:solidFill>
                  <a:srgbClr val="ffffff"/>
                </a:solidFill>
              </a:uFill>
              <a:latin typeface="Arial"/>
            </a:endParaRPr>
          </a:p>
        </p:txBody>
      </p:sp>
      <p:sp>
        <p:nvSpPr>
          <p:cNvPr id="648" name="CustomShape 602"/>
          <p:cNvSpPr/>
          <p:nvPr/>
        </p:nvSpPr>
        <p:spPr>
          <a:xfrm>
            <a:off x="4884840" y="825480"/>
            <a:ext cx="59832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ff3300"/>
                </a:solidFill>
                <a:uFill>
                  <a:solidFill>
                    <a:srgbClr val="ffffff"/>
                  </a:solidFill>
                </a:uFill>
                <a:latin typeface="Arial"/>
              </a:rPr>
              <a:t>Inactive</a:t>
            </a:r>
            <a:endParaRPr b="1" lang="pt-BR" sz="1200" spc="-1" strike="noStrike">
              <a:solidFill>
                <a:srgbClr val="000000"/>
              </a:solidFill>
              <a:uFill>
                <a:solidFill>
                  <a:srgbClr val="ffffff"/>
                </a:solidFill>
              </a:uFill>
              <a:latin typeface="Arial"/>
            </a:endParaRPr>
          </a:p>
        </p:txBody>
      </p:sp>
      <p:sp>
        <p:nvSpPr>
          <p:cNvPr id="649" name="CustomShape 603"/>
          <p:cNvSpPr/>
          <p:nvPr/>
        </p:nvSpPr>
        <p:spPr>
          <a:xfrm>
            <a:off x="5207040" y="865080"/>
            <a:ext cx="906480" cy="4446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c634fa"/>
              </a:gs>
              <a:gs pos="100000">
                <a:srgbClr val="eab5fd"/>
              </a:gs>
            </a:gsLst>
            <a:lin ang="2700000"/>
          </a:gradFill>
          <a:ln w="9360">
            <a:solidFill>
              <a:srgbClr val="000000"/>
            </a:solidFill>
            <a:round/>
          </a:ln>
        </p:spPr>
        <p:style>
          <a:lnRef idx="0"/>
          <a:fillRef idx="0"/>
          <a:effectRef idx="0"/>
          <a:fontRef idx="minor"/>
        </p:style>
      </p:sp>
      <p:sp>
        <p:nvSpPr>
          <p:cNvPr id="650" name="CustomShape 604"/>
          <p:cNvSpPr/>
          <p:nvPr/>
        </p:nvSpPr>
        <p:spPr>
          <a:xfrm rot="21020400">
            <a:off x="5749560" y="1152360"/>
            <a:ext cx="312480" cy="111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51" name="CustomShape 605"/>
          <p:cNvSpPr/>
          <p:nvPr/>
        </p:nvSpPr>
        <p:spPr>
          <a:xfrm>
            <a:off x="5468040" y="1047600"/>
            <a:ext cx="4395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MMP9</a:t>
            </a:r>
            <a:endParaRPr b="1" lang="pt-BR" sz="1200" spc="-1" strike="noStrike">
              <a:solidFill>
                <a:srgbClr val="000000"/>
              </a:solidFill>
              <a:uFill>
                <a:solidFill>
                  <a:srgbClr val="ffffff"/>
                </a:solidFill>
              </a:uFill>
              <a:latin typeface="Arial"/>
            </a:endParaRPr>
          </a:p>
        </p:txBody>
      </p:sp>
      <p:sp>
        <p:nvSpPr>
          <p:cNvPr id="652" name="CustomShape 606"/>
          <p:cNvSpPr/>
          <p:nvPr/>
        </p:nvSpPr>
        <p:spPr>
          <a:xfrm>
            <a:off x="6742080" y="1647720"/>
            <a:ext cx="523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ff3300"/>
                </a:solidFill>
                <a:uFill>
                  <a:solidFill>
                    <a:srgbClr val="ffffff"/>
                  </a:solidFill>
                </a:uFill>
                <a:latin typeface="Arial"/>
              </a:rPr>
              <a:t>Active</a:t>
            </a:r>
            <a:endParaRPr b="1" lang="pt-BR" sz="1200" spc="-1" strike="noStrike">
              <a:solidFill>
                <a:srgbClr val="000000"/>
              </a:solidFill>
              <a:uFill>
                <a:solidFill>
                  <a:srgbClr val="ffffff"/>
                </a:solidFill>
              </a:uFill>
              <a:latin typeface="Arial"/>
            </a:endParaRPr>
          </a:p>
        </p:txBody>
      </p:sp>
      <p:sp>
        <p:nvSpPr>
          <p:cNvPr id="653" name="CustomShape 607"/>
          <p:cNvSpPr/>
          <p:nvPr/>
        </p:nvSpPr>
        <p:spPr>
          <a:xfrm>
            <a:off x="6338880" y="1808280"/>
            <a:ext cx="933480" cy="457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c634fa"/>
              </a:gs>
              <a:gs pos="100000">
                <a:srgbClr val="eab5fd"/>
              </a:gs>
            </a:gsLst>
            <a:lin ang="2700000"/>
          </a:gradFill>
          <a:ln w="9360">
            <a:solidFill>
              <a:srgbClr val="000000"/>
            </a:solidFill>
            <a:round/>
          </a:ln>
        </p:spPr>
        <p:style>
          <a:lnRef idx="0"/>
          <a:fillRef idx="0"/>
          <a:effectRef idx="0"/>
          <a:fontRef idx="minor"/>
        </p:style>
      </p:sp>
      <p:sp>
        <p:nvSpPr>
          <p:cNvPr id="654" name="CustomShape 608"/>
          <p:cNvSpPr/>
          <p:nvPr/>
        </p:nvSpPr>
        <p:spPr>
          <a:xfrm rot="21020400">
            <a:off x="6897960" y="2103480"/>
            <a:ext cx="321840" cy="114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55" name="CustomShape 609"/>
          <p:cNvSpPr/>
          <p:nvPr/>
        </p:nvSpPr>
        <p:spPr>
          <a:xfrm>
            <a:off x="6607440" y="1995840"/>
            <a:ext cx="4395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MMP9</a:t>
            </a:r>
            <a:endParaRPr b="1" lang="pt-BR" sz="1200" spc="-1" strike="noStrike">
              <a:solidFill>
                <a:srgbClr val="000000"/>
              </a:solidFill>
              <a:uFill>
                <a:solidFill>
                  <a:srgbClr val="ffffff"/>
                </a:solidFill>
              </a:uFill>
              <a:latin typeface="Arial"/>
            </a:endParaRPr>
          </a:p>
        </p:txBody>
      </p:sp>
      <p:sp>
        <p:nvSpPr>
          <p:cNvPr id="656" name="CustomShape 610"/>
          <p:cNvSpPr/>
          <p:nvPr/>
        </p:nvSpPr>
        <p:spPr>
          <a:xfrm rot="16200000">
            <a:off x="8507160" y="-482400"/>
            <a:ext cx="114480" cy="2142720"/>
          </a:xfrm>
          <a:prstGeom prst="ellipse">
            <a:avLst/>
          </a:prstGeom>
          <a:gradFill>
            <a:gsLst>
              <a:gs pos="0">
                <a:srgbClr val="a1a1a1"/>
              </a:gs>
              <a:gs pos="100000">
                <a:srgbClr val="c8c8c8"/>
              </a:gs>
            </a:gsLst>
            <a:lin ang="2700000"/>
          </a:gradFill>
          <a:ln w="9360">
            <a:solidFill>
              <a:srgbClr val="dec1fb"/>
            </a:solidFill>
            <a:miter/>
          </a:ln>
        </p:spPr>
        <p:style>
          <a:lnRef idx="0"/>
          <a:fillRef idx="0"/>
          <a:effectRef idx="0"/>
          <a:fontRef idx="minor"/>
        </p:style>
      </p:sp>
      <p:sp>
        <p:nvSpPr>
          <p:cNvPr id="657" name="CustomShape 611"/>
          <p:cNvSpPr/>
          <p:nvPr/>
        </p:nvSpPr>
        <p:spPr>
          <a:xfrm rot="16076400">
            <a:off x="9165960" y="321120"/>
            <a:ext cx="61560" cy="50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58" name="CustomShape 612"/>
          <p:cNvSpPr/>
          <p:nvPr/>
        </p:nvSpPr>
        <p:spPr>
          <a:xfrm rot="16200000">
            <a:off x="8507160" y="-392760"/>
            <a:ext cx="114480" cy="2142720"/>
          </a:xfrm>
          <a:prstGeom prst="ellipse">
            <a:avLst/>
          </a:prstGeom>
          <a:gradFill>
            <a:gsLst>
              <a:gs pos="0">
                <a:srgbClr val="a1a1a1"/>
              </a:gs>
              <a:gs pos="100000">
                <a:srgbClr val="c8c8c8"/>
              </a:gs>
            </a:gsLst>
            <a:lin ang="2700000"/>
          </a:gradFill>
          <a:ln w="9360">
            <a:solidFill>
              <a:srgbClr val="dec1fb"/>
            </a:solidFill>
            <a:miter/>
          </a:ln>
        </p:spPr>
        <p:style>
          <a:lnRef idx="0"/>
          <a:fillRef idx="0"/>
          <a:effectRef idx="0"/>
          <a:fontRef idx="minor"/>
        </p:style>
      </p:sp>
      <p:sp>
        <p:nvSpPr>
          <p:cNvPr id="659" name="CustomShape 613"/>
          <p:cNvSpPr/>
          <p:nvPr/>
        </p:nvSpPr>
        <p:spPr>
          <a:xfrm rot="16076400">
            <a:off x="9165960" y="410760"/>
            <a:ext cx="61560" cy="50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0" name="CustomShape 614"/>
          <p:cNvSpPr/>
          <p:nvPr/>
        </p:nvSpPr>
        <p:spPr>
          <a:xfrm rot="16200000">
            <a:off x="8507160" y="-303120"/>
            <a:ext cx="114480" cy="2142720"/>
          </a:xfrm>
          <a:prstGeom prst="ellipse">
            <a:avLst/>
          </a:prstGeom>
          <a:gradFill>
            <a:gsLst>
              <a:gs pos="0">
                <a:srgbClr val="a1a1a1"/>
              </a:gs>
              <a:gs pos="100000">
                <a:srgbClr val="c8c8c8"/>
              </a:gs>
            </a:gsLst>
            <a:lin ang="2700000"/>
          </a:gradFill>
          <a:ln w="9360">
            <a:solidFill>
              <a:srgbClr val="dec1fb"/>
            </a:solidFill>
            <a:miter/>
          </a:ln>
        </p:spPr>
        <p:style>
          <a:lnRef idx="0"/>
          <a:fillRef idx="0"/>
          <a:effectRef idx="0"/>
          <a:fontRef idx="minor"/>
        </p:style>
      </p:sp>
      <p:sp>
        <p:nvSpPr>
          <p:cNvPr id="661" name="CustomShape 615"/>
          <p:cNvSpPr/>
          <p:nvPr/>
        </p:nvSpPr>
        <p:spPr>
          <a:xfrm rot="16076400">
            <a:off x="9165960" y="500400"/>
            <a:ext cx="61560" cy="50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2" name="CustomShape 616"/>
          <p:cNvSpPr/>
          <p:nvPr/>
        </p:nvSpPr>
        <p:spPr>
          <a:xfrm rot="16200000">
            <a:off x="8507160" y="-213480"/>
            <a:ext cx="114480" cy="2142720"/>
          </a:xfrm>
          <a:prstGeom prst="ellipse">
            <a:avLst/>
          </a:prstGeom>
          <a:gradFill>
            <a:gsLst>
              <a:gs pos="0">
                <a:srgbClr val="a1a1a1"/>
              </a:gs>
              <a:gs pos="100000">
                <a:srgbClr val="c8c8c8"/>
              </a:gs>
            </a:gsLst>
            <a:lin ang="2700000"/>
          </a:gradFill>
          <a:ln w="9360">
            <a:solidFill>
              <a:srgbClr val="dec1fb"/>
            </a:solidFill>
            <a:miter/>
          </a:ln>
        </p:spPr>
        <p:style>
          <a:lnRef idx="0"/>
          <a:fillRef idx="0"/>
          <a:effectRef idx="0"/>
          <a:fontRef idx="minor"/>
        </p:style>
      </p:sp>
      <p:sp>
        <p:nvSpPr>
          <p:cNvPr id="663" name="CustomShape 617"/>
          <p:cNvSpPr/>
          <p:nvPr/>
        </p:nvSpPr>
        <p:spPr>
          <a:xfrm rot="16076400">
            <a:off x="9165960" y="590040"/>
            <a:ext cx="61560" cy="50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4" name="CustomShape 618"/>
          <p:cNvSpPr/>
          <p:nvPr/>
        </p:nvSpPr>
        <p:spPr>
          <a:xfrm rot="16200000">
            <a:off x="8507160" y="-122040"/>
            <a:ext cx="114480" cy="2142720"/>
          </a:xfrm>
          <a:prstGeom prst="ellipse">
            <a:avLst/>
          </a:prstGeom>
          <a:gradFill>
            <a:gsLst>
              <a:gs pos="0">
                <a:srgbClr val="a1a1a1"/>
              </a:gs>
              <a:gs pos="100000">
                <a:srgbClr val="c8c8c8"/>
              </a:gs>
            </a:gsLst>
            <a:lin ang="2700000"/>
          </a:gradFill>
          <a:ln w="9360">
            <a:solidFill>
              <a:srgbClr val="dec1fb"/>
            </a:solidFill>
            <a:miter/>
          </a:ln>
        </p:spPr>
        <p:style>
          <a:lnRef idx="0"/>
          <a:fillRef idx="0"/>
          <a:effectRef idx="0"/>
          <a:fontRef idx="minor"/>
        </p:style>
      </p:sp>
      <p:sp>
        <p:nvSpPr>
          <p:cNvPr id="665" name="CustomShape 619"/>
          <p:cNvSpPr/>
          <p:nvPr/>
        </p:nvSpPr>
        <p:spPr>
          <a:xfrm rot="16076400">
            <a:off x="9165960" y="681480"/>
            <a:ext cx="61560" cy="50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6" name="CustomShape 620"/>
          <p:cNvSpPr/>
          <p:nvPr/>
        </p:nvSpPr>
        <p:spPr>
          <a:xfrm>
            <a:off x="7944840" y="704880"/>
            <a:ext cx="1404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Extracellular Matrix</a:t>
            </a:r>
            <a:endParaRPr b="1" lang="pt-BR" sz="1200" spc="-1" strike="noStrike">
              <a:solidFill>
                <a:srgbClr val="000000"/>
              </a:solidFill>
              <a:uFill>
                <a:solidFill>
                  <a:srgbClr val="ffffff"/>
                </a:solidFill>
              </a:uFill>
              <a:latin typeface="Arial"/>
            </a:endParaRPr>
          </a:p>
        </p:txBody>
      </p:sp>
      <p:sp>
        <p:nvSpPr>
          <p:cNvPr id="667" name="CustomShape 621"/>
          <p:cNvSpPr/>
          <p:nvPr/>
        </p:nvSpPr>
        <p:spPr>
          <a:xfrm>
            <a:off x="8786880" y="2218320"/>
            <a:ext cx="721800" cy="6642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d57cc"/>
              </a:gs>
              <a:gs pos="100000">
                <a:srgbClr val="fe90df"/>
              </a:gs>
            </a:gsLst>
            <a:lin ang="5400000"/>
          </a:gradFill>
          <a:ln>
            <a:noFill/>
          </a:ln>
          <a:effectLst>
            <a:outerShdw dist="153753" dir="2700000">
              <a:srgbClr val="98347a">
                <a:alpha val="50000"/>
              </a:srgbClr>
            </a:outerShdw>
          </a:effectLst>
        </p:spPr>
        <p:style>
          <a:lnRef idx="0"/>
          <a:fillRef idx="0"/>
          <a:effectRef idx="0"/>
          <a:fontRef idx="minor"/>
        </p:style>
      </p:sp>
      <p:sp>
        <p:nvSpPr>
          <p:cNvPr id="668" name="CustomShape 622"/>
          <p:cNvSpPr/>
          <p:nvPr/>
        </p:nvSpPr>
        <p:spPr>
          <a:xfrm rot="17403000">
            <a:off x="8821440" y="2198520"/>
            <a:ext cx="456480" cy="4399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69" name="CustomShape 623"/>
          <p:cNvSpPr/>
          <p:nvPr/>
        </p:nvSpPr>
        <p:spPr>
          <a:xfrm>
            <a:off x="8988480" y="2485080"/>
            <a:ext cx="415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VEGF</a:t>
            </a:r>
            <a:endParaRPr b="1" lang="pt-BR" sz="1200" spc="-1" strike="noStrike">
              <a:solidFill>
                <a:srgbClr val="000000"/>
              </a:solidFill>
              <a:uFill>
                <a:solidFill>
                  <a:srgbClr val="ffffff"/>
                </a:solidFill>
              </a:uFill>
              <a:latin typeface="Arial"/>
            </a:endParaRPr>
          </a:p>
        </p:txBody>
      </p:sp>
      <p:sp>
        <p:nvSpPr>
          <p:cNvPr id="670" name="CustomShape 624"/>
          <p:cNvSpPr/>
          <p:nvPr/>
        </p:nvSpPr>
        <p:spPr>
          <a:xfrm>
            <a:off x="2446200" y="5022720"/>
            <a:ext cx="707760" cy="412920"/>
          </a:xfrm>
          <a:custGeom>
            <a:avLst/>
            <a:gdLst/>
            <a:ahLst/>
            <a:rect l="0" t="0" r="r" b="b"/>
            <a:pathLst>
              <a:path w="1968" h="1149">
                <a:moveTo>
                  <a:pt x="353" y="0"/>
                </a:moveTo>
                <a:lnTo>
                  <a:pt x="1613" y="0"/>
                </a:lnTo>
                <a:lnTo>
                  <a:pt x="1967" y="353"/>
                </a:lnTo>
                <a:lnTo>
                  <a:pt x="1967" y="794"/>
                </a:lnTo>
                <a:lnTo>
                  <a:pt x="1613" y="1148"/>
                </a:lnTo>
                <a:lnTo>
                  <a:pt x="353" y="1148"/>
                </a:lnTo>
                <a:lnTo>
                  <a:pt x="0" y="794"/>
                </a:lnTo>
                <a:lnTo>
                  <a:pt x="0" y="353"/>
                </a:lnTo>
                <a:lnTo>
                  <a:pt x="353"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671" name="CustomShape 625"/>
          <p:cNvSpPr/>
          <p:nvPr/>
        </p:nvSpPr>
        <p:spPr>
          <a:xfrm rot="21476400">
            <a:off x="2787120" y="5164560"/>
            <a:ext cx="365040" cy="220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2" name="CustomShape 626"/>
          <p:cNvSpPr/>
          <p:nvPr/>
        </p:nvSpPr>
        <p:spPr>
          <a:xfrm>
            <a:off x="2705760" y="5148360"/>
            <a:ext cx="270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Fyn</a:t>
            </a:r>
            <a:endParaRPr b="1" lang="pt-BR" sz="1200" spc="-1" strike="noStrike">
              <a:solidFill>
                <a:srgbClr val="000000"/>
              </a:solidFill>
              <a:uFill>
                <a:solidFill>
                  <a:srgbClr val="ffffff"/>
                </a:solidFill>
              </a:uFill>
              <a:latin typeface="Arial"/>
            </a:endParaRPr>
          </a:p>
        </p:txBody>
      </p:sp>
      <p:sp>
        <p:nvSpPr>
          <p:cNvPr id="673" name="CustomShape 627"/>
          <p:cNvSpPr/>
          <p:nvPr/>
        </p:nvSpPr>
        <p:spPr>
          <a:xfrm>
            <a:off x="3763800" y="5842080"/>
            <a:ext cx="1115640" cy="5461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a6a00"/>
              </a:gs>
              <a:gs pos="100000">
                <a:srgbClr val="ffcaa3"/>
              </a:gs>
            </a:gsLst>
            <a:lin ang="5400000"/>
          </a:gradFill>
          <a:ln w="9360">
            <a:solidFill>
              <a:srgbClr val="000000"/>
            </a:solidFill>
            <a:round/>
          </a:ln>
        </p:spPr>
        <p:style>
          <a:lnRef idx="0"/>
          <a:fillRef idx="0"/>
          <a:effectRef idx="0"/>
          <a:fontRef idx="minor"/>
        </p:style>
      </p:sp>
      <p:sp>
        <p:nvSpPr>
          <p:cNvPr id="674" name="CustomShape 628"/>
          <p:cNvSpPr/>
          <p:nvPr/>
        </p:nvSpPr>
        <p:spPr>
          <a:xfrm rot="21020400">
            <a:off x="4431960" y="6194880"/>
            <a:ext cx="384480" cy="1364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5" name="CustomShape 629"/>
          <p:cNvSpPr/>
          <p:nvPr/>
        </p:nvSpPr>
        <p:spPr>
          <a:xfrm>
            <a:off x="4011480" y="6070680"/>
            <a:ext cx="711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Caspase3</a:t>
            </a:r>
            <a:endParaRPr b="1" lang="pt-BR" sz="1200" spc="-1" strike="noStrike">
              <a:solidFill>
                <a:srgbClr val="000000"/>
              </a:solidFill>
              <a:uFill>
                <a:solidFill>
                  <a:srgbClr val="ffffff"/>
                </a:solidFill>
              </a:uFill>
              <a:latin typeface="Arial"/>
            </a:endParaRPr>
          </a:p>
        </p:txBody>
      </p:sp>
      <p:sp>
        <p:nvSpPr>
          <p:cNvPr id="676" name="CustomShape 630"/>
          <p:cNvSpPr/>
          <p:nvPr/>
        </p:nvSpPr>
        <p:spPr>
          <a:xfrm>
            <a:off x="4735080" y="3952800"/>
            <a:ext cx="110520" cy="730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D</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4</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7</a:t>
            </a:r>
            <a:endParaRPr b="1" lang="pt-BR" sz="1200" spc="-1" strike="noStrike">
              <a:solidFill>
                <a:srgbClr val="000000"/>
              </a:solidFill>
              <a:uFill>
                <a:solidFill>
                  <a:srgbClr val="ffffff"/>
                </a:solidFill>
              </a:uFill>
              <a:latin typeface="Arial"/>
            </a:endParaRPr>
          </a:p>
        </p:txBody>
      </p:sp>
      <p:sp>
        <p:nvSpPr>
          <p:cNvPr id="677" name="CustomShape 631"/>
          <p:cNvSpPr/>
          <p:nvPr/>
        </p:nvSpPr>
        <p:spPr>
          <a:xfrm rot="21284400">
            <a:off x="2687400" y="3833280"/>
            <a:ext cx="110520" cy="730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D</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4</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7</a:t>
            </a:r>
            <a:endParaRPr b="1" lang="pt-BR" sz="1200" spc="-1" strike="noStrike">
              <a:solidFill>
                <a:srgbClr val="000000"/>
              </a:solidFill>
              <a:uFill>
                <a:solidFill>
                  <a:srgbClr val="ffffff"/>
                </a:solidFill>
              </a:uFill>
              <a:latin typeface="Arial"/>
            </a:endParaRPr>
          </a:p>
        </p:txBody>
      </p:sp>
      <p:sp>
        <p:nvSpPr>
          <p:cNvPr id="678" name="CustomShape 632"/>
          <p:cNvSpPr/>
          <p:nvPr/>
        </p:nvSpPr>
        <p:spPr>
          <a:xfrm>
            <a:off x="604800" y="6865920"/>
            <a:ext cx="728640" cy="4428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0000"/>
            </a:solidFill>
            <a:miter/>
          </a:ln>
        </p:spPr>
        <p:style>
          <a:lnRef idx="0"/>
          <a:fillRef idx="0"/>
          <a:effectRef idx="0"/>
          <a:fontRef idx="minor"/>
        </p:style>
        <p:txBody>
          <a:bodyPr lIns="0" rIns="0" tIns="0" bIns="46800"/>
          <a:p>
            <a:pPr algn="ctr"/>
            <a:r>
              <a:rPr b="1" lang="en-US" sz="1200" spc="-1" strike="noStrike">
                <a:solidFill>
                  <a:srgbClr val="ffffff"/>
                </a:solidFill>
                <a:uFill>
                  <a:solidFill>
                    <a:srgbClr val="ffffff"/>
                  </a:solidFill>
                </a:uFill>
                <a:latin typeface="Arial"/>
              </a:rPr>
              <a:t>TGF</a:t>
            </a:r>
            <a:r>
              <a:rPr b="1" lang="en-US" sz="1400" spc="-1" strike="noStrike">
                <a:solidFill>
                  <a:srgbClr val="ffffff"/>
                </a:solidFill>
                <a:uFill>
                  <a:solidFill>
                    <a:srgbClr val="ffffff"/>
                  </a:solidFill>
                </a:uFill>
                <a:latin typeface="Symbol"/>
                <a:ea typeface="Symbol"/>
              </a:rPr>
              <a:t></a:t>
            </a:r>
            <a:endParaRPr b="1" lang="pt-BR" sz="12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Pathway</a:t>
            </a:r>
            <a:endParaRPr b="1" lang="pt-BR" sz="1200" spc="-1" strike="noStrike">
              <a:solidFill>
                <a:srgbClr val="000000"/>
              </a:solidFill>
              <a:uFill>
                <a:solidFill>
                  <a:srgbClr val="ffffff"/>
                </a:solidFill>
              </a:uFill>
              <a:latin typeface="Arial"/>
            </a:endParaRPr>
          </a:p>
        </p:txBody>
      </p:sp>
      <p:sp>
        <p:nvSpPr>
          <p:cNvPr id="679" name="CustomShape 633"/>
          <p:cNvSpPr/>
          <p:nvPr/>
        </p:nvSpPr>
        <p:spPr>
          <a:xfrm>
            <a:off x="3933720" y="7446960"/>
            <a:ext cx="764640" cy="446040"/>
          </a:xfrm>
          <a:custGeom>
            <a:avLst/>
            <a:gdLst/>
            <a:ahLst/>
            <a:rect l="0" t="0" r="r" b="b"/>
            <a:pathLst>
              <a:path w="2126" h="1241">
                <a:moveTo>
                  <a:pt x="381" y="0"/>
                </a:moveTo>
                <a:lnTo>
                  <a:pt x="1743" y="0"/>
                </a:lnTo>
                <a:lnTo>
                  <a:pt x="2125" y="381"/>
                </a:lnTo>
                <a:lnTo>
                  <a:pt x="2125" y="858"/>
                </a:lnTo>
                <a:lnTo>
                  <a:pt x="1743" y="1240"/>
                </a:lnTo>
                <a:lnTo>
                  <a:pt x="381" y="1240"/>
                </a:lnTo>
                <a:lnTo>
                  <a:pt x="0" y="858"/>
                </a:lnTo>
                <a:lnTo>
                  <a:pt x="0" y="381"/>
                </a:lnTo>
                <a:lnTo>
                  <a:pt x="381"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680" name="CustomShape 634"/>
          <p:cNvSpPr/>
          <p:nvPr/>
        </p:nvSpPr>
        <p:spPr>
          <a:xfrm rot="21476400">
            <a:off x="4342320" y="7640640"/>
            <a:ext cx="31140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81" name="CustomShape 635"/>
          <p:cNvSpPr/>
          <p:nvPr/>
        </p:nvSpPr>
        <p:spPr>
          <a:xfrm>
            <a:off x="4177080" y="7548480"/>
            <a:ext cx="262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p38</a:t>
            </a:r>
            <a:endParaRPr b="1" lang="pt-BR" sz="1200" spc="-1" strike="noStrike">
              <a:solidFill>
                <a:srgbClr val="000000"/>
              </a:solidFill>
              <a:uFill>
                <a:solidFill>
                  <a:srgbClr val="ffffff"/>
                </a:solidFill>
              </a:uFill>
              <a:latin typeface="Arial"/>
            </a:endParaRPr>
          </a:p>
        </p:txBody>
      </p:sp>
      <p:sp>
        <p:nvSpPr>
          <p:cNvPr id="682" name="CustomShape 636"/>
          <p:cNvSpPr/>
          <p:nvPr/>
        </p:nvSpPr>
        <p:spPr>
          <a:xfrm>
            <a:off x="8742240" y="6408720"/>
            <a:ext cx="728640" cy="4122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0000"/>
            </a:solidFill>
            <a:miter/>
          </a:ln>
        </p:spPr>
        <p:style>
          <a:lnRef idx="0"/>
          <a:fillRef idx="0"/>
          <a:effectRef idx="0"/>
          <a:fontRef idx="minor"/>
        </p:style>
        <p:txBody>
          <a:bodyPr lIns="0" rIns="0" tIns="0" bIns="46800"/>
          <a:p>
            <a:pPr algn="ctr"/>
            <a:r>
              <a:rPr b="1" lang="en-US" sz="1200" spc="-1" strike="noStrike">
                <a:solidFill>
                  <a:srgbClr val="ffffff"/>
                </a:solidFill>
                <a:uFill>
                  <a:solidFill>
                    <a:srgbClr val="ffffff"/>
                  </a:solidFill>
                </a:uFill>
                <a:latin typeface="Arial"/>
              </a:rPr>
              <a:t>VEGF</a:t>
            </a:r>
            <a:endParaRPr b="1" lang="pt-BR" sz="12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Pathway</a:t>
            </a:r>
            <a:endParaRPr b="1" lang="pt-BR" sz="1200" spc="-1" strike="noStrike">
              <a:solidFill>
                <a:srgbClr val="000000"/>
              </a:solidFill>
              <a:uFill>
                <a:solidFill>
                  <a:srgbClr val="ffffff"/>
                </a:solidFill>
              </a:uFill>
              <a:latin typeface="Arial"/>
            </a:endParaRPr>
          </a:p>
        </p:txBody>
      </p:sp>
      <p:sp>
        <p:nvSpPr>
          <p:cNvPr id="683" name="CustomShape 637"/>
          <p:cNvSpPr/>
          <p:nvPr/>
        </p:nvSpPr>
        <p:spPr>
          <a:xfrm>
            <a:off x="5682960" y="7648560"/>
            <a:ext cx="7444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ffffff"/>
                </a:solidFill>
                <a:uFill>
                  <a:solidFill>
                    <a:srgbClr val="ffffff"/>
                  </a:solidFill>
                </a:uFill>
                <a:latin typeface="Arial"/>
              </a:rPr>
              <a:t>Apoptosis</a:t>
            </a:r>
            <a:endParaRPr b="1" lang="pt-BR" sz="1200" spc="-1" strike="noStrike">
              <a:solidFill>
                <a:srgbClr val="000000"/>
              </a:solidFill>
              <a:uFill>
                <a:solidFill>
                  <a:srgbClr val="ffffff"/>
                </a:solidFill>
              </a:uFill>
              <a:latin typeface="Arial"/>
            </a:endParaRPr>
          </a:p>
        </p:txBody>
      </p:sp>
      <p:sp>
        <p:nvSpPr>
          <p:cNvPr id="684" name="CustomShape 638"/>
          <p:cNvSpPr/>
          <p:nvPr/>
        </p:nvSpPr>
        <p:spPr>
          <a:xfrm>
            <a:off x="7929360" y="8515440"/>
            <a:ext cx="999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ffffff"/>
                </a:solidFill>
                <a:uFill>
                  <a:solidFill>
                    <a:srgbClr val="ffffff"/>
                  </a:solidFill>
                </a:uFill>
                <a:latin typeface="Arial"/>
              </a:rPr>
              <a:t>Angiogenesis</a:t>
            </a:r>
            <a:endParaRPr b="1" lang="pt-BR" sz="1200" spc="-1" strike="noStrike">
              <a:solidFill>
                <a:srgbClr val="000000"/>
              </a:solidFill>
              <a:uFill>
                <a:solidFill>
                  <a:srgbClr val="ffffff"/>
                </a:solidFill>
              </a:uFill>
              <a:latin typeface="Arial"/>
            </a:endParaRPr>
          </a:p>
        </p:txBody>
      </p:sp>
      <p:sp>
        <p:nvSpPr>
          <p:cNvPr id="685" name="CustomShape 639"/>
          <p:cNvSpPr/>
          <p:nvPr/>
        </p:nvSpPr>
        <p:spPr>
          <a:xfrm>
            <a:off x="6054480" y="9205920"/>
            <a:ext cx="82080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lgn="ctr"/>
            <a:r>
              <a:rPr b="1" lang="en-US" sz="1200" spc="-1" strike="noStrike">
                <a:solidFill>
                  <a:srgbClr val="ffffff"/>
                </a:solidFill>
                <a:uFill>
                  <a:solidFill>
                    <a:srgbClr val="ffffff"/>
                  </a:solidFill>
                </a:uFill>
                <a:latin typeface="Arial"/>
              </a:rPr>
              <a:t>Gene</a:t>
            </a:r>
            <a:endParaRPr b="1" lang="pt-BR" sz="12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Expression</a:t>
            </a:r>
            <a:endParaRPr b="1" lang="pt-BR" sz="1200" spc="-1" strike="noStrike">
              <a:solidFill>
                <a:srgbClr val="000000"/>
              </a:solidFill>
              <a:uFill>
                <a:solidFill>
                  <a:srgbClr val="ffffff"/>
                </a:solidFill>
              </a:uFill>
              <a:latin typeface="Arial"/>
            </a:endParaRPr>
          </a:p>
        </p:txBody>
      </p:sp>
      <p:sp>
        <p:nvSpPr>
          <p:cNvPr id="686" name="CustomShape 640"/>
          <p:cNvSpPr/>
          <p:nvPr/>
        </p:nvSpPr>
        <p:spPr>
          <a:xfrm>
            <a:off x="1471320" y="8834400"/>
            <a:ext cx="92268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lgn="ctr"/>
            <a:r>
              <a:rPr b="1" lang="en-US" sz="1200" spc="-1" strike="noStrike">
                <a:solidFill>
                  <a:srgbClr val="ffffff"/>
                </a:solidFill>
                <a:uFill>
                  <a:solidFill>
                    <a:srgbClr val="ffffff"/>
                  </a:solidFill>
                </a:uFill>
                <a:latin typeface="Arial"/>
              </a:rPr>
              <a:t>Tumor</a:t>
            </a:r>
            <a:endParaRPr b="1" lang="pt-BR" sz="12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Suppression</a:t>
            </a:r>
            <a:endParaRPr b="1" lang="pt-BR" sz="1200" spc="-1" strike="noStrike">
              <a:solidFill>
                <a:srgbClr val="000000"/>
              </a:solidFill>
              <a:uFill>
                <a:solidFill>
                  <a:srgbClr val="ffffff"/>
                </a:solidFill>
              </a:uFill>
              <a:latin typeface="Arial"/>
            </a:endParaRPr>
          </a:p>
        </p:txBody>
      </p:sp>
      <p:sp>
        <p:nvSpPr>
          <p:cNvPr id="687" name="CustomShape 641"/>
          <p:cNvSpPr/>
          <p:nvPr/>
        </p:nvSpPr>
        <p:spPr>
          <a:xfrm flipH="1" rot="186600">
            <a:off x="4059000" y="9599400"/>
            <a:ext cx="87732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a6a00"/>
              </a:gs>
              <a:gs pos="100000">
                <a:srgbClr val="ffcda7"/>
              </a:gs>
            </a:gsLst>
            <a:lin ang="2700000"/>
          </a:gradFill>
          <a:ln>
            <a:noFill/>
          </a:ln>
        </p:spPr>
        <p:style>
          <a:lnRef idx="0"/>
          <a:fillRef idx="0"/>
          <a:effectRef idx="0"/>
          <a:fontRef idx="minor"/>
        </p:style>
      </p:sp>
      <p:sp>
        <p:nvSpPr>
          <p:cNvPr id="688" name="CustomShape 642"/>
          <p:cNvSpPr/>
          <p:nvPr/>
        </p:nvSpPr>
        <p:spPr>
          <a:xfrm flipH="1" rot="186600">
            <a:off x="4272480" y="9656280"/>
            <a:ext cx="50724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89" name="CustomShape 643"/>
          <p:cNvSpPr/>
          <p:nvPr/>
        </p:nvSpPr>
        <p:spPr>
          <a:xfrm>
            <a:off x="4334760" y="9791640"/>
            <a:ext cx="406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c-Jun</a:t>
            </a:r>
            <a:endParaRPr b="1" lang="pt-BR" sz="1200" spc="-1" strike="noStrike">
              <a:solidFill>
                <a:srgbClr val="000000"/>
              </a:solidFill>
              <a:uFill>
                <a:solidFill>
                  <a:srgbClr val="ffffff"/>
                </a:solidFill>
              </a:uFill>
              <a:latin typeface="Arial"/>
            </a:endParaRPr>
          </a:p>
        </p:txBody>
      </p:sp>
      <p:sp>
        <p:nvSpPr>
          <p:cNvPr id="690" name="CustomShape 644"/>
          <p:cNvSpPr/>
          <p:nvPr/>
        </p:nvSpPr>
        <p:spPr>
          <a:xfrm flipH="1" rot="186600">
            <a:off x="4843080" y="9640800"/>
            <a:ext cx="87912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691" name="CustomShape 645"/>
          <p:cNvSpPr/>
          <p:nvPr/>
        </p:nvSpPr>
        <p:spPr>
          <a:xfrm flipH="1" rot="186600">
            <a:off x="5056920" y="9696960"/>
            <a:ext cx="5083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92" name="CustomShape 646"/>
          <p:cNvSpPr/>
          <p:nvPr/>
        </p:nvSpPr>
        <p:spPr>
          <a:xfrm>
            <a:off x="5065560" y="9834480"/>
            <a:ext cx="406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c-Fos</a:t>
            </a:r>
            <a:endParaRPr b="1" lang="pt-BR" sz="1200" spc="-1" strike="noStrike">
              <a:solidFill>
                <a:srgbClr val="000000"/>
              </a:solidFill>
              <a:uFill>
                <a:solidFill>
                  <a:srgbClr val="ffffff"/>
                </a:solidFill>
              </a:uFill>
              <a:latin typeface="Arial"/>
            </a:endParaRPr>
          </a:p>
        </p:txBody>
      </p:sp>
      <p:sp>
        <p:nvSpPr>
          <p:cNvPr id="693" name="CustomShape 647"/>
          <p:cNvSpPr/>
          <p:nvPr/>
        </p:nvSpPr>
        <p:spPr>
          <a:xfrm rot="304200">
            <a:off x="5969160" y="3419640"/>
            <a:ext cx="133740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0" rIns="0" tIns="0" bIns="0"/>
          <a:p>
            <a:pPr algn="ctr"/>
            <a:r>
              <a:rPr b="1" lang="en-US" sz="1200" spc="-1" strike="noStrike">
                <a:solidFill>
                  <a:srgbClr val="ffffff"/>
                </a:solidFill>
                <a:uFill>
                  <a:solidFill>
                    <a:srgbClr val="ffffff"/>
                  </a:solidFill>
                </a:uFill>
                <a:latin typeface="Arial"/>
              </a:rPr>
              <a:t>Heparan Sulphate </a:t>
            </a:r>
            <a:endParaRPr b="1" lang="pt-BR" sz="12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Proteoglycans</a:t>
            </a:r>
            <a:endParaRPr b="1" lang="pt-BR" sz="1200" spc="-1" strike="noStrike">
              <a:solidFill>
                <a:srgbClr val="000000"/>
              </a:solidFill>
              <a:uFill>
                <a:solidFill>
                  <a:srgbClr val="ffffff"/>
                </a:solidFill>
              </a:uFill>
              <a:latin typeface="Arial"/>
            </a:endParaRPr>
          </a:p>
        </p:txBody>
      </p:sp>
      <p:sp>
        <p:nvSpPr>
          <p:cNvPr id="694" name="CustomShape 648"/>
          <p:cNvSpPr/>
          <p:nvPr/>
        </p:nvSpPr>
        <p:spPr>
          <a:xfrm rot="21022200">
            <a:off x="907920" y="3570480"/>
            <a:ext cx="315000" cy="211248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d88500"/>
              </a:gs>
              <a:gs pos="100000">
                <a:srgbClr val="330707"/>
              </a:gs>
            </a:gsLst>
            <a:lin ang="0"/>
          </a:gradFill>
          <a:ln>
            <a:noFill/>
          </a:ln>
          <a:effectLst>
            <a:outerShdw dist="17819" dir="2700000">
              <a:srgbClr val="825000"/>
            </a:outerShdw>
          </a:effectLst>
        </p:spPr>
        <p:style>
          <a:lnRef idx="0"/>
          <a:fillRef idx="0"/>
          <a:effectRef idx="0"/>
          <a:fontRef idx="minor"/>
        </p:style>
      </p:sp>
      <p:sp>
        <p:nvSpPr>
          <p:cNvPr id="695" name="CustomShape 649"/>
          <p:cNvSpPr/>
          <p:nvPr/>
        </p:nvSpPr>
        <p:spPr>
          <a:xfrm rot="4822200">
            <a:off x="342720" y="4974840"/>
            <a:ext cx="1519560" cy="249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96" name="CustomShape 650"/>
          <p:cNvSpPr/>
          <p:nvPr/>
        </p:nvSpPr>
        <p:spPr>
          <a:xfrm rot="21005400">
            <a:off x="1016280" y="4317840"/>
            <a:ext cx="118080" cy="943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G</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F</a:t>
            </a:r>
            <a:endParaRPr b="1" lang="pt-BR" sz="1200" spc="-1" strike="noStrike">
              <a:solidFill>
                <a:srgbClr val="000000"/>
              </a:solidFill>
              <a:uFill>
                <a:solidFill>
                  <a:srgbClr val="ffffff"/>
                </a:solidFill>
              </a:uFill>
              <a:latin typeface="Arial"/>
            </a:endParaRPr>
          </a:p>
          <a:p>
            <a:pPr>
              <a:lnSpc>
                <a:spcPct val="100000"/>
              </a:lnSpc>
            </a:pPr>
            <a:r>
              <a:rPr b="1" lang="en-US" sz="1400" spc="-1" strike="noStrike">
                <a:solidFill>
                  <a:srgbClr val="000000"/>
                </a:solidFill>
                <a:uFill>
                  <a:solidFill>
                    <a:srgbClr val="ffffff"/>
                  </a:solidFill>
                </a:uFill>
                <a:latin typeface="Symbol"/>
                <a:ea typeface="Symbol"/>
              </a:rPr>
              <a:t></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R</a:t>
            </a:r>
            <a:endParaRPr b="1" lang="pt-BR" sz="1200" spc="-1" strike="noStrike">
              <a:solidFill>
                <a:srgbClr val="000000"/>
              </a:solidFill>
              <a:uFill>
                <a:solidFill>
                  <a:srgbClr val="ffffff"/>
                </a:solidFill>
              </a:uFill>
              <a:latin typeface="Arial"/>
            </a:endParaRPr>
          </a:p>
        </p:txBody>
      </p:sp>
      <p:sp>
        <p:nvSpPr>
          <p:cNvPr id="697" name="CustomShape 651"/>
          <p:cNvSpPr/>
          <p:nvPr/>
        </p:nvSpPr>
        <p:spPr>
          <a:xfrm rot="21022200">
            <a:off x="1191960" y="3522960"/>
            <a:ext cx="316080" cy="211248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d88500"/>
              </a:gs>
              <a:gs pos="100000">
                <a:srgbClr val="330707"/>
              </a:gs>
            </a:gsLst>
            <a:lin ang="0"/>
          </a:gradFill>
          <a:ln>
            <a:noFill/>
          </a:ln>
          <a:effectLst>
            <a:outerShdw dist="17819" dir="2700000">
              <a:srgbClr val="825000"/>
            </a:outerShdw>
          </a:effectLst>
        </p:spPr>
        <p:style>
          <a:lnRef idx="0"/>
          <a:fillRef idx="0"/>
          <a:effectRef idx="0"/>
          <a:fontRef idx="minor"/>
        </p:style>
      </p:sp>
      <p:sp>
        <p:nvSpPr>
          <p:cNvPr id="698" name="CustomShape 652"/>
          <p:cNvSpPr/>
          <p:nvPr/>
        </p:nvSpPr>
        <p:spPr>
          <a:xfrm rot="4822200">
            <a:off x="627120" y="4926960"/>
            <a:ext cx="1519560" cy="250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99" name="CustomShape 653"/>
          <p:cNvSpPr/>
          <p:nvPr/>
        </p:nvSpPr>
        <p:spPr>
          <a:xfrm rot="21005400">
            <a:off x="1321920" y="4317840"/>
            <a:ext cx="118080" cy="943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G</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F</a:t>
            </a:r>
            <a:endParaRPr b="1" lang="pt-BR" sz="1200" spc="-1" strike="noStrike">
              <a:solidFill>
                <a:srgbClr val="000000"/>
              </a:solidFill>
              <a:uFill>
                <a:solidFill>
                  <a:srgbClr val="ffffff"/>
                </a:solidFill>
              </a:uFill>
              <a:latin typeface="Arial"/>
            </a:endParaRPr>
          </a:p>
          <a:p>
            <a:pPr>
              <a:lnSpc>
                <a:spcPct val="100000"/>
              </a:lnSpc>
            </a:pPr>
            <a:r>
              <a:rPr b="1" lang="en-US" sz="1400" spc="-1" strike="noStrike">
                <a:solidFill>
                  <a:srgbClr val="000000"/>
                </a:solidFill>
                <a:uFill>
                  <a:solidFill>
                    <a:srgbClr val="ffffff"/>
                  </a:solidFill>
                </a:uFill>
                <a:latin typeface="Symbol"/>
                <a:ea typeface="Symbol"/>
              </a:rPr>
              <a:t></a:t>
            </a:r>
            <a:endParaRPr b="1" lang="pt-BR" sz="12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R</a:t>
            </a:r>
            <a:endParaRPr b="1" lang="pt-BR" sz="1200" spc="-1" strike="noStrike">
              <a:solidFill>
                <a:srgbClr val="000000"/>
              </a:solidFill>
              <a:uFill>
                <a:solidFill>
                  <a:srgbClr val="ffffff"/>
                </a:solidFill>
              </a:uFill>
              <a:latin typeface="Arial"/>
            </a:endParaRPr>
          </a:p>
        </p:txBody>
      </p:sp>
      <p:sp>
        <p:nvSpPr>
          <p:cNvPr id="700" name="CustomShape 654"/>
          <p:cNvSpPr/>
          <p:nvPr/>
        </p:nvSpPr>
        <p:spPr>
          <a:xfrm rot="596400">
            <a:off x="8591400" y="4119120"/>
            <a:ext cx="118080" cy="1095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ffffff"/>
            </a:outerShdw>
          </a:effectLst>
        </p:spPr>
        <p:style>
          <a:lnRef idx="0"/>
          <a:fillRef idx="0"/>
          <a:effectRef idx="0"/>
          <a:fontRef idx="minor"/>
        </p:style>
        <p:txBody>
          <a:bodyPr wrap="none" lIns="0" rIns="0" tIns="0" bIns="0"/>
          <a:p>
            <a:pPr algn="ctr"/>
            <a:r>
              <a:rPr b="1" lang="en-US" sz="1200" spc="-1" strike="noStrike">
                <a:solidFill>
                  <a:srgbClr val="000000"/>
                </a:solidFill>
                <a:uFill>
                  <a:solidFill>
                    <a:srgbClr val="ffffff"/>
                  </a:solidFill>
                </a:uFill>
                <a:latin typeface="Arial"/>
              </a:rPr>
              <a:t>V</a:t>
            </a:r>
            <a:endParaRPr b="1" lang="pt-BR" sz="12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E</a:t>
            </a:r>
            <a:endParaRPr b="1" lang="pt-BR" sz="12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G</a:t>
            </a:r>
            <a:endParaRPr b="1" lang="pt-BR" sz="12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F</a:t>
            </a:r>
            <a:endParaRPr b="1" lang="pt-BR" sz="12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1" lang="pt-BR" sz="12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2</a:t>
            </a:r>
            <a:endParaRPr b="1" lang="pt-BR" sz="1200" spc="-1" strike="noStrike">
              <a:solidFill>
                <a:srgbClr val="000000"/>
              </a:solidFill>
              <a:uFill>
                <a:solidFill>
                  <a:srgbClr val="ffffff"/>
                </a:solidFill>
              </a:uFill>
              <a:latin typeface="Arial"/>
            </a:endParaRPr>
          </a:p>
        </p:txBody>
      </p:sp>
      <p:sp>
        <p:nvSpPr>
          <p:cNvPr id="701" name="CustomShape 655"/>
          <p:cNvSpPr/>
          <p:nvPr/>
        </p:nvSpPr>
        <p:spPr>
          <a:xfrm>
            <a:off x="3705120" y="1809720"/>
            <a:ext cx="2359080" cy="279360"/>
          </a:xfrm>
          <a:custGeom>
            <a:avLst/>
            <a:gdLst/>
            <a:ahLst/>
            <a:rect l="l" t="t" r="r" b="b"/>
            <a:pathLst>
              <a:path w="1482" h="176">
                <a:moveTo>
                  <a:pt x="0" y="30"/>
                </a:moveTo>
                <a:cubicBezTo>
                  <a:pt x="54" y="33"/>
                  <a:pt x="152" y="25"/>
                  <a:pt x="324" y="48"/>
                </a:cubicBezTo>
                <a:cubicBezTo>
                  <a:pt x="496" y="71"/>
                  <a:pt x="839" y="176"/>
                  <a:pt x="1032" y="168"/>
                </a:cubicBezTo>
                <a:cubicBezTo>
                  <a:pt x="1332" y="138"/>
                  <a:pt x="1388" y="35"/>
                  <a:pt x="1482" y="0"/>
                </a:cubicBezTo>
              </a:path>
            </a:pathLst>
          </a:custGeom>
          <a:noFill/>
          <a:ln w="31680">
            <a:solidFill>
              <a:srgbClr val="ff0000"/>
            </a:solidFill>
            <a:round/>
            <a:tailEnd len="lg" type="oval" w="med"/>
          </a:ln>
          <a:effectLst>
            <a:outerShdw dist="17819" dir="2700000">
              <a:srgbClr val="003b3a"/>
            </a:outerShdw>
          </a:effectLst>
        </p:spPr>
        <p:style>
          <a:lnRef idx="0"/>
          <a:fillRef idx="0"/>
          <a:effectRef idx="0"/>
          <a:fontRef idx="minor"/>
        </p:style>
      </p:sp>
      <p:sp>
        <p:nvSpPr>
          <p:cNvPr id="702" name="CustomShape 656"/>
          <p:cNvSpPr/>
          <p:nvPr/>
        </p:nvSpPr>
        <p:spPr>
          <a:xfrm>
            <a:off x="927000" y="1514520"/>
            <a:ext cx="2521080" cy="1390680"/>
          </a:xfrm>
          <a:custGeom>
            <a:avLst/>
            <a:gdLst/>
            <a:ahLst/>
            <a:rect l="l" t="t" r="r" b="b"/>
            <a:pathLst>
              <a:path w="1584" h="876">
                <a:moveTo>
                  <a:pt x="1584" y="318"/>
                </a:moveTo>
                <a:cubicBezTo>
                  <a:pt x="1302" y="876"/>
                  <a:pt x="798" y="0"/>
                  <a:pt x="0" y="192"/>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3" name="CustomShape 657"/>
          <p:cNvSpPr/>
          <p:nvPr/>
        </p:nvSpPr>
        <p:spPr>
          <a:xfrm>
            <a:off x="2558880" y="2009880"/>
            <a:ext cx="927360" cy="1038240"/>
          </a:xfrm>
          <a:custGeom>
            <a:avLst/>
            <a:gdLst/>
            <a:ahLst/>
            <a:rect l="l" t="t" r="r" b="b"/>
            <a:pathLst>
              <a:path w="582" h="654">
                <a:moveTo>
                  <a:pt x="570" y="0"/>
                </a:moveTo>
                <a:cubicBezTo>
                  <a:pt x="582" y="468"/>
                  <a:pt x="0" y="144"/>
                  <a:pt x="60" y="654"/>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4" name="CustomShape 658"/>
          <p:cNvSpPr/>
          <p:nvPr/>
        </p:nvSpPr>
        <p:spPr>
          <a:xfrm>
            <a:off x="3476520" y="2048040"/>
            <a:ext cx="1279800" cy="942840"/>
          </a:xfrm>
          <a:custGeom>
            <a:avLst/>
            <a:gdLst/>
            <a:ahLst/>
            <a:rect l="l" t="t" r="r" b="b"/>
            <a:pathLst>
              <a:path w="804" h="594">
                <a:moveTo>
                  <a:pt x="0" y="0"/>
                </a:moveTo>
                <a:cubicBezTo>
                  <a:pt x="48" y="420"/>
                  <a:pt x="762" y="36"/>
                  <a:pt x="804" y="594"/>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5" name="CustomShape 659"/>
          <p:cNvSpPr/>
          <p:nvPr/>
        </p:nvSpPr>
        <p:spPr>
          <a:xfrm>
            <a:off x="3486240" y="2000160"/>
            <a:ext cx="2836800" cy="943200"/>
          </a:xfrm>
          <a:custGeom>
            <a:avLst/>
            <a:gdLst/>
            <a:ahLst/>
            <a:rect l="l" t="t" r="r" b="b"/>
            <a:pathLst>
              <a:path w="1782" h="594">
                <a:moveTo>
                  <a:pt x="0" y="0"/>
                </a:moveTo>
                <a:cubicBezTo>
                  <a:pt x="30" y="348"/>
                  <a:pt x="1548" y="30"/>
                  <a:pt x="1782" y="594"/>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6" name="CustomShape 660"/>
          <p:cNvSpPr/>
          <p:nvPr/>
        </p:nvSpPr>
        <p:spPr>
          <a:xfrm>
            <a:off x="965160" y="5600880"/>
            <a:ext cx="209520" cy="1218960"/>
          </a:xfrm>
          <a:custGeom>
            <a:avLst/>
            <a:gdLst/>
            <a:ahLst/>
            <a:rect l="l" t="t" r="r" b="b"/>
            <a:pathLst>
              <a:path w="132" h="768">
                <a:moveTo>
                  <a:pt x="132" y="0"/>
                </a:moveTo>
                <a:cubicBezTo>
                  <a:pt x="0" y="264"/>
                  <a:pt x="6" y="534"/>
                  <a:pt x="0" y="768"/>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7" name="CustomShape 661"/>
          <p:cNvSpPr/>
          <p:nvPr/>
        </p:nvSpPr>
        <p:spPr>
          <a:xfrm>
            <a:off x="1031760" y="7343640"/>
            <a:ext cx="639720" cy="1486080"/>
          </a:xfrm>
          <a:custGeom>
            <a:avLst/>
            <a:gdLst/>
            <a:ahLst/>
            <a:rect l="l" t="t" r="r" b="b"/>
            <a:pathLst>
              <a:path w="402" h="936">
                <a:moveTo>
                  <a:pt x="0" y="0"/>
                </a:moveTo>
                <a:cubicBezTo>
                  <a:pt x="42" y="384"/>
                  <a:pt x="228" y="726"/>
                  <a:pt x="402" y="936"/>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8" name="CustomShape 662"/>
          <p:cNvSpPr/>
          <p:nvPr/>
        </p:nvSpPr>
        <p:spPr>
          <a:xfrm>
            <a:off x="2577960" y="7219800"/>
            <a:ext cx="1309680" cy="505080"/>
          </a:xfrm>
          <a:custGeom>
            <a:avLst/>
            <a:gdLst/>
            <a:ahLst/>
            <a:rect l="l" t="t" r="r" b="b"/>
            <a:pathLst>
              <a:path w="822" h="318">
                <a:moveTo>
                  <a:pt x="0" y="0"/>
                </a:moveTo>
                <a:cubicBezTo>
                  <a:pt x="168" y="216"/>
                  <a:pt x="546" y="306"/>
                  <a:pt x="822" y="318"/>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09" name="CustomShape 663"/>
          <p:cNvSpPr/>
          <p:nvPr/>
        </p:nvSpPr>
        <p:spPr>
          <a:xfrm>
            <a:off x="3324240" y="6400800"/>
            <a:ext cx="887400" cy="1123920"/>
          </a:xfrm>
          <a:custGeom>
            <a:avLst/>
            <a:gdLst/>
            <a:ahLst/>
            <a:rect l="l" t="t" r="r" b="b"/>
            <a:pathLst>
              <a:path w="558" h="708">
                <a:moveTo>
                  <a:pt x="558" y="0"/>
                </a:moveTo>
                <a:cubicBezTo>
                  <a:pt x="530" y="63"/>
                  <a:pt x="516" y="198"/>
                  <a:pt x="390" y="384"/>
                </a:cubicBezTo>
                <a:cubicBezTo>
                  <a:pt x="264" y="570"/>
                  <a:pt x="81" y="641"/>
                  <a:pt x="0" y="708"/>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10" name="CustomShape 664"/>
          <p:cNvSpPr/>
          <p:nvPr/>
        </p:nvSpPr>
        <p:spPr>
          <a:xfrm>
            <a:off x="3324240" y="6400800"/>
            <a:ext cx="887400" cy="1123920"/>
          </a:xfrm>
          <a:custGeom>
            <a:avLst/>
            <a:gdLst/>
            <a:ahLst/>
            <a:rect l="l" t="t" r="r" b="b"/>
            <a:pathLst>
              <a:path w="558" h="708">
                <a:moveTo>
                  <a:pt x="558" y="0"/>
                </a:moveTo>
                <a:cubicBezTo>
                  <a:pt x="530" y="63"/>
                  <a:pt x="516" y="198"/>
                  <a:pt x="390" y="384"/>
                </a:cubicBezTo>
                <a:cubicBezTo>
                  <a:pt x="264" y="570"/>
                  <a:pt x="81" y="641"/>
                  <a:pt x="0" y="708"/>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11" name="CustomShape 665"/>
          <p:cNvSpPr/>
          <p:nvPr/>
        </p:nvSpPr>
        <p:spPr>
          <a:xfrm>
            <a:off x="1870200" y="6932520"/>
            <a:ext cx="766080" cy="446040"/>
          </a:xfrm>
          <a:custGeom>
            <a:avLst/>
            <a:gdLst/>
            <a:ahLst/>
            <a:rect l="0" t="0" r="r" b="b"/>
            <a:pathLst>
              <a:path w="2130" h="1241">
                <a:moveTo>
                  <a:pt x="381" y="0"/>
                </a:moveTo>
                <a:lnTo>
                  <a:pt x="1747" y="0"/>
                </a:lnTo>
                <a:lnTo>
                  <a:pt x="2129" y="381"/>
                </a:lnTo>
                <a:lnTo>
                  <a:pt x="2129" y="858"/>
                </a:lnTo>
                <a:lnTo>
                  <a:pt x="1747" y="1240"/>
                </a:lnTo>
                <a:lnTo>
                  <a:pt x="381" y="1240"/>
                </a:lnTo>
                <a:lnTo>
                  <a:pt x="0" y="858"/>
                </a:lnTo>
                <a:lnTo>
                  <a:pt x="0" y="381"/>
                </a:lnTo>
                <a:lnTo>
                  <a:pt x="381"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712" name="CustomShape 666"/>
          <p:cNvSpPr/>
          <p:nvPr/>
        </p:nvSpPr>
        <p:spPr>
          <a:xfrm rot="21476400">
            <a:off x="2279520" y="7126200"/>
            <a:ext cx="31212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13" name="CustomShape 667"/>
          <p:cNvSpPr/>
          <p:nvPr/>
        </p:nvSpPr>
        <p:spPr>
          <a:xfrm>
            <a:off x="2113920" y="7034040"/>
            <a:ext cx="262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p38</a:t>
            </a:r>
            <a:endParaRPr b="1" lang="pt-BR" sz="1200" spc="-1" strike="noStrike">
              <a:solidFill>
                <a:srgbClr val="000000"/>
              </a:solidFill>
              <a:uFill>
                <a:solidFill>
                  <a:srgbClr val="ffffff"/>
                </a:solidFill>
              </a:uFill>
              <a:latin typeface="Arial"/>
            </a:endParaRPr>
          </a:p>
        </p:txBody>
      </p:sp>
      <p:sp>
        <p:nvSpPr>
          <p:cNvPr id="714" name="CustomShape 668"/>
          <p:cNvSpPr/>
          <p:nvPr/>
        </p:nvSpPr>
        <p:spPr>
          <a:xfrm>
            <a:off x="4575240" y="7810560"/>
            <a:ext cx="515880" cy="1962000"/>
          </a:xfrm>
          <a:custGeom>
            <a:avLst/>
            <a:gdLst/>
            <a:ahLst/>
            <a:rect l="l" t="t" r="r" b="b"/>
            <a:pathLst>
              <a:path w="324" h="1236">
                <a:moveTo>
                  <a:pt x="0" y="0"/>
                </a:moveTo>
                <a:cubicBezTo>
                  <a:pt x="48" y="84"/>
                  <a:pt x="204" y="222"/>
                  <a:pt x="264" y="522"/>
                </a:cubicBezTo>
                <a:cubicBezTo>
                  <a:pt x="324" y="822"/>
                  <a:pt x="239" y="1097"/>
                  <a:pt x="234" y="1236"/>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15" name="CustomShape 669"/>
          <p:cNvSpPr/>
          <p:nvPr/>
        </p:nvSpPr>
        <p:spPr>
          <a:xfrm>
            <a:off x="6189840" y="7886880"/>
            <a:ext cx="285480" cy="1342800"/>
          </a:xfrm>
          <a:custGeom>
            <a:avLst/>
            <a:gdLst/>
            <a:ahLst/>
            <a:rect l="l" t="t" r="r" b="b"/>
            <a:pathLst>
              <a:path w="180" h="846">
                <a:moveTo>
                  <a:pt x="168" y="846"/>
                </a:moveTo>
                <a:cubicBezTo>
                  <a:pt x="180" y="498"/>
                  <a:pt x="114" y="270"/>
                  <a:pt x="0" y="0"/>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16" name="CustomShape 670"/>
          <p:cNvSpPr/>
          <p:nvPr/>
        </p:nvSpPr>
        <p:spPr>
          <a:xfrm>
            <a:off x="8862840" y="6838920"/>
            <a:ext cx="354240" cy="1682640"/>
          </a:xfrm>
          <a:custGeom>
            <a:avLst/>
            <a:gdLst/>
            <a:ahLst/>
            <a:rect l="l" t="t" r="r" b="b"/>
            <a:pathLst>
              <a:path w="222" h="1060">
                <a:moveTo>
                  <a:pt x="174" y="0"/>
                </a:moveTo>
                <a:cubicBezTo>
                  <a:pt x="222" y="378"/>
                  <a:pt x="126" y="754"/>
                  <a:pt x="0" y="1060"/>
                </a:cubicBezTo>
              </a:path>
            </a:pathLst>
          </a:custGeom>
          <a:noFill/>
          <a:ln w="31680">
            <a:solidFill>
              <a:srgbClr val="ffff00"/>
            </a:solidFill>
            <a:round/>
            <a:tailEnd len="lg" type="triangle" w="med"/>
          </a:ln>
          <a:effectLst>
            <a:outerShdw dist="17819" dir="2700000">
              <a:srgbClr val="003b3a"/>
            </a:outerShdw>
          </a:effectLst>
        </p:spPr>
        <p:style>
          <a:lnRef idx="0"/>
          <a:fillRef idx="0"/>
          <a:effectRef idx="0"/>
          <a:fontRef idx="minor"/>
        </p:style>
      </p:sp>
      <p:sp>
        <p:nvSpPr>
          <p:cNvPr id="717" name="CustomShape 671"/>
          <p:cNvSpPr/>
          <p:nvPr/>
        </p:nvSpPr>
        <p:spPr>
          <a:xfrm>
            <a:off x="6494400" y="7696080"/>
            <a:ext cx="1389240" cy="736560"/>
          </a:xfrm>
          <a:custGeom>
            <a:avLst/>
            <a:gdLst/>
            <a:ahLst/>
            <a:rect l="l" t="t" r="r" b="b"/>
            <a:pathLst>
              <a:path w="872" h="464">
                <a:moveTo>
                  <a:pt x="0" y="32"/>
                </a:moveTo>
                <a:cubicBezTo>
                  <a:pt x="84" y="47"/>
                  <a:pt x="288" y="0"/>
                  <a:pt x="504" y="120"/>
                </a:cubicBezTo>
                <a:cubicBezTo>
                  <a:pt x="720" y="240"/>
                  <a:pt x="795" y="392"/>
                  <a:pt x="872" y="464"/>
                </a:cubicBezTo>
              </a:path>
            </a:pathLst>
          </a:custGeom>
          <a:noFill/>
          <a:ln w="31680">
            <a:solidFill>
              <a:srgbClr val="ff0000"/>
            </a:solidFill>
            <a:round/>
            <a:tailEnd len="lg" type="oval" w="med"/>
          </a:ln>
          <a:effectLst>
            <a:outerShdw dist="17819" dir="2700000">
              <a:srgbClr val="003b3a"/>
            </a:outerShdw>
          </a:effectLst>
        </p:spPr>
        <p:style>
          <a:lnRef idx="0"/>
          <a:fillRef idx="0"/>
          <a:effectRef idx="0"/>
          <a:fontRef idx="minor"/>
        </p:style>
      </p:sp>
      <p:sp>
        <p:nvSpPr>
          <p:cNvPr id="718" name="CustomShape 672"/>
          <p:cNvSpPr/>
          <p:nvPr/>
        </p:nvSpPr>
        <p:spPr>
          <a:xfrm>
            <a:off x="630360" y="3130560"/>
            <a:ext cx="720360" cy="56664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00ffea"/>
              </a:gs>
              <a:gs pos="100000">
                <a:srgbClr val="6dfff5"/>
              </a:gs>
            </a:gsLst>
            <a:lin ang="5400000"/>
          </a:gradFill>
          <a:ln>
            <a:noFill/>
          </a:ln>
          <a:effectLst>
            <a:outerShdw dist="153753" dir="2700000">
              <a:srgbClr val="00998c">
                <a:alpha val="50000"/>
              </a:srgbClr>
            </a:outerShdw>
          </a:effectLst>
        </p:spPr>
        <p:style>
          <a:lnRef idx="0"/>
          <a:fillRef idx="0"/>
          <a:effectRef idx="0"/>
          <a:fontRef idx="minor"/>
        </p:style>
      </p:sp>
      <p:sp>
        <p:nvSpPr>
          <p:cNvPr id="719" name="CustomShape 673"/>
          <p:cNvSpPr/>
          <p:nvPr/>
        </p:nvSpPr>
        <p:spPr>
          <a:xfrm rot="17403000">
            <a:off x="698040" y="3081240"/>
            <a:ext cx="389160" cy="4392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20" name="CustomShape 674"/>
          <p:cNvSpPr/>
          <p:nvPr/>
        </p:nvSpPr>
        <p:spPr>
          <a:xfrm>
            <a:off x="824760" y="3276360"/>
            <a:ext cx="401400" cy="21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TGF</a:t>
            </a:r>
            <a:r>
              <a:rPr b="1" lang="en-US" sz="1400" spc="-1" strike="noStrike">
                <a:solidFill>
                  <a:srgbClr val="000000"/>
                </a:solidFill>
                <a:uFill>
                  <a:solidFill>
                    <a:srgbClr val="ffffff"/>
                  </a:solidFill>
                </a:uFill>
                <a:latin typeface="Symbol"/>
                <a:ea typeface="Symbol"/>
              </a:rPr>
              <a:t></a:t>
            </a:r>
            <a:endParaRPr b="1" lang="pt-BR" sz="1200" spc="-1" strike="noStrike">
              <a:solidFill>
                <a:srgbClr val="000000"/>
              </a:solidFill>
              <a:uFill>
                <a:solidFill>
                  <a:srgbClr val="ffffff"/>
                </a:solidFill>
              </a:uFill>
              <a:latin typeface="Arial"/>
            </a:endParaRPr>
          </a:p>
        </p:txBody>
      </p:sp>
      <p:sp>
        <p:nvSpPr>
          <p:cNvPr id="721" name="CustomShape 675"/>
          <p:cNvSpPr/>
          <p:nvPr/>
        </p:nvSpPr>
        <p:spPr>
          <a:xfrm>
            <a:off x="1316160" y="3243240"/>
            <a:ext cx="568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ff3300"/>
                </a:solidFill>
                <a:uFill>
                  <a:solidFill>
                    <a:srgbClr val="ffffff"/>
                  </a:solidFill>
                </a:uFill>
                <a:latin typeface="Arial"/>
              </a:rPr>
              <a:t>Active</a:t>
            </a:r>
            <a:endParaRPr b="1" lang="pt-BR" sz="1200" spc="-1" strike="noStrike">
              <a:solidFill>
                <a:srgbClr val="000000"/>
              </a:solidFill>
              <a:uFill>
                <a:solidFill>
                  <a:srgbClr val="ffffff"/>
                </a:solidFill>
              </a:uFill>
              <a:latin typeface="Arial"/>
            </a:endParaRPr>
          </a:p>
        </p:txBody>
      </p:sp>
      <p:sp>
        <p:nvSpPr>
          <p:cNvPr id="722" name="CustomShape 676"/>
          <p:cNvSpPr/>
          <p:nvPr/>
        </p:nvSpPr>
        <p:spPr>
          <a:xfrm>
            <a:off x="6283440" y="2847960"/>
            <a:ext cx="837720" cy="50796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723" name="CustomShape 677"/>
          <p:cNvSpPr/>
          <p:nvPr/>
        </p:nvSpPr>
        <p:spPr>
          <a:xfrm rot="557400">
            <a:off x="6750000" y="3173400"/>
            <a:ext cx="238680" cy="106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4" name="CustomShape 678"/>
          <p:cNvSpPr/>
          <p:nvPr/>
        </p:nvSpPr>
        <p:spPr>
          <a:xfrm>
            <a:off x="6516000" y="3004920"/>
            <a:ext cx="3801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TSP1</a:t>
            </a:r>
            <a:endParaRPr b="1" lang="pt-BR" sz="1200" spc="-1" strike="noStrike">
              <a:solidFill>
                <a:srgbClr val="000000"/>
              </a:solidFill>
              <a:uFill>
                <a:solidFill>
                  <a:srgbClr val="ffffff"/>
                </a:solidFill>
              </a:uFill>
              <a:latin typeface="Arial"/>
            </a:endParaRPr>
          </a:p>
        </p:txBody>
      </p:sp>
      <p:sp>
        <p:nvSpPr>
          <p:cNvPr id="725" name="CustomShape 679"/>
          <p:cNvSpPr/>
          <p:nvPr/>
        </p:nvSpPr>
        <p:spPr>
          <a:xfrm>
            <a:off x="4437000" y="3013200"/>
            <a:ext cx="838080" cy="50796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726" name="CustomShape 680"/>
          <p:cNvSpPr/>
          <p:nvPr/>
        </p:nvSpPr>
        <p:spPr>
          <a:xfrm rot="557400">
            <a:off x="4903920" y="3338640"/>
            <a:ext cx="238680" cy="106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7" name="CustomShape 681"/>
          <p:cNvSpPr/>
          <p:nvPr/>
        </p:nvSpPr>
        <p:spPr>
          <a:xfrm>
            <a:off x="4669920" y="3170160"/>
            <a:ext cx="3801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TSP1</a:t>
            </a:r>
            <a:endParaRPr b="1" lang="pt-BR" sz="1200" spc="-1" strike="noStrike">
              <a:solidFill>
                <a:srgbClr val="000000"/>
              </a:solidFill>
              <a:uFill>
                <a:solidFill>
                  <a:srgbClr val="ffffff"/>
                </a:solidFill>
              </a:uFill>
              <a:latin typeface="Arial"/>
            </a:endParaRPr>
          </a:p>
        </p:txBody>
      </p:sp>
      <p:sp>
        <p:nvSpPr>
          <p:cNvPr id="728" name="CustomShape 682"/>
          <p:cNvSpPr/>
          <p:nvPr/>
        </p:nvSpPr>
        <p:spPr>
          <a:xfrm>
            <a:off x="2220840" y="3000240"/>
            <a:ext cx="838080" cy="50796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729" name="CustomShape 683"/>
          <p:cNvSpPr/>
          <p:nvPr/>
        </p:nvSpPr>
        <p:spPr>
          <a:xfrm rot="557400">
            <a:off x="2687760" y="3325680"/>
            <a:ext cx="238680" cy="106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0" name="CustomShape 684"/>
          <p:cNvSpPr/>
          <p:nvPr/>
        </p:nvSpPr>
        <p:spPr>
          <a:xfrm>
            <a:off x="2453760" y="3157200"/>
            <a:ext cx="3801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TSP1</a:t>
            </a:r>
            <a:endParaRPr b="1" lang="pt-BR" sz="1200" spc="-1" strike="noStrike">
              <a:solidFill>
                <a:srgbClr val="000000"/>
              </a:solidFill>
              <a:uFill>
                <a:solidFill>
                  <a:srgbClr val="ffffff"/>
                </a:solidFill>
              </a:uFill>
              <a:latin typeface="Arial"/>
            </a:endParaRPr>
          </a:p>
        </p:txBody>
      </p:sp>
      <p:sp>
        <p:nvSpPr>
          <p:cNvPr id="731" name="CustomShape 685"/>
          <p:cNvSpPr/>
          <p:nvPr/>
        </p:nvSpPr>
        <p:spPr>
          <a:xfrm>
            <a:off x="3086280" y="1616040"/>
            <a:ext cx="839160" cy="50796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732" name="CustomShape 686"/>
          <p:cNvSpPr/>
          <p:nvPr/>
        </p:nvSpPr>
        <p:spPr>
          <a:xfrm rot="557400">
            <a:off x="3553920" y="1941120"/>
            <a:ext cx="239040" cy="106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3" name="CustomShape 687"/>
          <p:cNvSpPr/>
          <p:nvPr/>
        </p:nvSpPr>
        <p:spPr>
          <a:xfrm>
            <a:off x="3319560" y="1773000"/>
            <a:ext cx="3801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TSP1</a:t>
            </a:r>
            <a:endParaRPr b="1" lang="pt-BR" sz="1200" spc="-1" strike="noStrike">
              <a:solidFill>
                <a:srgbClr val="000000"/>
              </a:solidFill>
              <a:uFill>
                <a:solidFill>
                  <a:srgbClr val="ffffff"/>
                </a:solidFill>
              </a:uFill>
              <a:latin typeface="Arial"/>
            </a:endParaRPr>
          </a:p>
        </p:txBody>
      </p:sp>
      <p:sp>
        <p:nvSpPr>
          <p:cNvPr id="734" name="CustomShape 688"/>
          <p:cNvSpPr/>
          <p:nvPr/>
        </p:nvSpPr>
        <p:spPr>
          <a:xfrm>
            <a:off x="130320" y="1017288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1" lang="pt-BR" sz="1200" spc="-1" strike="noStrike">
              <a:solidFill>
                <a:srgbClr val="000000"/>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1" lang="pt-BR" sz="1200" spc="-1" strike="noStrike">
              <a:solidFill>
                <a:srgbClr val="000000"/>
              </a:solidFill>
              <a:uFill>
                <a:solidFill>
                  <a:srgbClr val="ffffff"/>
                </a:solidFill>
              </a:uFill>
              <a:latin typeface="Arial"/>
            </a:endParaRPr>
          </a:p>
        </p:txBody>
      </p:sp>
      <p:sp>
        <p:nvSpPr>
          <p:cNvPr id="735" name="CustomShape 689"/>
          <p:cNvSpPr/>
          <p:nvPr/>
        </p:nvSpPr>
        <p:spPr>
          <a:xfrm>
            <a:off x="198360" y="10252080"/>
            <a:ext cx="14472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sp>
        <p:nvSpPr>
          <p:cNvPr id="736" name="CustomShape 690"/>
          <p:cNvSpPr/>
          <p:nvPr/>
        </p:nvSpPr>
        <p:spPr>
          <a:xfrm>
            <a:off x="146880" y="1021860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800" spc="-1" strike="noStrike">
                <a:solidFill>
                  <a:srgbClr val="ffffff"/>
                </a:solidFill>
                <a:uFill>
                  <a:solidFill>
                    <a:srgbClr val="ffffff"/>
                  </a:solidFill>
                </a:uFill>
                <a:latin typeface="Arial"/>
              </a:rPr>
              <a:t>C</a:t>
            </a:r>
            <a:endParaRPr b="1" lang="pt-BR" sz="1200" spc="-1" strike="noStrike">
              <a:solidFill>
                <a:srgbClr val="000000"/>
              </a:solidFill>
              <a:uFill>
                <a:solidFill>
                  <a:srgbClr val="ffffff"/>
                </a:solidFill>
              </a:uFill>
              <a:latin typeface="Arial"/>
            </a:endParaRPr>
          </a:p>
        </p:txBody>
      </p:sp>
      <p:pic>
        <p:nvPicPr>
          <p:cNvPr id="737" name="Picture 857" descr="SAB_LOGO_White.png"/>
          <p:cNvPicPr/>
          <p:nvPr/>
        </p:nvPicPr>
        <p:blipFill>
          <a:blip r:embed="rId3"/>
          <a:stretch/>
        </p:blipFill>
        <p:spPr>
          <a:xfrm>
            <a:off x="192240" y="9834480"/>
            <a:ext cx="2023920" cy="3160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2007-08-09T09:16:42Z</dcterms:created>
  <dc:creator>Manmohan Sahoo</dc:creator>
  <dc:description/>
  <dc:language>pt-BR</dc:language>
  <cp:lastModifiedBy>.</cp:lastModifiedBy>
  <dcterms:modified xsi:type="dcterms:W3CDTF">2009-08-22T10:33:13Z</dcterms:modified>
  <cp:revision>72</cp:revision>
  <dc:subject/>
  <dc:title>Inhibition of Angiogenesis by TSP1</dc:title>
</cp:coreProperties>
</file>