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10.png" ContentType="image/png"/>
  <Override PartName="/ppt/media/image5.png" ContentType="image/png"/>
  <Override PartName="/ppt/media/image4.png" ContentType="image/png"/>
  <Override PartName="/ppt/media/image2.png" ContentType="image/png"/>
  <Override PartName="/ppt/media/image3.png" ContentType="image/png"/>
  <Override PartName="/ppt/media/image6.png" ContentType="image/png"/>
  <Override PartName="/ppt/media/image1.jpeg" ContentType="image/jpeg"/>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902825" cy="107886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lgn="ctr"/>
            <a:endParaRPr b="0" lang="pt-BR" sz="23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3884400" y="0"/>
            <a:ext cx="2971800" cy="457200"/>
          </a:xfrm>
          <a:prstGeom prst="rect">
            <a:avLst/>
          </a:prstGeom>
        </p:spPr>
        <p:txBody>
          <a:bodyPr lIns="90000" rIns="90000" tIns="46800" bIns="46800"/>
          <a:p>
            <a:pPr algn="ctr"/>
            <a:endParaRPr b="0" lang="pt-BR" sz="23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85800" y="4343400"/>
            <a:ext cx="5486400" cy="4114800"/>
          </a:xfrm>
          <a:prstGeom prst="rect">
            <a:avLst/>
          </a:prstGeom>
        </p:spPr>
        <p:txBody>
          <a:bodyPr lIns="90000" rIns="90000" tIns="46800" bIns="46800"/>
          <a:p>
            <a:r>
              <a:rPr b="0" lang="pt-BR" sz="1200" spc="-1" strike="noStrike">
                <a:solidFill>
                  <a:srgbClr val="000000"/>
                </a:solidFill>
                <a:uFill>
                  <a:solidFill>
                    <a:srgbClr val="ffffff"/>
                  </a:solidFill>
                </a:uFill>
                <a:latin typeface="Arial"/>
              </a:rPr>
              <a:t>Click to edit the notes format</a:t>
            </a:r>
            <a:endParaRPr b="0" lang="pt-BR" sz="1200" spc="-1" strike="noStrike">
              <a:solidFill>
                <a:srgbClr val="000000"/>
              </a:solidFill>
              <a:uFill>
                <a:solidFill>
                  <a:srgbClr val="ffffff"/>
                </a:solidFill>
              </a:uFill>
              <a:latin typeface="Arial"/>
            </a:endParaRPr>
          </a:p>
        </p:txBody>
      </p:sp>
      <p:sp>
        <p:nvSpPr>
          <p:cNvPr id="43" name="PlaceHolder 5"/>
          <p:cNvSpPr>
            <a:spLocks noGrp="1"/>
          </p:cNvSpPr>
          <p:nvPr>
            <p:ph type="ftr"/>
          </p:nvPr>
        </p:nvSpPr>
        <p:spPr>
          <a:xfrm>
            <a:off x="-360" y="8685360"/>
            <a:ext cx="2971800" cy="457200"/>
          </a:xfrm>
          <a:prstGeom prst="rect">
            <a:avLst/>
          </a:prstGeom>
        </p:spPr>
        <p:txBody>
          <a:bodyPr lIns="90000" rIns="90000" tIns="46800" bIns="46800" anchor="b"/>
          <a:p>
            <a:pPr algn="ctr"/>
            <a:endParaRPr b="0" lang="pt-BR" sz="2300" spc="-1" strike="noStrike">
              <a:solidFill>
                <a:srgbClr val="000000"/>
              </a:solidFill>
              <a:uFill>
                <a:solidFill>
                  <a:srgbClr val="ffffff"/>
                </a:solidFill>
              </a:uFill>
              <a:latin typeface="Arial"/>
            </a:endParaRPr>
          </a:p>
        </p:txBody>
      </p:sp>
      <p:sp>
        <p:nvSpPr>
          <p:cNvPr id="44"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BCD7BFC2-6029-4673-87BF-032C8B204C6E}" type="slidenum">
              <a:rPr b="0" lang="en-US" sz="1200" spc="-1" strike="noStrike">
                <a:solidFill>
                  <a:srgbClr val="000000"/>
                </a:solidFill>
                <a:uFill>
                  <a:solidFill>
                    <a:srgbClr val="ffffff"/>
                  </a:solidFill>
                </a:uFill>
                <a:latin typeface="Arial"/>
              </a:rPr>
              <a:t>&lt;number&gt;</a:t>
            </a:fld>
            <a:endParaRPr b="0" lang="pt-BR" sz="23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4BDE7209-2009-4F60-9DA6-28848FE8DF13}" type="slidenum">
              <a:rPr b="0" lang="en-US" sz="1200" spc="-1" strike="noStrike">
                <a:solidFill>
                  <a:srgbClr val="000000"/>
                </a:solidFill>
                <a:uFill>
                  <a:solidFill>
                    <a:srgbClr val="ffffff"/>
                  </a:solidFill>
                </a:uFill>
                <a:latin typeface="Arial"/>
              </a:rPr>
              <a:t>&lt;number&gt;</a:t>
            </a:fld>
            <a:endParaRPr b="0" lang="pt-BR" sz="2300" spc="-1" strike="noStrike">
              <a:solidFill>
                <a:srgbClr val="000000"/>
              </a:solidFill>
              <a:uFill>
                <a:solidFill>
                  <a:srgbClr val="ffffff"/>
                </a:solidFill>
              </a:uFill>
              <a:latin typeface="Arial"/>
            </a:endParaRPr>
          </a:p>
        </p:txBody>
      </p:sp>
      <p:sp>
        <p:nvSpPr>
          <p:cNvPr id="812" name="TextShape 2"/>
          <p:cNvSpPr txBox="1"/>
          <p:nvPr/>
        </p:nvSpPr>
        <p:spPr>
          <a:xfrm>
            <a:off x="685800" y="4343400"/>
            <a:ext cx="5486400" cy="4114800"/>
          </a:xfrm>
          <a:prstGeom prst="rect">
            <a:avLst/>
          </a:prstGeom>
          <a:noFill/>
          <a:ln>
            <a:noFill/>
          </a:ln>
        </p:spPr>
        <p:txBody>
          <a:bodyPr/>
          <a:p>
            <a:pPr>
              <a:lnSpc>
                <a:spcPct val="80000"/>
              </a:lnSpc>
            </a:pPr>
            <a:r>
              <a:rPr b="1" lang="en-US" sz="800" spc="-1" strike="noStrike" u="sng">
                <a:solidFill>
                  <a:srgbClr val="000000"/>
                </a:solidFill>
                <a:uFill>
                  <a:solidFill>
                    <a:srgbClr val="ffffff"/>
                  </a:solidFill>
                </a:uFill>
                <a:latin typeface="Arial"/>
              </a:rPr>
              <a:t>Review:</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The formation of blood vessels occurs either by in situ differentiation of endothelial cell precursors (Angioblasts) and association of these cells to form primitive vessels, a process called Vasculogenesis, or by growth of preexisting vessels, a process called Angiogenesis. Vasculogenesis establishes the primary vascular plexus of the early embryo, whereas development of blood vessels during later embryogenesis and adult life occurs primarily by Angiogenesis. Angiogenesis is an integral feature of capillary sprouts from preexisting blood vessels. It is typically quiescent in the adult, except for pathological situations (e.g., wound healing, Diabetic Retinopathy, Rheumatoid Arthritis, Cardiac Ischemia, Psoriasis, tumor growth) and during menstrual cycle-specific physiological processes in the female reproductive system (e.g., ovulation, endometrial growth, implantation, placentation) (Ref.1 &amp; 2). Once blood vessels have been established, endothelial cells undergo tissue-specific changes to generate numerous types of functionally distinct vessels as organs differentiate. These processes require that endothelial cells respond to a variety of extracellular signals that activate receptors responsible for growth and differentiation (Ref.3). VEGF (Vascular Endothelial Growth Factor), Angiopoietin and Ephrin are key molecules in the promotion of angiogenesis via activation of the VEGFR (VEGF Receptor), TIE and Ephrin expressed on vascular endothelial cells, respectively (Ref.4). VEGF signaling plays a major role in promoting the proliferation and differentiation of the endothelial lineage from the earliest stages of development, whereas the Angiopoietin/TIE2 pathway acts slightly later to promote the recruitment of supporting cells and vessel stabilization. However, the complex patterning of the developing vasculature also requires specific vascular roles for the components of other signaling pathways, including the Ephrin, TGF-Beta (Transforming Growth Factor- Beta), PDGF (Platelet-Derived Growth Factor), FGF (Fibroblast Growth Factor), and Delta-Notch Pathways (Ref.6).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VEGF is a heparin-binding homodimeric glycoprotein that acts via endothelial-specific receptor tyrosine kinases, VEGFR1 (Flt1), VEGFR2 (KDR/Flk1), and VEGFR3 (Flt4) (Ref.3). Besides VEGFA, the VEGF family of growth factors currently contains five other known members, namely PlGF (Placenta Growth Factor), VEGFB, VEGFC, VEGF-D and orf viral VEGF homologs. Additional novel VEGF-like heparin-binding proteins have been isolated recently from snake venom. Disruption of the genes encoding either VEGF or any of the three receptors of the VEGF family, results in embryonic lethality because of failure of blood vessel development. VEGFR2 is the main signal transducing VEGF receptor for angiogenesis and mitogenesis of endothelial cells. After receptor dimerization and autophosphorylation, several SH2 domain-containing signal transduction molecules are activated either directly such as PLC-gamma, VRAP (VEGF Receptor-Associated Protein), and Sck, or by indirect mechanisms, such as Src and PI3K (Phosphatidylinositol 3-Kinase). Activation of PKC (Protein Kinase-C) plays a crucial role in VEGFA mitogenic signaling via the Raf1-MEK-ERK pathway. Cell survival signal is mainly mediated through PI3K-mediated activation of Akt/PKB (Protein Kinase-B). Activation of PI3K results in accumulation of PIP3 (Phosphatidylinositol-3, 4, 5-Trisphosphate), which in turn mediates membrane targeting and phosphorylation of Akt/PKB by binding to its PH (Pleckstrin Homology) domain. Downstream targets for Akt/PKB pathway include the proapototic proteins BAD, FKHR1 (Forkhead Transcription Factor-1), and Caspase-9, whose phosphorylation inhibits apoptosis. Moreover, VEGFA induces expression of the antiapoptotic protein BCL2 and the IAP (Inhibitor of Apoptosis Protein) family members XIAP (Xenopus Inhibitor of Apoptosis), and Survivin in HUVEC (Human Umbilical Vein Endothelial) cells, suggesting that these proteins also play an important role in endothelial cell survival (Ref.5). PLC-Gamma catalyzes the hydrolysis of PIP2 (Phosphatidylinositol-4, 5-Bisphosphate), creating IP3 (Inositol Trisphosphate) and DAG (Diacylglycerol), which stimulate the release of Ca2+ from internal stores and activate PKC. VEGF-A-induced Ca2+ mobilization is involved in short-term production of Nitric Oxide and Ptg (Prostaglandin). SHC phosphorylation promotes formation of SHC-GRB2 (Growth Factor Receptor-Bound Protein-2)-SOS complexes and induces PKC-dependent and Ras-independent induction of the Raf1-MEK-ERK1/2 pathway in sinusoidal endothelial cells and in HUVEC cells (Ref.5). Negative feedback for the mitogenic effects of VEGF is provided by cPLA2 (cytosolic Phospholipase-A2), activation and biosynthesis of Prostaglandin. p38 pathway conveys the VEGF signal to microfilaments inducing rearrangements of the Actin cytoskeleton that regulate endothelial cell migration by modulating the activation of MAPKAPK2/3 (MAP Kinase Activated Protein Kinase-2/3) and phosphorylation of the F-Actin polymerization modulator, HSP27 (Heat Shock Protein-27). The activation of FAK (Focal Adhesion Kinase) and Paxillin by VEGFA in HUVE cells through VEGFR2 leads to recruitment of Actin-anchoring proteins such as Talin and Vinculin to the focal adhesion plaque, which are essential for VEGFA-induced actin reorganization. VEGFA also stimulates tyrosine phosphorylation of the FAK-related cytoplasmic tyrosine kinase PYK2 (also termed RAFTK, "Related Adhesion Focal Tyrosine Kinase") in a bone marrow endothelial cell line (Ref.5).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Although VEGF is known to be a powerful growth factor for therapeutic angiogenesis/vascularization in the ischemic hind limb and myocardium, it has other activities that can increase the proliferation and permeability of capillary endothelial cells. These activities may produce unwanted side effects, such as tumor angiogenesis, vascular leakage, edema, and inflammation (Ref.9). Different cytokines including VEGFA, have been reported to modulate Kaposi's Sarcoma (KS), a major vascular tumor commonly associated with HIV1 (Human Immunodeficiency Virus) and HHV-8 (Human Herpes Virus) (Ref.7 &amp; 8). In endothelial cells, the VEGF-Flk1/KDR signal system is a very important generator of NO (Nitric Oxide) through the activation of its downstream effectors PI3K, Akt kinase and eNOS (endothelial NO Synthase). NO regulates hematopoiesis and modulates AML (Acute Myeloid Leukaemia) cell growth (Ref.10). VEGF also play a major role in the progression of ovarian cancer and colon cancer by modulating tumor proliferation through its promotion of tumor angiogenesis. In a variety of human pathological situations that are associated with aberrant endothelial proliferation and aberrant neovascularization VEGF-based therapy to treat diseases include the use of neutralizing antibodies against VEGFA or VEGFR2, antisense oligonucleotides, negative regulatory peptides, soluble receptors, and ATP analogs to inhibit the kinase activity of VEGFR (Ref.5). However, inhibition of VEGF function may result in infertility by blockade of Corpus Luteum function. Interference with VEGF function has therefore become of major interest for drug development to block angiogenesis and targeting the VEGF signaling pathway may be of therapeutic importance for many diseases.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1" lang="en-US" sz="800" spc="-1" strike="noStrike" u="sng">
                <a:solidFill>
                  <a:srgbClr val="000000"/>
                </a:solidFill>
                <a:uFill>
                  <a:solidFill>
                    <a:srgbClr val="ffffff"/>
                  </a:solidFill>
                </a:uFill>
                <a:latin typeface="Arial"/>
              </a:rPr>
              <a:t>References: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 Mueller MD, Vigne JL, Minchenko A, Lebovic DI, Leitman DC, Taylor RN.</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Regulation of vascular endothelial growth factor (VEGF) gene transcription by estrogen receptors alpha and beta.</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Proc Natl Acad Sci U S A. 2000 Sep 26; 97(20): 10972-7.</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10995484</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2. Voelkel NF, Vandivier RW, Tuder RM.</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Vascular endothelial growth factor in the lung.</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Am. J. Physiol. Lung Cell Mol Physiol. 2006 Feb;290(2):L209-21.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16403941</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3. Shida A, Fujioka S, Ishibashi Y, Kobayashi K, Nimura H, Mitsumori N, Suzuki Y, Kawakami M, Urashima M, Yanaga K.</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Prognostic significance of vascular endothelial growth factor D in gastric carcinoma.</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World J. Surg. 2005 Dec;29(12):1600-7.</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16311850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4. Endo A, Nagashima K, Kurose H, Mochizuki S, Matsuda M, Mochizuki N.</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Sphingosine 1-phosphate induces membrane ruffling and increases motility of human umbilical vein endothelial cells via vascular endothelial growth factor receptor and CrkII.</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2002 Jun 28; 277(26): 23747-54.</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11956190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5. Matsumoto T, Claesson-Welsh L.</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VEGF receptor signal transduction.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Sci. STKE. 2001 Dec 11; 2001(112): RE21.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11741095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6. Uyttendaele H, Ho J, Rossant J, Kitajewski J.</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Vascular patterning defects associated with expression of activated Notch4 in embryonic endothelium.</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Proc. Natl. Acad. Sci U S A. 2001 May 8; 98(10): 5643-8.</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11344305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7. Ganju RK, Munshi N, Nair BC, Liu ZY, Gill P, Groopman JE.</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Human immunodeficiency virus tat modulates the Flk-1/KDR receptor, mitogen-activated protein kinases, and components of focal adhesion in Kaposi's sarcoma cells.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Virol. 1998 Jul; 72(7): 6131-7.</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9621077</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8. Rusnati M, Urbinati C, Musulin B, Ribatti D, Albini A, Noonan D, Marchisone C, Waltenberger J, Presta M.</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Activation of endothelial cell mitogen activated protein kinase ERK(1/2) by extracellular HIV-1 Tat protein.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Endothelium. 2001;8(1):65-74.</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11409852</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9. Chae JK, Kim I, Lim ST, Chung MJ, Kim WH, Kim HG, Ko JK, Koh GY.</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Coadministration of angiopoietin-1 and vascular endothelial growth factor enhances collateral vascularization.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Arterioscler Thromb. Vasc. Biol. 2000 Dec; 20(12): 2573-8.</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11116055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10. Koistinen P, Siitonen T, Mantymaa P, Saily M, Kinnula V, Savolainen ER, Soini Y.</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Regulation of the acute myeloid leukemia cell line OCI/AML-2 by endothelial nitric oxide synthase under the control of a vascular endothelial growth factor signaling system.</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Leukemia. 2001 Sep; 15(9): 1433-41.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11516104</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95360" y="2517840"/>
            <a:ext cx="891216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95360" y="6237360"/>
            <a:ext cx="891216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953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0619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0619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953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95360" y="2517840"/>
            <a:ext cx="891216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95360" y="2517840"/>
            <a:ext cx="891216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495360" y="2523960"/>
            <a:ext cx="8912160" cy="7109280"/>
          </a:xfrm>
          <a:prstGeom prst="rect">
            <a:avLst/>
          </a:prstGeom>
          <a:ln>
            <a:noFill/>
          </a:ln>
        </p:spPr>
      </p:pic>
      <p:pic>
        <p:nvPicPr>
          <p:cNvPr id="38" name="" descr=""/>
          <p:cNvPicPr/>
          <p:nvPr/>
        </p:nvPicPr>
        <p:blipFill>
          <a:blip r:embed="rId3"/>
          <a:stretch/>
        </p:blipFill>
        <p:spPr>
          <a:xfrm>
            <a:off x="495360" y="2523960"/>
            <a:ext cx="8912160" cy="7109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95360" y="2517840"/>
            <a:ext cx="8912160" cy="7121520"/>
          </a:xfrm>
          <a:prstGeom prst="rect">
            <a:avLst/>
          </a:prstGeom>
        </p:spPr>
        <p:txBody>
          <a:bodyPr lIns="0" rIns="0" tIns="0" bIns="0" anchor="ctr"/>
          <a:p>
            <a:pPr algn="ctr"/>
            <a:endParaRPr b="0" lang="pt-BR" sz="41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95360" y="2517840"/>
            <a:ext cx="891216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953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0619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431280"/>
            <a:ext cx="8912160" cy="8340120"/>
          </a:xfrm>
          <a:prstGeom prst="rect">
            <a:avLst/>
          </a:prstGeom>
        </p:spPr>
        <p:txBody>
          <a:bodyPr lIns="0" rIns="0" tIns="0" bIns="0" anchor="ctr"/>
          <a:p>
            <a:pPr algn="ctr"/>
            <a:endParaRPr b="0" lang="pt-BR" sz="41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953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953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0619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95360" y="2517840"/>
            <a:ext cx="4348800" cy="712152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619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061960" y="623736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431280"/>
            <a:ext cx="8912160" cy="1798920"/>
          </a:xfrm>
          <a:prstGeom prst="rect">
            <a:avLst/>
          </a:prstGeom>
        </p:spPr>
        <p:txBody>
          <a:bodyPr lIns="118080" rIns="118080" tIns="59040" bIns="59040" anchor="ctr"/>
          <a:p>
            <a:pPr algn="ctr"/>
            <a:endParaRPr b="0" lang="pt-BR" sz="57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953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061960" y="2517840"/>
            <a:ext cx="434880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95360" y="6237360"/>
            <a:ext cx="8912160" cy="3396600"/>
          </a:xfrm>
          <a:prstGeom prst="rect">
            <a:avLst/>
          </a:prstGeom>
        </p:spPr>
        <p:txBody>
          <a:bodyPr lIns="118080" rIns="118080" tIns="59040" bIns="59040"/>
          <a:p>
            <a:endParaRPr b="0" lang="pt-BR" sz="41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360" y="431280"/>
            <a:ext cx="8912160" cy="1798920"/>
          </a:xfrm>
          <a:prstGeom prst="rect">
            <a:avLst/>
          </a:prstGeom>
        </p:spPr>
        <p:txBody>
          <a:bodyPr lIns="118080" rIns="118080" tIns="59040" bIns="59040" anchor="ctr"/>
          <a:p>
            <a:pPr algn="ctr"/>
            <a:r>
              <a:rPr b="0" lang="pt-BR" sz="5700" spc="-1" strike="noStrike">
                <a:solidFill>
                  <a:srgbClr val="000000"/>
                </a:solidFill>
                <a:uFill>
                  <a:solidFill>
                    <a:srgbClr val="ffffff"/>
                  </a:solidFill>
                </a:uFill>
                <a:latin typeface="Arial"/>
              </a:rPr>
              <a:t>Click to edit the title text format</a:t>
            </a:r>
            <a:endParaRPr b="0" lang="pt-BR" sz="57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95360" y="2517840"/>
            <a:ext cx="8912160" cy="7121520"/>
          </a:xfrm>
          <a:prstGeom prst="rect">
            <a:avLst/>
          </a:prstGeom>
        </p:spPr>
        <p:txBody>
          <a:bodyPr lIns="118080" rIns="118080" tIns="59040" bIns="59040"/>
          <a:p>
            <a:pPr marL="442800" indent="-442800">
              <a:buClr>
                <a:srgbClr val="000000"/>
              </a:buClr>
              <a:buFont typeface="Arial"/>
              <a:buChar char="•"/>
            </a:pPr>
            <a:r>
              <a:rPr b="0" lang="pt-BR" sz="4100" spc="-1" strike="noStrike">
                <a:solidFill>
                  <a:srgbClr val="000000"/>
                </a:solidFill>
                <a:uFill>
                  <a:solidFill>
                    <a:srgbClr val="ffffff"/>
                  </a:solidFill>
                </a:uFill>
                <a:latin typeface="Arial"/>
              </a:rPr>
              <a:t>Click to edit the outline text format</a:t>
            </a:r>
            <a:endParaRPr b="0" lang="pt-BR" sz="4100" spc="-1" strike="noStrike">
              <a:solidFill>
                <a:srgbClr val="000000"/>
              </a:solidFill>
              <a:uFill>
                <a:solidFill>
                  <a:srgbClr val="ffffff"/>
                </a:solidFill>
              </a:uFill>
              <a:latin typeface="Arial"/>
            </a:endParaRPr>
          </a:p>
          <a:p>
            <a:pPr lvl="1" marL="958680" indent="-368280">
              <a:buClr>
                <a:srgbClr val="000000"/>
              </a:buClr>
              <a:buFont typeface="Arial"/>
              <a:buChar char="–"/>
            </a:pPr>
            <a:r>
              <a:rPr b="0" lang="pt-BR" sz="4100" spc="-1" strike="noStrike">
                <a:solidFill>
                  <a:srgbClr val="000000"/>
                </a:solidFill>
                <a:uFill>
                  <a:solidFill>
                    <a:srgbClr val="ffffff"/>
                  </a:solidFill>
                </a:uFill>
                <a:latin typeface="Arial"/>
              </a:rPr>
              <a:t>Second Outline Level</a:t>
            </a:r>
            <a:endParaRPr b="0" lang="pt-BR" sz="4100" spc="-1" strike="noStrike">
              <a:solidFill>
                <a:srgbClr val="000000"/>
              </a:solidFill>
              <a:uFill>
                <a:solidFill>
                  <a:srgbClr val="ffffff"/>
                </a:solidFill>
              </a:uFill>
              <a:latin typeface="Arial"/>
            </a:endParaRPr>
          </a:p>
          <a:p>
            <a:pPr lvl="2" marL="1476360" indent="-295560">
              <a:buClr>
                <a:srgbClr val="000000"/>
              </a:buClr>
              <a:buFont typeface="Arial"/>
              <a:buChar char="•"/>
            </a:pPr>
            <a:r>
              <a:rPr b="0" lang="pt-BR" sz="4100" spc="-1" strike="noStrike">
                <a:solidFill>
                  <a:srgbClr val="000000"/>
                </a:solidFill>
                <a:uFill>
                  <a:solidFill>
                    <a:srgbClr val="ffffff"/>
                  </a:solidFill>
                </a:uFill>
                <a:latin typeface="Arial"/>
              </a:rPr>
              <a:t>Third Outline Level</a:t>
            </a:r>
            <a:endParaRPr b="0" lang="pt-BR" sz="4100" spc="-1" strike="noStrike">
              <a:solidFill>
                <a:srgbClr val="000000"/>
              </a:solidFill>
              <a:uFill>
                <a:solidFill>
                  <a:srgbClr val="ffffff"/>
                </a:solidFill>
              </a:uFill>
              <a:latin typeface="Arial"/>
            </a:endParaRPr>
          </a:p>
          <a:p>
            <a:pPr lvl="3" marL="2066760" indent="-295200">
              <a:buClr>
                <a:srgbClr val="000000"/>
              </a:buClr>
              <a:buFont typeface="Arial"/>
              <a:buChar char="–"/>
            </a:pPr>
            <a:r>
              <a:rPr b="0" lang="pt-BR" sz="4100" spc="-1" strike="noStrike">
                <a:solidFill>
                  <a:srgbClr val="000000"/>
                </a:solidFill>
                <a:uFill>
                  <a:solidFill>
                    <a:srgbClr val="ffffff"/>
                  </a:solidFill>
                </a:uFill>
                <a:latin typeface="Arial"/>
              </a:rPr>
              <a:t>Fourth Outline Level</a:t>
            </a:r>
            <a:endParaRPr b="0" lang="pt-BR" sz="4100" spc="-1" strike="noStrike">
              <a:solidFill>
                <a:srgbClr val="000000"/>
              </a:solidFill>
              <a:uFill>
                <a:solidFill>
                  <a:srgbClr val="ffffff"/>
                </a:solidFill>
              </a:uFill>
              <a:latin typeface="Arial"/>
            </a:endParaRPr>
          </a:p>
          <a:p>
            <a:pPr lvl="4" marL="2657160" indent="-295200">
              <a:buClr>
                <a:srgbClr val="000000"/>
              </a:buClr>
              <a:buFont typeface="Arial"/>
              <a:buChar char="»"/>
            </a:pPr>
            <a:r>
              <a:rPr b="0" lang="pt-BR" sz="4100" spc="-1" strike="noStrike">
                <a:solidFill>
                  <a:srgbClr val="000000"/>
                </a:solidFill>
                <a:uFill>
                  <a:solidFill>
                    <a:srgbClr val="ffffff"/>
                  </a:solidFill>
                </a:uFill>
                <a:latin typeface="Arial"/>
              </a:rPr>
              <a:t>Fifth Outline Level</a:t>
            </a:r>
            <a:endParaRPr b="0" lang="pt-BR" sz="4100" spc="-1" strike="noStrike">
              <a:solidFill>
                <a:srgbClr val="000000"/>
              </a:solidFill>
              <a:uFill>
                <a:solidFill>
                  <a:srgbClr val="ffffff"/>
                </a:solidFill>
              </a:uFill>
              <a:latin typeface="Arial"/>
            </a:endParaRPr>
          </a:p>
          <a:p>
            <a:pPr lvl="5" marL="2657160" indent="-295200">
              <a:buClr>
                <a:srgbClr val="000000"/>
              </a:buClr>
              <a:buFont typeface="Arial"/>
              <a:buChar char="»"/>
            </a:pPr>
            <a:r>
              <a:rPr b="0" lang="pt-BR" sz="4100" spc="-1" strike="noStrike">
                <a:solidFill>
                  <a:srgbClr val="000000"/>
                </a:solidFill>
                <a:uFill>
                  <a:solidFill>
                    <a:srgbClr val="ffffff"/>
                  </a:solidFill>
                </a:uFill>
                <a:latin typeface="Arial"/>
              </a:rPr>
              <a:t>Sixth Outline Level</a:t>
            </a:r>
            <a:endParaRPr b="0" lang="pt-BR" sz="4100" spc="-1" strike="noStrike">
              <a:solidFill>
                <a:srgbClr val="000000"/>
              </a:solidFill>
              <a:uFill>
                <a:solidFill>
                  <a:srgbClr val="ffffff"/>
                </a:solidFill>
              </a:uFill>
              <a:latin typeface="Arial"/>
            </a:endParaRPr>
          </a:p>
          <a:p>
            <a:pPr lvl="6" marL="2657160" indent="-295200">
              <a:buClr>
                <a:srgbClr val="000000"/>
              </a:buClr>
              <a:buFont typeface="Arial"/>
              <a:buChar char="»"/>
            </a:pPr>
            <a:r>
              <a:rPr b="0" lang="pt-BR" sz="4100" spc="-1" strike="noStrike">
                <a:solidFill>
                  <a:srgbClr val="000000"/>
                </a:solidFill>
                <a:uFill>
                  <a:solidFill>
                    <a:srgbClr val="ffffff"/>
                  </a:solidFill>
                </a:uFill>
                <a:latin typeface="Arial"/>
              </a:rPr>
              <a:t>Seventh Outline Level</a:t>
            </a:r>
            <a:endParaRPr b="0" lang="pt-BR" sz="41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95360" y="9826560"/>
            <a:ext cx="2311200" cy="749520"/>
          </a:xfrm>
          <a:prstGeom prst="rect">
            <a:avLst/>
          </a:prstGeom>
        </p:spPr>
        <p:txBody>
          <a:bodyPr lIns="118080" rIns="118080" tIns="59040" bIns="59040"/>
          <a:p>
            <a:pPr algn="ctr"/>
            <a:endParaRPr b="0" lang="pt-BR" sz="23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384720" y="9826560"/>
            <a:ext cx="3133440" cy="749520"/>
          </a:xfrm>
          <a:prstGeom prst="rect">
            <a:avLst/>
          </a:prstGeom>
        </p:spPr>
        <p:txBody>
          <a:bodyPr lIns="118080" rIns="118080" tIns="59040" bIns="59040"/>
          <a:p>
            <a:pPr algn="ctr"/>
            <a:endParaRPr b="0" lang="pt-BR" sz="23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7095600" y="9826560"/>
            <a:ext cx="2311560" cy="749520"/>
          </a:xfrm>
          <a:prstGeom prst="rect">
            <a:avLst/>
          </a:prstGeom>
        </p:spPr>
        <p:txBody>
          <a:bodyPr lIns="118080" rIns="118080" tIns="59040" bIns="59040"/>
          <a:p>
            <a:pPr algn="r"/>
            <a:fld id="{1CCAA055-6CB8-4E6A-9837-2D0CBB136229}" type="slidenum">
              <a:rPr b="0" lang="en-US" sz="1800" spc="-1" strike="noStrike">
                <a:solidFill>
                  <a:srgbClr val="000000"/>
                </a:solidFill>
                <a:uFill>
                  <a:solidFill>
                    <a:srgbClr val="ffffff"/>
                  </a:solidFill>
                </a:uFill>
                <a:latin typeface="Arial"/>
              </a:rPr>
              <a:t>&lt;number&gt;</a:t>
            </a:fld>
            <a:endParaRPr b="0" lang="pt-BR" sz="23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slideLayout" Target="../slideLayouts/slideLayout1.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 name="CustomShape 1"/>
          <p:cNvSpPr/>
          <p:nvPr/>
        </p:nvSpPr>
        <p:spPr>
          <a:xfrm>
            <a:off x="1995480" y="6686640"/>
            <a:ext cx="211320" cy="895320"/>
          </a:xfrm>
          <a:custGeom>
            <a:avLst/>
            <a:gdLst/>
            <a:ahLst/>
            <a:rect l="l" t="t" r="r" b="b"/>
            <a:pathLst>
              <a:path w="132" h="564">
                <a:moveTo>
                  <a:pt x="96" y="0"/>
                </a:moveTo>
                <a:cubicBezTo>
                  <a:pt x="0" y="180"/>
                  <a:pt x="6" y="426"/>
                  <a:pt x="132" y="56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46" name="CustomShape 2"/>
          <p:cNvSpPr/>
          <p:nvPr/>
        </p:nvSpPr>
        <p:spPr>
          <a:xfrm>
            <a:off x="3754440" y="2641680"/>
            <a:ext cx="1106640" cy="1160280"/>
          </a:xfrm>
          <a:custGeom>
            <a:avLst/>
            <a:gdLst/>
            <a:ahLst/>
            <a:rect l="l" t="t" r="r" b="b"/>
            <a:pathLst>
              <a:path w="695" h="731">
                <a:moveTo>
                  <a:pt x="695" y="0"/>
                </a:moveTo>
                <a:cubicBezTo>
                  <a:pt x="612" y="530"/>
                  <a:pt x="133" y="330"/>
                  <a:pt x="0" y="731"/>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47" name="CustomShape 3"/>
          <p:cNvSpPr/>
          <p:nvPr/>
        </p:nvSpPr>
        <p:spPr>
          <a:xfrm>
            <a:off x="4729320" y="2641680"/>
            <a:ext cx="379080" cy="1538280"/>
          </a:xfrm>
          <a:custGeom>
            <a:avLst/>
            <a:gdLst/>
            <a:ahLst/>
            <a:rect l="l" t="t" r="r" b="b"/>
            <a:pathLst>
              <a:path w="238" h="969">
                <a:moveTo>
                  <a:pt x="83" y="0"/>
                </a:moveTo>
                <a:cubicBezTo>
                  <a:pt x="0" y="530"/>
                  <a:pt x="238" y="576"/>
                  <a:pt x="183" y="969"/>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48" name="CustomShape 4"/>
          <p:cNvSpPr/>
          <p:nvPr/>
        </p:nvSpPr>
        <p:spPr>
          <a:xfrm>
            <a:off x="4440240" y="2786040"/>
            <a:ext cx="668160" cy="1393920"/>
          </a:xfrm>
          <a:custGeom>
            <a:avLst/>
            <a:gdLst/>
            <a:ahLst/>
            <a:rect l="l" t="t" r="r" b="b"/>
            <a:pathLst>
              <a:path w="420" h="878">
                <a:moveTo>
                  <a:pt x="73" y="0"/>
                </a:moveTo>
                <a:cubicBezTo>
                  <a:pt x="0" y="412"/>
                  <a:pt x="420" y="485"/>
                  <a:pt x="365" y="87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49" name="CustomShape 5"/>
          <p:cNvSpPr/>
          <p:nvPr/>
        </p:nvSpPr>
        <p:spPr>
          <a:xfrm>
            <a:off x="4745160" y="2641680"/>
            <a:ext cx="1120680" cy="1218960"/>
          </a:xfrm>
          <a:custGeom>
            <a:avLst/>
            <a:gdLst/>
            <a:ahLst/>
            <a:rect l="l" t="t" r="r" b="b"/>
            <a:pathLst>
              <a:path w="704" h="768">
                <a:moveTo>
                  <a:pt x="73" y="0"/>
                </a:moveTo>
                <a:cubicBezTo>
                  <a:pt x="0" y="421"/>
                  <a:pt x="594" y="512"/>
                  <a:pt x="704" y="76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50" name="CustomShape 6"/>
          <p:cNvSpPr/>
          <p:nvPr/>
        </p:nvSpPr>
        <p:spPr>
          <a:xfrm flipH="1" rot="12219600">
            <a:off x="207360" y="206496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1" name="CustomShape 7"/>
          <p:cNvSpPr/>
          <p:nvPr/>
        </p:nvSpPr>
        <p:spPr>
          <a:xfrm flipH="1" rot="1419600">
            <a:off x="364320" y="215604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2" name="CustomShape 8"/>
          <p:cNvSpPr/>
          <p:nvPr/>
        </p:nvSpPr>
        <p:spPr>
          <a:xfrm flipH="1" rot="1419600">
            <a:off x="292680" y="201060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3" name="CustomShape 9"/>
          <p:cNvSpPr/>
          <p:nvPr/>
        </p:nvSpPr>
        <p:spPr>
          <a:xfrm flipH="1" rot="1419600">
            <a:off x="291240" y="2201400"/>
            <a:ext cx="7308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4" name="CustomShape 10"/>
          <p:cNvSpPr/>
          <p:nvPr/>
        </p:nvSpPr>
        <p:spPr>
          <a:xfrm flipH="1" rot="12219600">
            <a:off x="54360" y="213156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5" name="CustomShape 11"/>
          <p:cNvSpPr/>
          <p:nvPr/>
        </p:nvSpPr>
        <p:spPr>
          <a:xfrm flipH="1" rot="1419600">
            <a:off x="211320" y="222300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56" name="CustomShape 12"/>
          <p:cNvSpPr/>
          <p:nvPr/>
        </p:nvSpPr>
        <p:spPr>
          <a:xfrm flipH="1" rot="1419600">
            <a:off x="139680" y="207756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57" name="CustomShape 13"/>
          <p:cNvSpPr/>
          <p:nvPr/>
        </p:nvSpPr>
        <p:spPr>
          <a:xfrm flipH="1" rot="1419600">
            <a:off x="138240" y="2268360"/>
            <a:ext cx="7308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8" name="CustomShape 14"/>
          <p:cNvSpPr/>
          <p:nvPr/>
        </p:nvSpPr>
        <p:spPr>
          <a:xfrm flipH="1" rot="11781000">
            <a:off x="858600" y="182916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59" name="CustomShape 15"/>
          <p:cNvSpPr/>
          <p:nvPr/>
        </p:nvSpPr>
        <p:spPr>
          <a:xfrm flipH="1" rot="980400">
            <a:off x="1000440" y="193932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0" name="CustomShape 16"/>
          <p:cNvSpPr/>
          <p:nvPr/>
        </p:nvSpPr>
        <p:spPr>
          <a:xfrm flipH="1" rot="980400">
            <a:off x="949320" y="178416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1" name="CustomShape 17"/>
          <p:cNvSpPr/>
          <p:nvPr/>
        </p:nvSpPr>
        <p:spPr>
          <a:xfrm flipH="1" rot="980400">
            <a:off x="923760" y="197568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2" name="CustomShape 18"/>
          <p:cNvSpPr/>
          <p:nvPr/>
        </p:nvSpPr>
        <p:spPr>
          <a:xfrm flipH="1" rot="11781000">
            <a:off x="698400" y="187632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3" name="CustomShape 19"/>
          <p:cNvSpPr/>
          <p:nvPr/>
        </p:nvSpPr>
        <p:spPr>
          <a:xfrm flipH="1" rot="980400">
            <a:off x="840240" y="198648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4" name="CustomShape 20"/>
          <p:cNvSpPr/>
          <p:nvPr/>
        </p:nvSpPr>
        <p:spPr>
          <a:xfrm flipH="1" rot="980400">
            <a:off x="789120" y="183096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5" name="CustomShape 21"/>
          <p:cNvSpPr/>
          <p:nvPr/>
        </p:nvSpPr>
        <p:spPr>
          <a:xfrm flipH="1" rot="980400">
            <a:off x="763920" y="202248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6" name="CustomShape 22"/>
          <p:cNvSpPr/>
          <p:nvPr/>
        </p:nvSpPr>
        <p:spPr>
          <a:xfrm flipH="1" rot="12013800">
            <a:off x="534600" y="194580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 name="CustomShape 23"/>
          <p:cNvSpPr/>
          <p:nvPr/>
        </p:nvSpPr>
        <p:spPr>
          <a:xfrm flipH="1" rot="1213200">
            <a:off x="685080" y="2046240"/>
            <a:ext cx="727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8" name="CustomShape 24"/>
          <p:cNvSpPr/>
          <p:nvPr/>
        </p:nvSpPr>
        <p:spPr>
          <a:xfrm flipH="1" rot="1213200">
            <a:off x="622080" y="189612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9" name="CustomShape 25"/>
          <p:cNvSpPr/>
          <p:nvPr/>
        </p:nvSpPr>
        <p:spPr>
          <a:xfrm flipH="1" rot="1213200">
            <a:off x="610200" y="2087640"/>
            <a:ext cx="727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0" name="CustomShape 26"/>
          <p:cNvSpPr/>
          <p:nvPr/>
        </p:nvSpPr>
        <p:spPr>
          <a:xfrm flipH="1" rot="12013800">
            <a:off x="378000" y="200340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 name="CustomShape 27"/>
          <p:cNvSpPr/>
          <p:nvPr/>
        </p:nvSpPr>
        <p:spPr>
          <a:xfrm flipH="1" rot="1213200">
            <a:off x="528120" y="2104200"/>
            <a:ext cx="7272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2" name="CustomShape 28"/>
          <p:cNvSpPr/>
          <p:nvPr/>
        </p:nvSpPr>
        <p:spPr>
          <a:xfrm flipH="1" rot="1213200">
            <a:off x="465120" y="195408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3" name="CustomShape 29"/>
          <p:cNvSpPr/>
          <p:nvPr/>
        </p:nvSpPr>
        <p:spPr>
          <a:xfrm flipH="1" rot="1213200">
            <a:off x="453600" y="2145240"/>
            <a:ext cx="727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4" name="CustomShape 30"/>
          <p:cNvSpPr/>
          <p:nvPr/>
        </p:nvSpPr>
        <p:spPr>
          <a:xfrm flipH="1" rot="12547200">
            <a:off x="-63720" y="2226240"/>
            <a:ext cx="72360" cy="197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 name="CustomShape 31"/>
          <p:cNvSpPr/>
          <p:nvPr/>
        </p:nvSpPr>
        <p:spPr>
          <a:xfrm flipH="1" rot="1747200">
            <a:off x="98280" y="2296080"/>
            <a:ext cx="73080" cy="2174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6" name="CustomShape 32"/>
          <p:cNvSpPr/>
          <p:nvPr/>
        </p:nvSpPr>
        <p:spPr>
          <a:xfrm flipH="1" rot="1747200">
            <a:off x="17280" y="2167560"/>
            <a:ext cx="31680" cy="2217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7" name="CustomShape 33"/>
          <p:cNvSpPr/>
          <p:nvPr/>
        </p:nvSpPr>
        <p:spPr>
          <a:xfrm flipH="1" rot="1747200">
            <a:off x="28800" y="2347920"/>
            <a:ext cx="73080" cy="197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8" name="CustomShape 34"/>
          <p:cNvSpPr/>
          <p:nvPr/>
        </p:nvSpPr>
        <p:spPr>
          <a:xfrm flipH="1" rot="11779200">
            <a:off x="1182960" y="173736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 name="CustomShape 35"/>
          <p:cNvSpPr/>
          <p:nvPr/>
        </p:nvSpPr>
        <p:spPr>
          <a:xfrm flipH="1" rot="978600">
            <a:off x="1325160" y="184752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0" name="CustomShape 36"/>
          <p:cNvSpPr/>
          <p:nvPr/>
        </p:nvSpPr>
        <p:spPr>
          <a:xfrm flipH="1" rot="978600">
            <a:off x="1274040" y="169164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1" name="CustomShape 37"/>
          <p:cNvSpPr/>
          <p:nvPr/>
        </p:nvSpPr>
        <p:spPr>
          <a:xfrm flipH="1" rot="978600">
            <a:off x="1248840" y="188316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2" name="CustomShape 38"/>
          <p:cNvSpPr/>
          <p:nvPr/>
        </p:nvSpPr>
        <p:spPr>
          <a:xfrm flipH="1" rot="11779200">
            <a:off x="1022760" y="178380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3" name="CustomShape 39"/>
          <p:cNvSpPr/>
          <p:nvPr/>
        </p:nvSpPr>
        <p:spPr>
          <a:xfrm flipH="1" rot="978600">
            <a:off x="1164960" y="189396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4" name="CustomShape 40"/>
          <p:cNvSpPr/>
          <p:nvPr/>
        </p:nvSpPr>
        <p:spPr>
          <a:xfrm flipH="1" rot="978600">
            <a:off x="1113840" y="173880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5" name="CustomShape 41"/>
          <p:cNvSpPr/>
          <p:nvPr/>
        </p:nvSpPr>
        <p:spPr>
          <a:xfrm flipH="1" rot="978600">
            <a:off x="1088640" y="193032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6" name="CustomShape 42"/>
          <p:cNvSpPr/>
          <p:nvPr/>
        </p:nvSpPr>
        <p:spPr>
          <a:xfrm flipH="1" rot="11340000">
            <a:off x="1857960" y="1586520"/>
            <a:ext cx="7308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7" name="CustomShape 43"/>
          <p:cNvSpPr/>
          <p:nvPr/>
        </p:nvSpPr>
        <p:spPr>
          <a:xfrm flipH="1" rot="540000">
            <a:off x="1985040" y="1714320"/>
            <a:ext cx="7344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8" name="CustomShape 44"/>
          <p:cNvSpPr/>
          <p:nvPr/>
        </p:nvSpPr>
        <p:spPr>
          <a:xfrm flipH="1" rot="540000">
            <a:off x="1953360" y="155052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9" name="CustomShape 45"/>
          <p:cNvSpPr/>
          <p:nvPr/>
        </p:nvSpPr>
        <p:spPr>
          <a:xfrm flipH="1" rot="540000">
            <a:off x="1905120" y="1740240"/>
            <a:ext cx="7344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0" name="CustomShape 46"/>
          <p:cNvSpPr/>
          <p:nvPr/>
        </p:nvSpPr>
        <p:spPr>
          <a:xfrm flipH="1" rot="11340000">
            <a:off x="1693080" y="1612800"/>
            <a:ext cx="7308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1" name="CustomShape 47"/>
          <p:cNvSpPr/>
          <p:nvPr/>
        </p:nvSpPr>
        <p:spPr>
          <a:xfrm flipH="1" rot="540000">
            <a:off x="1820520" y="1740600"/>
            <a:ext cx="7344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2" name="CustomShape 48"/>
          <p:cNvSpPr/>
          <p:nvPr/>
        </p:nvSpPr>
        <p:spPr>
          <a:xfrm flipH="1" rot="540000">
            <a:off x="1788120" y="157644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3" name="CustomShape 49"/>
          <p:cNvSpPr/>
          <p:nvPr/>
        </p:nvSpPr>
        <p:spPr>
          <a:xfrm flipH="1" rot="540000">
            <a:off x="1740600" y="1766520"/>
            <a:ext cx="7344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4" name="CustomShape 50"/>
          <p:cNvSpPr/>
          <p:nvPr/>
        </p:nvSpPr>
        <p:spPr>
          <a:xfrm flipH="1" rot="11572800">
            <a:off x="1522800" y="166104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5" name="CustomShape 51"/>
          <p:cNvSpPr/>
          <p:nvPr/>
        </p:nvSpPr>
        <p:spPr>
          <a:xfrm flipH="1" rot="772800">
            <a:off x="1658160" y="177984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6" name="CustomShape 52"/>
          <p:cNvSpPr/>
          <p:nvPr/>
        </p:nvSpPr>
        <p:spPr>
          <a:xfrm flipH="1" rot="772800">
            <a:off x="1615680" y="1620000"/>
            <a:ext cx="3168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7" name="CustomShape 53"/>
          <p:cNvSpPr/>
          <p:nvPr/>
        </p:nvSpPr>
        <p:spPr>
          <a:xfrm flipH="1" rot="772800">
            <a:off x="1579680" y="1811160"/>
            <a:ext cx="7308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8" name="CustomShape 54"/>
          <p:cNvSpPr/>
          <p:nvPr/>
        </p:nvSpPr>
        <p:spPr>
          <a:xfrm flipH="1" rot="11572800">
            <a:off x="1360080" y="169812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9" name="CustomShape 55"/>
          <p:cNvSpPr/>
          <p:nvPr/>
        </p:nvSpPr>
        <p:spPr>
          <a:xfrm flipH="1" rot="772800">
            <a:off x="1495080" y="181692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0" name="CustomShape 56"/>
          <p:cNvSpPr/>
          <p:nvPr/>
        </p:nvSpPr>
        <p:spPr>
          <a:xfrm flipH="1" rot="772800">
            <a:off x="1452600" y="1657440"/>
            <a:ext cx="3168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1" name="CustomShape 57"/>
          <p:cNvSpPr/>
          <p:nvPr/>
        </p:nvSpPr>
        <p:spPr>
          <a:xfrm flipH="1" rot="772800">
            <a:off x="1416960" y="1848600"/>
            <a:ext cx="7308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2" name="CustomShape 58"/>
          <p:cNvSpPr/>
          <p:nvPr/>
        </p:nvSpPr>
        <p:spPr>
          <a:xfrm flipH="1" rot="11624400">
            <a:off x="2177640" y="1496520"/>
            <a:ext cx="727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3" name="CustomShape 59"/>
          <p:cNvSpPr/>
          <p:nvPr/>
        </p:nvSpPr>
        <p:spPr>
          <a:xfrm flipH="1" rot="824400">
            <a:off x="2315520" y="161352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4" name="CustomShape 60"/>
          <p:cNvSpPr/>
          <p:nvPr/>
        </p:nvSpPr>
        <p:spPr>
          <a:xfrm flipH="1" rot="824400">
            <a:off x="2270880" y="1454760"/>
            <a:ext cx="3168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5" name="CustomShape 61"/>
          <p:cNvSpPr/>
          <p:nvPr/>
        </p:nvSpPr>
        <p:spPr>
          <a:xfrm flipH="1" rot="824400">
            <a:off x="2237760" y="164592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6" name="CustomShape 62"/>
          <p:cNvSpPr/>
          <p:nvPr/>
        </p:nvSpPr>
        <p:spPr>
          <a:xfrm flipH="1" rot="11624400">
            <a:off x="2015280" y="1536120"/>
            <a:ext cx="7272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7" name="CustomShape 63"/>
          <p:cNvSpPr/>
          <p:nvPr/>
        </p:nvSpPr>
        <p:spPr>
          <a:xfrm flipH="1" rot="824400">
            <a:off x="2153160" y="165276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8" name="CustomShape 64"/>
          <p:cNvSpPr/>
          <p:nvPr/>
        </p:nvSpPr>
        <p:spPr>
          <a:xfrm flipH="1" rot="824400">
            <a:off x="2108520" y="1494720"/>
            <a:ext cx="3168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9" name="CustomShape 65"/>
          <p:cNvSpPr/>
          <p:nvPr/>
        </p:nvSpPr>
        <p:spPr>
          <a:xfrm flipH="1" rot="824400">
            <a:off x="2075400" y="168552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0" name="CustomShape 66"/>
          <p:cNvSpPr/>
          <p:nvPr/>
        </p:nvSpPr>
        <p:spPr>
          <a:xfrm flipH="1" rot="11186400">
            <a:off x="2860200" y="137700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1" name="CustomShape 67"/>
          <p:cNvSpPr/>
          <p:nvPr/>
        </p:nvSpPr>
        <p:spPr>
          <a:xfrm flipH="1" rot="385800">
            <a:off x="2979720" y="151020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2" name="CustomShape 68"/>
          <p:cNvSpPr/>
          <p:nvPr/>
        </p:nvSpPr>
        <p:spPr>
          <a:xfrm flipH="1" rot="385800">
            <a:off x="2955240" y="134424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3" name="CustomShape 69"/>
          <p:cNvSpPr/>
          <p:nvPr/>
        </p:nvSpPr>
        <p:spPr>
          <a:xfrm flipH="1" rot="385800">
            <a:off x="2899080" y="153252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4" name="CustomShape 70"/>
          <p:cNvSpPr/>
          <p:nvPr/>
        </p:nvSpPr>
        <p:spPr>
          <a:xfrm flipH="1" rot="11186400">
            <a:off x="2694240" y="139572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5" name="CustomShape 71"/>
          <p:cNvSpPr/>
          <p:nvPr/>
        </p:nvSpPr>
        <p:spPr>
          <a:xfrm flipH="1" rot="385800">
            <a:off x="2814120" y="152892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6" name="CustomShape 72"/>
          <p:cNvSpPr/>
          <p:nvPr/>
        </p:nvSpPr>
        <p:spPr>
          <a:xfrm flipH="1" rot="385800">
            <a:off x="2789280" y="1362960"/>
            <a:ext cx="3168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7" name="CustomShape 73"/>
          <p:cNvSpPr/>
          <p:nvPr/>
        </p:nvSpPr>
        <p:spPr>
          <a:xfrm flipH="1" rot="385800">
            <a:off x="2733120" y="155124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8" name="CustomShape 74"/>
          <p:cNvSpPr/>
          <p:nvPr/>
        </p:nvSpPr>
        <p:spPr>
          <a:xfrm flipH="1" rot="11418600">
            <a:off x="2521080" y="143604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 name="CustomShape 75"/>
          <p:cNvSpPr/>
          <p:nvPr/>
        </p:nvSpPr>
        <p:spPr>
          <a:xfrm flipH="1" rot="618600">
            <a:off x="2649960" y="156096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0" name="CustomShape 76"/>
          <p:cNvSpPr/>
          <p:nvPr/>
        </p:nvSpPr>
        <p:spPr>
          <a:xfrm flipH="1" rot="618600">
            <a:off x="2614680" y="1398600"/>
            <a:ext cx="3168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1" name="CustomShape 77"/>
          <p:cNvSpPr/>
          <p:nvPr/>
        </p:nvSpPr>
        <p:spPr>
          <a:xfrm flipH="1" rot="618600">
            <a:off x="2571120" y="158868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2" name="CustomShape 78"/>
          <p:cNvSpPr/>
          <p:nvPr/>
        </p:nvSpPr>
        <p:spPr>
          <a:xfrm flipH="1" rot="11418600">
            <a:off x="2356560" y="1465920"/>
            <a:ext cx="7272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 name="CustomShape 79"/>
          <p:cNvSpPr/>
          <p:nvPr/>
        </p:nvSpPr>
        <p:spPr>
          <a:xfrm flipH="1" rot="618600">
            <a:off x="2485800" y="1590840"/>
            <a:ext cx="7308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4" name="CustomShape 80"/>
          <p:cNvSpPr/>
          <p:nvPr/>
        </p:nvSpPr>
        <p:spPr>
          <a:xfrm flipH="1" rot="618600">
            <a:off x="2450520" y="1428480"/>
            <a:ext cx="3168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5" name="CustomShape 81"/>
          <p:cNvSpPr/>
          <p:nvPr/>
        </p:nvSpPr>
        <p:spPr>
          <a:xfrm flipH="1" rot="618600">
            <a:off x="2406600" y="1618560"/>
            <a:ext cx="7308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6" name="CustomShape 82"/>
          <p:cNvSpPr/>
          <p:nvPr/>
        </p:nvSpPr>
        <p:spPr>
          <a:xfrm flipH="1" flipV="1" rot="10585800">
            <a:off x="3207240" y="1481400"/>
            <a:ext cx="727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 name="CustomShape 83"/>
          <p:cNvSpPr/>
          <p:nvPr/>
        </p:nvSpPr>
        <p:spPr>
          <a:xfrm flipH="1" flipV="1" rot="21385800">
            <a:off x="3300480" y="1307160"/>
            <a:ext cx="7308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8" name="CustomShape 84"/>
          <p:cNvSpPr/>
          <p:nvPr/>
        </p:nvSpPr>
        <p:spPr>
          <a:xfrm flipH="1" flipV="1" rot="21385800">
            <a:off x="3305520" y="1474560"/>
            <a:ext cx="31680" cy="2336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9" name="CustomShape 85"/>
          <p:cNvSpPr/>
          <p:nvPr/>
        </p:nvSpPr>
        <p:spPr>
          <a:xfrm flipH="1" flipV="1" rot="21385800">
            <a:off x="3219840" y="1319760"/>
            <a:ext cx="7308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0" name="CustomShape 86"/>
          <p:cNvSpPr/>
          <p:nvPr/>
        </p:nvSpPr>
        <p:spPr>
          <a:xfrm flipH="1" flipV="1" rot="10585800">
            <a:off x="3040560" y="1492200"/>
            <a:ext cx="727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 name="CustomShape 87"/>
          <p:cNvSpPr/>
          <p:nvPr/>
        </p:nvSpPr>
        <p:spPr>
          <a:xfrm flipH="1" flipV="1" rot="21385800">
            <a:off x="3133800" y="1317960"/>
            <a:ext cx="7308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2" name="CustomShape 88"/>
          <p:cNvSpPr/>
          <p:nvPr/>
        </p:nvSpPr>
        <p:spPr>
          <a:xfrm flipH="1" flipV="1" rot="21385800">
            <a:off x="3138840" y="1485000"/>
            <a:ext cx="31680" cy="2336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3" name="CustomShape 89"/>
          <p:cNvSpPr/>
          <p:nvPr/>
        </p:nvSpPr>
        <p:spPr>
          <a:xfrm flipH="1" flipV="1" rot="21385800">
            <a:off x="3053160" y="1329840"/>
            <a:ext cx="7308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4" name="CustomShape 90"/>
          <p:cNvSpPr/>
          <p:nvPr/>
        </p:nvSpPr>
        <p:spPr>
          <a:xfrm flipH="1" flipV="1" rot="10146600">
            <a:off x="3893760" y="1393200"/>
            <a:ext cx="727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 name="CustomShape 91"/>
          <p:cNvSpPr/>
          <p:nvPr/>
        </p:nvSpPr>
        <p:spPr>
          <a:xfrm flipH="1" flipV="1" rot="20946600">
            <a:off x="3966120" y="1208160"/>
            <a:ext cx="7308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6" name="CustomShape 92"/>
          <p:cNvSpPr/>
          <p:nvPr/>
        </p:nvSpPr>
        <p:spPr>
          <a:xfrm flipH="1" flipV="1" rot="20946600">
            <a:off x="3990960" y="1375920"/>
            <a:ext cx="31680" cy="2343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7" name="CustomShape 93"/>
          <p:cNvSpPr/>
          <p:nvPr/>
        </p:nvSpPr>
        <p:spPr>
          <a:xfrm flipH="1" flipV="1" rot="20946600">
            <a:off x="3885480" y="1230840"/>
            <a:ext cx="7308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8" name="CustomShape 94"/>
          <p:cNvSpPr/>
          <p:nvPr/>
        </p:nvSpPr>
        <p:spPr>
          <a:xfrm flipH="1" flipV="1" rot="10146600">
            <a:off x="3729960" y="1424520"/>
            <a:ext cx="727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 name="CustomShape 95"/>
          <p:cNvSpPr/>
          <p:nvPr/>
        </p:nvSpPr>
        <p:spPr>
          <a:xfrm flipH="1" flipV="1" rot="20946600">
            <a:off x="3801960" y="1239480"/>
            <a:ext cx="7308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0" name="CustomShape 96"/>
          <p:cNvSpPr/>
          <p:nvPr/>
        </p:nvSpPr>
        <p:spPr>
          <a:xfrm flipH="1" flipV="1" rot="20946600">
            <a:off x="3826800" y="1407960"/>
            <a:ext cx="31680" cy="2343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1" name="CustomShape 97"/>
          <p:cNvSpPr/>
          <p:nvPr/>
        </p:nvSpPr>
        <p:spPr>
          <a:xfrm flipH="1" flipV="1" rot="20946600">
            <a:off x="3722040" y="1262160"/>
            <a:ext cx="7308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2" name="CustomShape 98"/>
          <p:cNvSpPr/>
          <p:nvPr/>
        </p:nvSpPr>
        <p:spPr>
          <a:xfrm flipH="1" flipV="1" rot="10379400">
            <a:off x="3553200" y="1436760"/>
            <a:ext cx="727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 name="CustomShape 99"/>
          <p:cNvSpPr/>
          <p:nvPr/>
        </p:nvSpPr>
        <p:spPr>
          <a:xfrm flipH="1" flipV="1" rot="21179400">
            <a:off x="3636360" y="1258200"/>
            <a:ext cx="7308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4" name="CustomShape 100"/>
          <p:cNvSpPr/>
          <p:nvPr/>
        </p:nvSpPr>
        <p:spPr>
          <a:xfrm flipH="1" flipV="1" rot="21179400">
            <a:off x="3650040" y="1425960"/>
            <a:ext cx="3168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5" name="CustomShape 101"/>
          <p:cNvSpPr/>
          <p:nvPr/>
        </p:nvSpPr>
        <p:spPr>
          <a:xfrm flipH="1" flipV="1" rot="21179400">
            <a:off x="3555000" y="1275480"/>
            <a:ext cx="7308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6" name="CustomShape 102"/>
          <p:cNvSpPr/>
          <p:nvPr/>
        </p:nvSpPr>
        <p:spPr>
          <a:xfrm flipH="1" flipV="1" rot="10379400">
            <a:off x="3387600" y="1457280"/>
            <a:ext cx="7272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 name="CustomShape 103"/>
          <p:cNvSpPr/>
          <p:nvPr/>
        </p:nvSpPr>
        <p:spPr>
          <a:xfrm flipH="1" flipV="1" rot="21179400">
            <a:off x="3470400" y="1278720"/>
            <a:ext cx="7308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8" name="CustomShape 104"/>
          <p:cNvSpPr/>
          <p:nvPr/>
        </p:nvSpPr>
        <p:spPr>
          <a:xfrm flipH="1" flipV="1" rot="21179400">
            <a:off x="3484440" y="1446120"/>
            <a:ext cx="3168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9" name="CustomShape 105"/>
          <p:cNvSpPr/>
          <p:nvPr/>
        </p:nvSpPr>
        <p:spPr>
          <a:xfrm flipH="1" flipV="1" rot="21179400">
            <a:off x="3389040" y="1296000"/>
            <a:ext cx="7308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0" name="CustomShape 106"/>
          <p:cNvSpPr/>
          <p:nvPr/>
        </p:nvSpPr>
        <p:spPr>
          <a:xfrm rot="12162000">
            <a:off x="9806400" y="2147760"/>
            <a:ext cx="7272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 name="CustomShape 107"/>
          <p:cNvSpPr/>
          <p:nvPr/>
        </p:nvSpPr>
        <p:spPr>
          <a:xfrm rot="1361400">
            <a:off x="9651240" y="224100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2" name="CustomShape 108"/>
          <p:cNvSpPr/>
          <p:nvPr/>
        </p:nvSpPr>
        <p:spPr>
          <a:xfrm rot="1361400">
            <a:off x="9760680" y="2094840"/>
            <a:ext cx="31680" cy="232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3" name="CustomShape 109"/>
          <p:cNvSpPr/>
          <p:nvPr/>
        </p:nvSpPr>
        <p:spPr>
          <a:xfrm rot="1361400">
            <a:off x="9724680" y="2285640"/>
            <a:ext cx="7308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4" name="CustomShape 110"/>
          <p:cNvSpPr/>
          <p:nvPr/>
        </p:nvSpPr>
        <p:spPr>
          <a:xfrm rot="11722800">
            <a:off x="9151200" y="192672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5" name="CustomShape 111"/>
          <p:cNvSpPr/>
          <p:nvPr/>
        </p:nvSpPr>
        <p:spPr>
          <a:xfrm rot="922800">
            <a:off x="9010080" y="203904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6" name="CustomShape 112"/>
          <p:cNvSpPr/>
          <p:nvPr/>
        </p:nvSpPr>
        <p:spPr>
          <a:xfrm rot="922800">
            <a:off x="9100800" y="188352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7" name="CustomShape 113"/>
          <p:cNvSpPr/>
          <p:nvPr/>
        </p:nvSpPr>
        <p:spPr>
          <a:xfrm rot="922800">
            <a:off x="9087480" y="207396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8" name="CustomShape 114"/>
          <p:cNvSpPr/>
          <p:nvPr/>
        </p:nvSpPr>
        <p:spPr>
          <a:xfrm rot="11722800">
            <a:off x="9312480" y="197100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9" name="CustomShape 115"/>
          <p:cNvSpPr/>
          <p:nvPr/>
        </p:nvSpPr>
        <p:spPr>
          <a:xfrm rot="922800">
            <a:off x="9171000" y="208332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0" name="CustomShape 116"/>
          <p:cNvSpPr/>
          <p:nvPr/>
        </p:nvSpPr>
        <p:spPr>
          <a:xfrm rot="922800">
            <a:off x="9261720" y="192780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1" name="CustomShape 117"/>
          <p:cNvSpPr/>
          <p:nvPr/>
        </p:nvSpPr>
        <p:spPr>
          <a:xfrm rot="922800">
            <a:off x="9248400" y="211860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2" name="CustomShape 118"/>
          <p:cNvSpPr/>
          <p:nvPr/>
        </p:nvSpPr>
        <p:spPr>
          <a:xfrm rot="11955600">
            <a:off x="9477000" y="203652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3" name="CustomShape 119"/>
          <p:cNvSpPr/>
          <p:nvPr/>
        </p:nvSpPr>
        <p:spPr>
          <a:xfrm rot="1155600">
            <a:off x="9327600" y="213912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4" name="CustomShape 120"/>
          <p:cNvSpPr/>
          <p:nvPr/>
        </p:nvSpPr>
        <p:spPr>
          <a:xfrm rot="1155600">
            <a:off x="9428760" y="198864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5" name="CustomShape 121"/>
          <p:cNvSpPr/>
          <p:nvPr/>
        </p:nvSpPr>
        <p:spPr>
          <a:xfrm rot="1155600">
            <a:off x="9403200" y="217944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6" name="CustomShape 122"/>
          <p:cNvSpPr/>
          <p:nvPr/>
        </p:nvSpPr>
        <p:spPr>
          <a:xfrm rot="11955600">
            <a:off x="9634680" y="209160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7" name="CustomShape 123"/>
          <p:cNvSpPr/>
          <p:nvPr/>
        </p:nvSpPr>
        <p:spPr>
          <a:xfrm rot="1155600">
            <a:off x="9485280" y="219420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8" name="CustomShape 124"/>
          <p:cNvSpPr/>
          <p:nvPr/>
        </p:nvSpPr>
        <p:spPr>
          <a:xfrm rot="1155600">
            <a:off x="9586440" y="204372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9" name="CustomShape 125"/>
          <p:cNvSpPr/>
          <p:nvPr/>
        </p:nvSpPr>
        <p:spPr>
          <a:xfrm rot="1155600">
            <a:off x="9560880" y="223452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0" name="CustomShape 126"/>
          <p:cNvSpPr/>
          <p:nvPr/>
        </p:nvSpPr>
        <p:spPr>
          <a:xfrm rot="11833200">
            <a:off x="8885520" y="181692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1" name="CustomShape 127"/>
          <p:cNvSpPr/>
          <p:nvPr/>
        </p:nvSpPr>
        <p:spPr>
          <a:xfrm rot="1032600">
            <a:off x="8740080" y="192492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2" name="CustomShape 128"/>
          <p:cNvSpPr/>
          <p:nvPr/>
        </p:nvSpPr>
        <p:spPr>
          <a:xfrm rot="1032600">
            <a:off x="8835840" y="177120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3" name="CustomShape 129"/>
          <p:cNvSpPr/>
          <p:nvPr/>
        </p:nvSpPr>
        <p:spPr>
          <a:xfrm rot="1032600">
            <a:off x="8816400" y="196236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4" name="CustomShape 130"/>
          <p:cNvSpPr/>
          <p:nvPr/>
        </p:nvSpPr>
        <p:spPr>
          <a:xfrm rot="11833200">
            <a:off x="9045000" y="186588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5" name="CustomShape 131"/>
          <p:cNvSpPr/>
          <p:nvPr/>
        </p:nvSpPr>
        <p:spPr>
          <a:xfrm rot="1032600">
            <a:off x="8899560" y="197388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6" name="CustomShape 132"/>
          <p:cNvSpPr/>
          <p:nvPr/>
        </p:nvSpPr>
        <p:spPr>
          <a:xfrm rot="1032600">
            <a:off x="8995320" y="182052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7" name="CustomShape 133"/>
          <p:cNvSpPr/>
          <p:nvPr/>
        </p:nvSpPr>
        <p:spPr>
          <a:xfrm rot="1032600">
            <a:off x="8975880" y="201168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8" name="CustomShape 134"/>
          <p:cNvSpPr/>
          <p:nvPr/>
        </p:nvSpPr>
        <p:spPr>
          <a:xfrm rot="11394000">
            <a:off x="8211600" y="165600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9" name="CustomShape 135"/>
          <p:cNvSpPr/>
          <p:nvPr/>
        </p:nvSpPr>
        <p:spPr>
          <a:xfrm rot="594000">
            <a:off x="8083440" y="178128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0" name="CustomShape 136"/>
          <p:cNvSpPr/>
          <p:nvPr/>
        </p:nvSpPr>
        <p:spPr>
          <a:xfrm rot="594000">
            <a:off x="8159040" y="161964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1" name="CustomShape 137"/>
          <p:cNvSpPr/>
          <p:nvPr/>
        </p:nvSpPr>
        <p:spPr>
          <a:xfrm rot="594000">
            <a:off x="8162640" y="180900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2" name="CustomShape 138"/>
          <p:cNvSpPr/>
          <p:nvPr/>
        </p:nvSpPr>
        <p:spPr>
          <a:xfrm rot="11394000">
            <a:off x="8376120" y="168480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3" name="CustomShape 139"/>
          <p:cNvSpPr/>
          <p:nvPr/>
        </p:nvSpPr>
        <p:spPr>
          <a:xfrm rot="594000">
            <a:off x="8247600" y="181008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4" name="CustomShape 140"/>
          <p:cNvSpPr/>
          <p:nvPr/>
        </p:nvSpPr>
        <p:spPr>
          <a:xfrm rot="594000">
            <a:off x="8323200" y="164808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5" name="CustomShape 141"/>
          <p:cNvSpPr/>
          <p:nvPr/>
        </p:nvSpPr>
        <p:spPr>
          <a:xfrm rot="594000">
            <a:off x="8327160" y="183780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6" name="CustomShape 142"/>
          <p:cNvSpPr/>
          <p:nvPr/>
        </p:nvSpPr>
        <p:spPr>
          <a:xfrm rot="11626800">
            <a:off x="8546400" y="173556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7" name="CustomShape 143"/>
          <p:cNvSpPr/>
          <p:nvPr/>
        </p:nvSpPr>
        <p:spPr>
          <a:xfrm rot="826800">
            <a:off x="8408520" y="185220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8" name="CustomShape 144"/>
          <p:cNvSpPr/>
          <p:nvPr/>
        </p:nvSpPr>
        <p:spPr>
          <a:xfrm rot="826800">
            <a:off x="8494920" y="169452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9" name="CustomShape 145"/>
          <p:cNvSpPr/>
          <p:nvPr/>
        </p:nvSpPr>
        <p:spPr>
          <a:xfrm rot="826800">
            <a:off x="8486640" y="188460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0" name="CustomShape 146"/>
          <p:cNvSpPr/>
          <p:nvPr/>
        </p:nvSpPr>
        <p:spPr>
          <a:xfrm rot="11626800">
            <a:off x="8708760" y="1775520"/>
            <a:ext cx="7272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1" name="CustomShape 147"/>
          <p:cNvSpPr/>
          <p:nvPr/>
        </p:nvSpPr>
        <p:spPr>
          <a:xfrm rot="826800">
            <a:off x="8570880" y="1891800"/>
            <a:ext cx="7308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2" name="CustomShape 148"/>
          <p:cNvSpPr/>
          <p:nvPr/>
        </p:nvSpPr>
        <p:spPr>
          <a:xfrm rot="826800">
            <a:off x="8657280" y="1734120"/>
            <a:ext cx="3168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3" name="CustomShape 149"/>
          <p:cNvSpPr/>
          <p:nvPr/>
        </p:nvSpPr>
        <p:spPr>
          <a:xfrm rot="826800">
            <a:off x="8649000" y="1924560"/>
            <a:ext cx="7308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4" name="CustomShape 150"/>
          <p:cNvSpPr/>
          <p:nvPr/>
        </p:nvSpPr>
        <p:spPr>
          <a:xfrm rot="11833200">
            <a:off x="7890120" y="158220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5" name="CustomShape 151"/>
          <p:cNvSpPr/>
          <p:nvPr/>
        </p:nvSpPr>
        <p:spPr>
          <a:xfrm rot="1032600">
            <a:off x="7742520" y="169740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6" name="CustomShape 152"/>
          <p:cNvSpPr/>
          <p:nvPr/>
        </p:nvSpPr>
        <p:spPr>
          <a:xfrm rot="1032600">
            <a:off x="7841160" y="153468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7" name="CustomShape 153"/>
          <p:cNvSpPr/>
          <p:nvPr/>
        </p:nvSpPr>
        <p:spPr>
          <a:xfrm rot="1032600">
            <a:off x="7819200" y="173520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8" name="CustomShape 154"/>
          <p:cNvSpPr/>
          <p:nvPr/>
        </p:nvSpPr>
        <p:spPr>
          <a:xfrm rot="11833200">
            <a:off x="8050320" y="163116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9" name="CustomShape 155"/>
          <p:cNvSpPr/>
          <p:nvPr/>
        </p:nvSpPr>
        <p:spPr>
          <a:xfrm rot="1032600">
            <a:off x="7902360" y="174636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0" name="CustomShape 156"/>
          <p:cNvSpPr/>
          <p:nvPr/>
        </p:nvSpPr>
        <p:spPr>
          <a:xfrm rot="1032600">
            <a:off x="8000640" y="158400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1" name="CustomShape 157"/>
          <p:cNvSpPr/>
          <p:nvPr/>
        </p:nvSpPr>
        <p:spPr>
          <a:xfrm rot="1032600">
            <a:off x="7978680" y="178452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2" name="CustomShape 158"/>
          <p:cNvSpPr/>
          <p:nvPr/>
        </p:nvSpPr>
        <p:spPr>
          <a:xfrm rot="11394000">
            <a:off x="7216560" y="142092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3" name="CustomShape 159"/>
          <p:cNvSpPr/>
          <p:nvPr/>
        </p:nvSpPr>
        <p:spPr>
          <a:xfrm rot="594000">
            <a:off x="7086600" y="155340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4" name="CustomShape 160"/>
          <p:cNvSpPr/>
          <p:nvPr/>
        </p:nvSpPr>
        <p:spPr>
          <a:xfrm rot="594000">
            <a:off x="7164000" y="138312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5" name="CustomShape 161"/>
          <p:cNvSpPr/>
          <p:nvPr/>
        </p:nvSpPr>
        <p:spPr>
          <a:xfrm rot="594000">
            <a:off x="7165800" y="15818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6" name="CustomShape 162"/>
          <p:cNvSpPr/>
          <p:nvPr/>
        </p:nvSpPr>
        <p:spPr>
          <a:xfrm rot="11394000">
            <a:off x="7381080" y="145008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7" name="CustomShape 163"/>
          <p:cNvSpPr/>
          <p:nvPr/>
        </p:nvSpPr>
        <p:spPr>
          <a:xfrm rot="594000">
            <a:off x="7251120" y="158256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8" name="CustomShape 164"/>
          <p:cNvSpPr/>
          <p:nvPr/>
        </p:nvSpPr>
        <p:spPr>
          <a:xfrm rot="594000">
            <a:off x="7328160" y="14115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9" name="CustomShape 165"/>
          <p:cNvSpPr/>
          <p:nvPr/>
        </p:nvSpPr>
        <p:spPr>
          <a:xfrm rot="594000">
            <a:off x="7330320" y="16106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0" name="CustomShape 166"/>
          <p:cNvSpPr/>
          <p:nvPr/>
        </p:nvSpPr>
        <p:spPr>
          <a:xfrm rot="11626800">
            <a:off x="7551360" y="150048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1" name="CustomShape 167"/>
          <p:cNvSpPr/>
          <p:nvPr/>
        </p:nvSpPr>
        <p:spPr>
          <a:xfrm rot="826800">
            <a:off x="7411680" y="162432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2" name="CustomShape 168"/>
          <p:cNvSpPr/>
          <p:nvPr/>
        </p:nvSpPr>
        <p:spPr>
          <a:xfrm rot="826800">
            <a:off x="7500240" y="145800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3" name="CustomShape 169"/>
          <p:cNvSpPr/>
          <p:nvPr/>
        </p:nvSpPr>
        <p:spPr>
          <a:xfrm rot="826800">
            <a:off x="7489800" y="165780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4" name="CustomShape 170"/>
          <p:cNvSpPr/>
          <p:nvPr/>
        </p:nvSpPr>
        <p:spPr>
          <a:xfrm rot="11626800">
            <a:off x="7713720" y="154044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5" name="CustomShape 171"/>
          <p:cNvSpPr/>
          <p:nvPr/>
        </p:nvSpPr>
        <p:spPr>
          <a:xfrm rot="826800">
            <a:off x="7574040" y="166392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6" name="CustomShape 172"/>
          <p:cNvSpPr/>
          <p:nvPr/>
        </p:nvSpPr>
        <p:spPr>
          <a:xfrm rot="826800">
            <a:off x="7662600" y="149760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7" name="CustomShape 173"/>
          <p:cNvSpPr/>
          <p:nvPr/>
        </p:nvSpPr>
        <p:spPr>
          <a:xfrm rot="826800">
            <a:off x="7652160" y="169776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8" name="CustomShape 174"/>
          <p:cNvSpPr/>
          <p:nvPr/>
        </p:nvSpPr>
        <p:spPr>
          <a:xfrm rot="11392800">
            <a:off x="6884280" y="135612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9" name="CustomShape 175"/>
          <p:cNvSpPr/>
          <p:nvPr/>
        </p:nvSpPr>
        <p:spPr>
          <a:xfrm rot="592200">
            <a:off x="6753960" y="148896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0" name="CustomShape 176"/>
          <p:cNvSpPr/>
          <p:nvPr/>
        </p:nvSpPr>
        <p:spPr>
          <a:xfrm rot="592200">
            <a:off x="6831000" y="13179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1" name="CustomShape 177"/>
          <p:cNvSpPr/>
          <p:nvPr/>
        </p:nvSpPr>
        <p:spPr>
          <a:xfrm rot="592200">
            <a:off x="6832800" y="15170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2" name="CustomShape 178"/>
          <p:cNvSpPr/>
          <p:nvPr/>
        </p:nvSpPr>
        <p:spPr>
          <a:xfrm rot="11392800">
            <a:off x="7049160" y="138456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3" name="CustomShape 179"/>
          <p:cNvSpPr/>
          <p:nvPr/>
        </p:nvSpPr>
        <p:spPr>
          <a:xfrm rot="592200">
            <a:off x="6918480" y="151740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4" name="CustomShape 180"/>
          <p:cNvSpPr/>
          <p:nvPr/>
        </p:nvSpPr>
        <p:spPr>
          <a:xfrm rot="592200">
            <a:off x="6995520" y="13467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5" name="CustomShape 181"/>
          <p:cNvSpPr/>
          <p:nvPr/>
        </p:nvSpPr>
        <p:spPr>
          <a:xfrm rot="592200">
            <a:off x="6997320" y="154548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6" name="CustomShape 182"/>
          <p:cNvSpPr/>
          <p:nvPr/>
        </p:nvSpPr>
        <p:spPr>
          <a:xfrm rot="10953600">
            <a:off x="6195240" y="128232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7" name="CustomShape 183"/>
          <p:cNvSpPr/>
          <p:nvPr/>
        </p:nvSpPr>
        <p:spPr>
          <a:xfrm rot="153600">
            <a:off x="6084720" y="143064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8" name="CustomShape 184"/>
          <p:cNvSpPr/>
          <p:nvPr/>
        </p:nvSpPr>
        <p:spPr>
          <a:xfrm rot="153600">
            <a:off x="6140160" y="125424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9" name="CustomShape 185"/>
          <p:cNvSpPr/>
          <p:nvPr/>
        </p:nvSpPr>
        <p:spPr>
          <a:xfrm rot="153600">
            <a:off x="6165360" y="14486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0" name="CustomShape 186"/>
          <p:cNvSpPr/>
          <p:nvPr/>
        </p:nvSpPr>
        <p:spPr>
          <a:xfrm rot="10953600">
            <a:off x="6361920" y="128988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1" name="CustomShape 187"/>
          <p:cNvSpPr/>
          <p:nvPr/>
        </p:nvSpPr>
        <p:spPr>
          <a:xfrm rot="153600">
            <a:off x="6251760" y="143820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2" name="CustomShape 188"/>
          <p:cNvSpPr/>
          <p:nvPr/>
        </p:nvSpPr>
        <p:spPr>
          <a:xfrm rot="153600">
            <a:off x="6306480" y="126144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3" name="CustomShape 189"/>
          <p:cNvSpPr/>
          <p:nvPr/>
        </p:nvSpPr>
        <p:spPr>
          <a:xfrm rot="153600">
            <a:off x="6332040" y="145620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4" name="CustomShape 190"/>
          <p:cNvSpPr/>
          <p:nvPr/>
        </p:nvSpPr>
        <p:spPr>
          <a:xfrm rot="11187000">
            <a:off x="6537600" y="131868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5" name="CustomShape 191"/>
          <p:cNvSpPr/>
          <p:nvPr/>
        </p:nvSpPr>
        <p:spPr>
          <a:xfrm rot="386400">
            <a:off x="6416640" y="145908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6" name="CustomShape 192"/>
          <p:cNvSpPr/>
          <p:nvPr/>
        </p:nvSpPr>
        <p:spPr>
          <a:xfrm rot="386400">
            <a:off x="6483240" y="128520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7" name="CustomShape 193"/>
          <p:cNvSpPr/>
          <p:nvPr/>
        </p:nvSpPr>
        <p:spPr>
          <a:xfrm rot="386400">
            <a:off x="6496560" y="148248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8" name="CustomShape 194"/>
          <p:cNvSpPr/>
          <p:nvPr/>
        </p:nvSpPr>
        <p:spPr>
          <a:xfrm rot="11187000">
            <a:off x="6703560" y="133740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9" name="CustomShape 195"/>
          <p:cNvSpPr/>
          <p:nvPr/>
        </p:nvSpPr>
        <p:spPr>
          <a:xfrm rot="386400">
            <a:off x="6582600" y="147780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0" name="CustomShape 196"/>
          <p:cNvSpPr/>
          <p:nvPr/>
        </p:nvSpPr>
        <p:spPr>
          <a:xfrm rot="386400">
            <a:off x="6649200" y="130392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1" name="CustomShape 197"/>
          <p:cNvSpPr/>
          <p:nvPr/>
        </p:nvSpPr>
        <p:spPr>
          <a:xfrm rot="386400">
            <a:off x="6662520" y="150120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2" name="CustomShape 198"/>
          <p:cNvSpPr/>
          <p:nvPr/>
        </p:nvSpPr>
        <p:spPr>
          <a:xfrm rot="11238600">
            <a:off x="5869080" y="122328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3" name="CustomShape 199"/>
          <p:cNvSpPr/>
          <p:nvPr/>
        </p:nvSpPr>
        <p:spPr>
          <a:xfrm rot="438000">
            <a:off x="5745240" y="136188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4" name="CustomShape 200"/>
          <p:cNvSpPr/>
          <p:nvPr/>
        </p:nvSpPr>
        <p:spPr>
          <a:xfrm rot="438000">
            <a:off x="5814720" y="11883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5" name="CustomShape 201"/>
          <p:cNvSpPr/>
          <p:nvPr/>
        </p:nvSpPr>
        <p:spPr>
          <a:xfrm rot="438000">
            <a:off x="5825160" y="138636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6" name="CustomShape 202"/>
          <p:cNvSpPr/>
          <p:nvPr/>
        </p:nvSpPr>
        <p:spPr>
          <a:xfrm rot="11238600">
            <a:off x="6035040" y="124416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7" name="CustomShape 203"/>
          <p:cNvSpPr/>
          <p:nvPr/>
        </p:nvSpPr>
        <p:spPr>
          <a:xfrm rot="438000">
            <a:off x="5910840" y="138312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8" name="CustomShape 204"/>
          <p:cNvSpPr/>
          <p:nvPr/>
        </p:nvSpPr>
        <p:spPr>
          <a:xfrm rot="438000">
            <a:off x="5980320" y="12099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9" name="CustomShape 205"/>
          <p:cNvSpPr/>
          <p:nvPr/>
        </p:nvSpPr>
        <p:spPr>
          <a:xfrm rot="438000">
            <a:off x="5990760" y="140796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0" name="CustomShape 206"/>
          <p:cNvSpPr/>
          <p:nvPr/>
        </p:nvSpPr>
        <p:spPr>
          <a:xfrm rot="10799400">
            <a:off x="5176800" y="118080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1" name="CustomShape 207"/>
          <p:cNvSpPr/>
          <p:nvPr/>
        </p:nvSpPr>
        <p:spPr>
          <a:xfrm>
            <a:off x="5073840" y="133308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2" name="CustomShape 208"/>
          <p:cNvSpPr/>
          <p:nvPr/>
        </p:nvSpPr>
        <p:spPr>
          <a:xfrm>
            <a:off x="5121360" y="115560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3" name="CustomShape 209"/>
          <p:cNvSpPr/>
          <p:nvPr/>
        </p:nvSpPr>
        <p:spPr>
          <a:xfrm>
            <a:off x="5154840" y="13478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4" name="CustomShape 210"/>
          <p:cNvSpPr/>
          <p:nvPr/>
        </p:nvSpPr>
        <p:spPr>
          <a:xfrm rot="10799400">
            <a:off x="5343840" y="118080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5" name="CustomShape 211"/>
          <p:cNvSpPr/>
          <p:nvPr/>
        </p:nvSpPr>
        <p:spPr>
          <a:xfrm>
            <a:off x="5240880" y="133344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6" name="CustomShape 212"/>
          <p:cNvSpPr/>
          <p:nvPr/>
        </p:nvSpPr>
        <p:spPr>
          <a:xfrm>
            <a:off x="5288400" y="115560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7" name="CustomShape 213"/>
          <p:cNvSpPr/>
          <p:nvPr/>
        </p:nvSpPr>
        <p:spPr>
          <a:xfrm>
            <a:off x="5321880" y="13478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8" name="CustomShape 214"/>
          <p:cNvSpPr/>
          <p:nvPr/>
        </p:nvSpPr>
        <p:spPr>
          <a:xfrm rot="11032200">
            <a:off x="5520600" y="120132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9" name="CustomShape 215"/>
          <p:cNvSpPr/>
          <p:nvPr/>
        </p:nvSpPr>
        <p:spPr>
          <a:xfrm rot="232200">
            <a:off x="5406480" y="134712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0" name="CustomShape 216"/>
          <p:cNvSpPr/>
          <p:nvPr/>
        </p:nvSpPr>
        <p:spPr>
          <a:xfrm rot="232200">
            <a:off x="5465520" y="117144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1" name="CustomShape 217"/>
          <p:cNvSpPr/>
          <p:nvPr/>
        </p:nvSpPr>
        <p:spPr>
          <a:xfrm rot="232200">
            <a:off x="5487120" y="136728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2" name="CustomShape 218"/>
          <p:cNvSpPr/>
          <p:nvPr/>
        </p:nvSpPr>
        <p:spPr>
          <a:xfrm rot="11032200">
            <a:off x="5687280" y="121248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3" name="CustomShape 219"/>
          <p:cNvSpPr/>
          <p:nvPr/>
        </p:nvSpPr>
        <p:spPr>
          <a:xfrm rot="232200">
            <a:off x="5573160" y="135864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4" name="CustomShape 220"/>
          <p:cNvSpPr/>
          <p:nvPr/>
        </p:nvSpPr>
        <p:spPr>
          <a:xfrm rot="232200">
            <a:off x="5632200" y="11829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5" name="CustomShape 221"/>
          <p:cNvSpPr/>
          <p:nvPr/>
        </p:nvSpPr>
        <p:spPr>
          <a:xfrm rot="232200">
            <a:off x="5653800" y="13784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6" name="CustomShape 222"/>
          <p:cNvSpPr/>
          <p:nvPr/>
        </p:nvSpPr>
        <p:spPr>
          <a:xfrm rot="10851000">
            <a:off x="4842360" y="118368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7" name="CustomShape 223"/>
          <p:cNvSpPr/>
          <p:nvPr/>
        </p:nvSpPr>
        <p:spPr>
          <a:xfrm rot="50400">
            <a:off x="4736520" y="133524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8" name="CustomShape 224"/>
          <p:cNvSpPr/>
          <p:nvPr/>
        </p:nvSpPr>
        <p:spPr>
          <a:xfrm rot="50400">
            <a:off x="4786560" y="115740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9" name="CustomShape 225"/>
          <p:cNvSpPr/>
          <p:nvPr/>
        </p:nvSpPr>
        <p:spPr>
          <a:xfrm rot="50400">
            <a:off x="4817520" y="135072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0" name="CustomShape 226"/>
          <p:cNvSpPr/>
          <p:nvPr/>
        </p:nvSpPr>
        <p:spPr>
          <a:xfrm rot="10851000">
            <a:off x="5009760" y="118584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1" name="CustomShape 227"/>
          <p:cNvSpPr/>
          <p:nvPr/>
        </p:nvSpPr>
        <p:spPr>
          <a:xfrm rot="50400">
            <a:off x="4903560" y="133740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2" name="CustomShape 228"/>
          <p:cNvSpPr/>
          <p:nvPr/>
        </p:nvSpPr>
        <p:spPr>
          <a:xfrm rot="50400">
            <a:off x="4953600" y="115992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3" name="CustomShape 229"/>
          <p:cNvSpPr/>
          <p:nvPr/>
        </p:nvSpPr>
        <p:spPr>
          <a:xfrm rot="50400">
            <a:off x="4984200" y="13532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4" name="CustomShape 230"/>
          <p:cNvSpPr/>
          <p:nvPr/>
        </p:nvSpPr>
        <p:spPr>
          <a:xfrm rot="10411800">
            <a:off x="4150440" y="121896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5" name="CustomShape 231"/>
          <p:cNvSpPr/>
          <p:nvPr/>
        </p:nvSpPr>
        <p:spPr>
          <a:xfrm rot="21211800">
            <a:off x="4066200" y="138240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6" name="CustomShape 232"/>
          <p:cNvSpPr/>
          <p:nvPr/>
        </p:nvSpPr>
        <p:spPr>
          <a:xfrm rot="21211800">
            <a:off x="4093920" y="12027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7" name="CustomShape 233"/>
          <p:cNvSpPr/>
          <p:nvPr/>
        </p:nvSpPr>
        <p:spPr>
          <a:xfrm rot="21211800">
            <a:off x="4147200" y="13874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8" name="CustomShape 234"/>
          <p:cNvSpPr/>
          <p:nvPr/>
        </p:nvSpPr>
        <p:spPr>
          <a:xfrm rot="10411800">
            <a:off x="4316400" y="120024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9" name="CustomShape 235"/>
          <p:cNvSpPr/>
          <p:nvPr/>
        </p:nvSpPr>
        <p:spPr>
          <a:xfrm rot="21211800">
            <a:off x="4232160" y="136368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0" name="CustomShape 236"/>
          <p:cNvSpPr/>
          <p:nvPr/>
        </p:nvSpPr>
        <p:spPr>
          <a:xfrm rot="21211800">
            <a:off x="4259520" y="118368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1" name="CustomShape 237"/>
          <p:cNvSpPr/>
          <p:nvPr/>
        </p:nvSpPr>
        <p:spPr>
          <a:xfrm rot="21211800">
            <a:off x="4313160" y="136908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2" name="CustomShape 238"/>
          <p:cNvSpPr/>
          <p:nvPr/>
        </p:nvSpPr>
        <p:spPr>
          <a:xfrm rot="10644600">
            <a:off x="4494240" y="120096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3" name="CustomShape 239"/>
          <p:cNvSpPr/>
          <p:nvPr/>
        </p:nvSpPr>
        <p:spPr>
          <a:xfrm rot="21444600">
            <a:off x="4398480" y="135864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4" name="CustomShape 240"/>
          <p:cNvSpPr/>
          <p:nvPr/>
        </p:nvSpPr>
        <p:spPr>
          <a:xfrm rot="21444600">
            <a:off x="4438080" y="117972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5" name="CustomShape 241"/>
          <p:cNvSpPr/>
          <p:nvPr/>
        </p:nvSpPr>
        <p:spPr>
          <a:xfrm rot="21444600">
            <a:off x="4479480" y="136944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6" name="CustomShape 242"/>
          <p:cNvSpPr/>
          <p:nvPr/>
        </p:nvSpPr>
        <p:spPr>
          <a:xfrm rot="10644600">
            <a:off x="4661280" y="1193400"/>
            <a:ext cx="7272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7" name="CustomShape 243"/>
          <p:cNvSpPr/>
          <p:nvPr/>
        </p:nvSpPr>
        <p:spPr>
          <a:xfrm rot="21444600">
            <a:off x="4565160" y="1351080"/>
            <a:ext cx="7308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8" name="CustomShape 244"/>
          <p:cNvSpPr/>
          <p:nvPr/>
        </p:nvSpPr>
        <p:spPr>
          <a:xfrm rot="21444600">
            <a:off x="4605120" y="1172160"/>
            <a:ext cx="3168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9" name="CustomShape 245"/>
          <p:cNvSpPr/>
          <p:nvPr/>
        </p:nvSpPr>
        <p:spPr>
          <a:xfrm rot="21444600">
            <a:off x="4646520" y="1361880"/>
            <a:ext cx="7308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0" name="CustomShape 246"/>
          <p:cNvSpPr/>
          <p:nvPr/>
        </p:nvSpPr>
        <p:spPr>
          <a:xfrm>
            <a:off x="9564840" y="24224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1" name="CustomShape 247"/>
          <p:cNvSpPr/>
          <p:nvPr/>
        </p:nvSpPr>
        <p:spPr>
          <a:xfrm>
            <a:off x="9408960" y="23562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2" name="CustomShape 248"/>
          <p:cNvSpPr/>
          <p:nvPr/>
        </p:nvSpPr>
        <p:spPr>
          <a:xfrm>
            <a:off x="9246240" y="2299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3" name="CustomShape 249"/>
          <p:cNvSpPr/>
          <p:nvPr/>
        </p:nvSpPr>
        <p:spPr>
          <a:xfrm>
            <a:off x="9086760" y="22428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4" name="CustomShape 250"/>
          <p:cNvSpPr/>
          <p:nvPr/>
        </p:nvSpPr>
        <p:spPr>
          <a:xfrm>
            <a:off x="8921160" y="21920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5" name="CustomShape 251"/>
          <p:cNvSpPr/>
          <p:nvPr/>
        </p:nvSpPr>
        <p:spPr>
          <a:xfrm>
            <a:off x="8755560" y="21355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6" name="CustomShape 252"/>
          <p:cNvSpPr/>
          <p:nvPr/>
        </p:nvSpPr>
        <p:spPr>
          <a:xfrm>
            <a:off x="8583120" y="20851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7" name="CustomShape 253"/>
          <p:cNvSpPr/>
          <p:nvPr/>
        </p:nvSpPr>
        <p:spPr>
          <a:xfrm>
            <a:off x="8417880" y="20347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8" name="CustomShape 254"/>
          <p:cNvSpPr/>
          <p:nvPr/>
        </p:nvSpPr>
        <p:spPr>
          <a:xfrm>
            <a:off x="9717840" y="24728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299" name="CustomShape 255"/>
          <p:cNvSpPr/>
          <p:nvPr/>
        </p:nvSpPr>
        <p:spPr>
          <a:xfrm>
            <a:off x="8251920" y="1993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0" name="CustomShape 256"/>
          <p:cNvSpPr/>
          <p:nvPr/>
        </p:nvSpPr>
        <p:spPr>
          <a:xfrm>
            <a:off x="8102160" y="19465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1" name="CustomShape 257"/>
          <p:cNvSpPr/>
          <p:nvPr/>
        </p:nvSpPr>
        <p:spPr>
          <a:xfrm>
            <a:off x="7939800" y="19119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2" name="CustomShape 258"/>
          <p:cNvSpPr/>
          <p:nvPr/>
        </p:nvSpPr>
        <p:spPr>
          <a:xfrm>
            <a:off x="7773840" y="18738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3" name="CustomShape 259"/>
          <p:cNvSpPr/>
          <p:nvPr/>
        </p:nvSpPr>
        <p:spPr>
          <a:xfrm>
            <a:off x="7614360" y="18392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4" name="CustomShape 260"/>
          <p:cNvSpPr/>
          <p:nvPr/>
        </p:nvSpPr>
        <p:spPr>
          <a:xfrm>
            <a:off x="7452360" y="18014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5" name="CustomShape 261"/>
          <p:cNvSpPr/>
          <p:nvPr/>
        </p:nvSpPr>
        <p:spPr>
          <a:xfrm>
            <a:off x="7295760" y="17636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6" name="CustomShape 262"/>
          <p:cNvSpPr/>
          <p:nvPr/>
        </p:nvSpPr>
        <p:spPr>
          <a:xfrm>
            <a:off x="7136640" y="17287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7" name="CustomShape 263"/>
          <p:cNvSpPr/>
          <p:nvPr/>
        </p:nvSpPr>
        <p:spPr>
          <a:xfrm>
            <a:off x="6977160" y="16974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8" name="CustomShape 264"/>
          <p:cNvSpPr/>
          <p:nvPr/>
        </p:nvSpPr>
        <p:spPr>
          <a:xfrm>
            <a:off x="6814800" y="16718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9" name="CustomShape 265"/>
          <p:cNvSpPr/>
          <p:nvPr/>
        </p:nvSpPr>
        <p:spPr>
          <a:xfrm>
            <a:off x="6658920" y="16437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0" name="CustomShape 266"/>
          <p:cNvSpPr/>
          <p:nvPr/>
        </p:nvSpPr>
        <p:spPr>
          <a:xfrm>
            <a:off x="6496200" y="16246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1" name="CustomShape 267"/>
          <p:cNvSpPr/>
          <p:nvPr/>
        </p:nvSpPr>
        <p:spPr>
          <a:xfrm>
            <a:off x="6330240" y="16059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2" name="CustomShape 268"/>
          <p:cNvSpPr/>
          <p:nvPr/>
        </p:nvSpPr>
        <p:spPr>
          <a:xfrm>
            <a:off x="6167880" y="15836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3" name="CustomShape 269"/>
          <p:cNvSpPr/>
          <p:nvPr/>
        </p:nvSpPr>
        <p:spPr>
          <a:xfrm>
            <a:off x="6002280" y="15678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4" name="CustomShape 270"/>
          <p:cNvSpPr/>
          <p:nvPr/>
        </p:nvSpPr>
        <p:spPr>
          <a:xfrm>
            <a:off x="5836320" y="1552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5" name="CustomShape 271"/>
          <p:cNvSpPr/>
          <p:nvPr/>
        </p:nvSpPr>
        <p:spPr>
          <a:xfrm>
            <a:off x="5670720" y="15364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6" name="CustomShape 272"/>
          <p:cNvSpPr/>
          <p:nvPr/>
        </p:nvSpPr>
        <p:spPr>
          <a:xfrm>
            <a:off x="5508360" y="15271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7" name="CustomShape 273"/>
          <p:cNvSpPr/>
          <p:nvPr/>
        </p:nvSpPr>
        <p:spPr>
          <a:xfrm>
            <a:off x="5342400" y="15174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8" name="CustomShape 274"/>
          <p:cNvSpPr/>
          <p:nvPr/>
        </p:nvSpPr>
        <p:spPr>
          <a:xfrm>
            <a:off x="5186520" y="15109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9" name="CustomShape 275"/>
          <p:cNvSpPr/>
          <p:nvPr/>
        </p:nvSpPr>
        <p:spPr>
          <a:xfrm>
            <a:off x="5020560" y="15051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0" name="CustomShape 276"/>
          <p:cNvSpPr/>
          <p:nvPr/>
        </p:nvSpPr>
        <p:spPr>
          <a:xfrm>
            <a:off x="4858200" y="15080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1" name="CustomShape 277"/>
          <p:cNvSpPr/>
          <p:nvPr/>
        </p:nvSpPr>
        <p:spPr>
          <a:xfrm>
            <a:off x="4695840" y="15141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2" name="CustomShape 278"/>
          <p:cNvSpPr/>
          <p:nvPr/>
        </p:nvSpPr>
        <p:spPr>
          <a:xfrm>
            <a:off x="4533120" y="15141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3" name="CustomShape 279"/>
          <p:cNvSpPr/>
          <p:nvPr/>
        </p:nvSpPr>
        <p:spPr>
          <a:xfrm>
            <a:off x="4367160" y="15238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4" name="CustomShape 280"/>
          <p:cNvSpPr/>
          <p:nvPr/>
        </p:nvSpPr>
        <p:spPr>
          <a:xfrm>
            <a:off x="4201920" y="15300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5" name="CustomShape 281"/>
          <p:cNvSpPr/>
          <p:nvPr/>
        </p:nvSpPr>
        <p:spPr>
          <a:xfrm>
            <a:off x="4039200" y="15429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6" name="CustomShape 282"/>
          <p:cNvSpPr/>
          <p:nvPr/>
        </p:nvSpPr>
        <p:spPr>
          <a:xfrm>
            <a:off x="3873240" y="15555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7" name="CustomShape 283"/>
          <p:cNvSpPr/>
          <p:nvPr/>
        </p:nvSpPr>
        <p:spPr>
          <a:xfrm>
            <a:off x="3711240" y="15775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8" name="CustomShape 284"/>
          <p:cNvSpPr/>
          <p:nvPr/>
        </p:nvSpPr>
        <p:spPr>
          <a:xfrm>
            <a:off x="3548520" y="15901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9" name="CustomShape 285"/>
          <p:cNvSpPr/>
          <p:nvPr/>
        </p:nvSpPr>
        <p:spPr>
          <a:xfrm>
            <a:off x="3385800" y="16120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0" name="CustomShape 286"/>
          <p:cNvSpPr/>
          <p:nvPr/>
        </p:nvSpPr>
        <p:spPr>
          <a:xfrm>
            <a:off x="3229920" y="16340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1" name="CustomShape 287"/>
          <p:cNvSpPr/>
          <p:nvPr/>
        </p:nvSpPr>
        <p:spPr>
          <a:xfrm>
            <a:off x="3070440" y="16502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2" name="CustomShape 288"/>
          <p:cNvSpPr/>
          <p:nvPr/>
        </p:nvSpPr>
        <p:spPr>
          <a:xfrm>
            <a:off x="2917440" y="16750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3" name="CustomShape 289"/>
          <p:cNvSpPr/>
          <p:nvPr/>
        </p:nvSpPr>
        <p:spPr>
          <a:xfrm>
            <a:off x="2764440" y="17035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4" name="CustomShape 290"/>
          <p:cNvSpPr/>
          <p:nvPr/>
        </p:nvSpPr>
        <p:spPr>
          <a:xfrm>
            <a:off x="2604960" y="17319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5" name="CustomShape 291"/>
          <p:cNvSpPr/>
          <p:nvPr/>
        </p:nvSpPr>
        <p:spPr>
          <a:xfrm>
            <a:off x="2445840" y="17636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6" name="CustomShape 292"/>
          <p:cNvSpPr/>
          <p:nvPr/>
        </p:nvSpPr>
        <p:spPr>
          <a:xfrm>
            <a:off x="2286360" y="17917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7" name="CustomShape 293"/>
          <p:cNvSpPr/>
          <p:nvPr/>
        </p:nvSpPr>
        <p:spPr>
          <a:xfrm>
            <a:off x="2133720" y="18234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8" name="CustomShape 294"/>
          <p:cNvSpPr/>
          <p:nvPr/>
        </p:nvSpPr>
        <p:spPr>
          <a:xfrm>
            <a:off x="1983600" y="18583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9" name="CustomShape 295"/>
          <p:cNvSpPr/>
          <p:nvPr/>
        </p:nvSpPr>
        <p:spPr>
          <a:xfrm>
            <a:off x="1830960" y="18990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0" name="CustomShape 296"/>
          <p:cNvSpPr/>
          <p:nvPr/>
        </p:nvSpPr>
        <p:spPr>
          <a:xfrm>
            <a:off x="1677960" y="19432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1" name="CustomShape 297"/>
          <p:cNvSpPr/>
          <p:nvPr/>
        </p:nvSpPr>
        <p:spPr>
          <a:xfrm>
            <a:off x="1521720" y="19810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2" name="CustomShape 298"/>
          <p:cNvSpPr/>
          <p:nvPr/>
        </p:nvSpPr>
        <p:spPr>
          <a:xfrm>
            <a:off x="1368720" y="20221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3" name="CustomShape 299"/>
          <p:cNvSpPr/>
          <p:nvPr/>
        </p:nvSpPr>
        <p:spPr>
          <a:xfrm>
            <a:off x="1222200" y="20696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4" name="CustomShape 300"/>
          <p:cNvSpPr/>
          <p:nvPr/>
        </p:nvSpPr>
        <p:spPr>
          <a:xfrm>
            <a:off x="1065960" y="21042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5" name="CustomShape 301"/>
          <p:cNvSpPr/>
          <p:nvPr/>
        </p:nvSpPr>
        <p:spPr>
          <a:xfrm>
            <a:off x="922680" y="21481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6" name="CustomShape 302"/>
          <p:cNvSpPr/>
          <p:nvPr/>
        </p:nvSpPr>
        <p:spPr>
          <a:xfrm>
            <a:off x="772920" y="21920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7" name="CustomShape 303"/>
          <p:cNvSpPr/>
          <p:nvPr/>
        </p:nvSpPr>
        <p:spPr>
          <a:xfrm>
            <a:off x="626040" y="22428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8" name="CustomShape 304"/>
          <p:cNvSpPr/>
          <p:nvPr/>
        </p:nvSpPr>
        <p:spPr>
          <a:xfrm>
            <a:off x="479880" y="22870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9" name="CustomShape 305"/>
          <p:cNvSpPr/>
          <p:nvPr/>
        </p:nvSpPr>
        <p:spPr>
          <a:xfrm>
            <a:off x="336240" y="23313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0" name="CustomShape 306"/>
          <p:cNvSpPr/>
          <p:nvPr/>
        </p:nvSpPr>
        <p:spPr>
          <a:xfrm>
            <a:off x="189720" y="23720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1" name="CustomShape 307"/>
          <p:cNvSpPr/>
          <p:nvPr/>
        </p:nvSpPr>
        <p:spPr>
          <a:xfrm>
            <a:off x="52920" y="24256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2" name="CustomShape 308"/>
          <p:cNvSpPr/>
          <p:nvPr/>
        </p:nvSpPr>
        <p:spPr>
          <a:xfrm>
            <a:off x="-50760" y="24699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3" name="CustomShape 309"/>
          <p:cNvSpPr/>
          <p:nvPr/>
        </p:nvSpPr>
        <p:spPr>
          <a:xfrm>
            <a:off x="9560880" y="18190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4" name="CustomShape 310"/>
          <p:cNvSpPr/>
          <p:nvPr/>
        </p:nvSpPr>
        <p:spPr>
          <a:xfrm>
            <a:off x="9405000" y="17528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5" name="CustomShape 311"/>
          <p:cNvSpPr/>
          <p:nvPr/>
        </p:nvSpPr>
        <p:spPr>
          <a:xfrm>
            <a:off x="9242280" y="16959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6" name="CustomShape 312"/>
          <p:cNvSpPr/>
          <p:nvPr/>
        </p:nvSpPr>
        <p:spPr>
          <a:xfrm>
            <a:off x="9082800" y="16394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7" name="CustomShape 313"/>
          <p:cNvSpPr/>
          <p:nvPr/>
        </p:nvSpPr>
        <p:spPr>
          <a:xfrm>
            <a:off x="8917200" y="1588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8" name="CustomShape 314"/>
          <p:cNvSpPr/>
          <p:nvPr/>
        </p:nvSpPr>
        <p:spPr>
          <a:xfrm>
            <a:off x="8751600" y="15321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9" name="CustomShape 315"/>
          <p:cNvSpPr/>
          <p:nvPr/>
        </p:nvSpPr>
        <p:spPr>
          <a:xfrm>
            <a:off x="8579160" y="14817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0" name="CustomShape 316"/>
          <p:cNvSpPr/>
          <p:nvPr/>
        </p:nvSpPr>
        <p:spPr>
          <a:xfrm>
            <a:off x="8413920" y="14313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1" name="CustomShape 317"/>
          <p:cNvSpPr/>
          <p:nvPr/>
        </p:nvSpPr>
        <p:spPr>
          <a:xfrm>
            <a:off x="9713880" y="18694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2" name="CustomShape 318"/>
          <p:cNvSpPr/>
          <p:nvPr/>
        </p:nvSpPr>
        <p:spPr>
          <a:xfrm>
            <a:off x="8247960" y="1390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3" name="CustomShape 319"/>
          <p:cNvSpPr/>
          <p:nvPr/>
        </p:nvSpPr>
        <p:spPr>
          <a:xfrm>
            <a:off x="8098560" y="13431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4" name="CustomShape 320"/>
          <p:cNvSpPr/>
          <p:nvPr/>
        </p:nvSpPr>
        <p:spPr>
          <a:xfrm>
            <a:off x="7935840" y="13086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5" name="CustomShape 321"/>
          <p:cNvSpPr/>
          <p:nvPr/>
        </p:nvSpPr>
        <p:spPr>
          <a:xfrm>
            <a:off x="7769880" y="12704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6" name="CustomShape 322"/>
          <p:cNvSpPr/>
          <p:nvPr/>
        </p:nvSpPr>
        <p:spPr>
          <a:xfrm>
            <a:off x="7610760" y="12358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7" name="CustomShape 323"/>
          <p:cNvSpPr/>
          <p:nvPr/>
        </p:nvSpPr>
        <p:spPr>
          <a:xfrm>
            <a:off x="7448400" y="11980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8" name="CustomShape 324"/>
          <p:cNvSpPr/>
          <p:nvPr/>
        </p:nvSpPr>
        <p:spPr>
          <a:xfrm>
            <a:off x="7291800" y="11602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9" name="CustomShape 325"/>
          <p:cNvSpPr/>
          <p:nvPr/>
        </p:nvSpPr>
        <p:spPr>
          <a:xfrm>
            <a:off x="7132680" y="11253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0" name="CustomShape 326"/>
          <p:cNvSpPr/>
          <p:nvPr/>
        </p:nvSpPr>
        <p:spPr>
          <a:xfrm>
            <a:off x="6973200" y="10940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1" name="CustomShape 327"/>
          <p:cNvSpPr/>
          <p:nvPr/>
        </p:nvSpPr>
        <p:spPr>
          <a:xfrm>
            <a:off x="6811200" y="10684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2" name="CustomShape 328"/>
          <p:cNvSpPr/>
          <p:nvPr/>
        </p:nvSpPr>
        <p:spPr>
          <a:xfrm>
            <a:off x="6654960" y="10404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3" name="CustomShape 329"/>
          <p:cNvSpPr/>
          <p:nvPr/>
        </p:nvSpPr>
        <p:spPr>
          <a:xfrm>
            <a:off x="6492240" y="10213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4" name="CustomShape 330"/>
          <p:cNvSpPr/>
          <p:nvPr/>
        </p:nvSpPr>
        <p:spPr>
          <a:xfrm>
            <a:off x="6326640" y="10026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5" name="CustomShape 331"/>
          <p:cNvSpPr/>
          <p:nvPr/>
        </p:nvSpPr>
        <p:spPr>
          <a:xfrm>
            <a:off x="6163920" y="9802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6" name="CustomShape 332"/>
          <p:cNvSpPr/>
          <p:nvPr/>
        </p:nvSpPr>
        <p:spPr>
          <a:xfrm>
            <a:off x="5998320" y="9644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7" name="CustomShape 333"/>
          <p:cNvSpPr/>
          <p:nvPr/>
        </p:nvSpPr>
        <p:spPr>
          <a:xfrm>
            <a:off x="5832720" y="9489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8" name="CustomShape 334"/>
          <p:cNvSpPr/>
          <p:nvPr/>
        </p:nvSpPr>
        <p:spPr>
          <a:xfrm>
            <a:off x="5666760" y="9331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9" name="CustomShape 335"/>
          <p:cNvSpPr/>
          <p:nvPr/>
        </p:nvSpPr>
        <p:spPr>
          <a:xfrm>
            <a:off x="5504400" y="9237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0" name="CustomShape 336"/>
          <p:cNvSpPr/>
          <p:nvPr/>
        </p:nvSpPr>
        <p:spPr>
          <a:xfrm>
            <a:off x="5338800" y="9140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1" name="CustomShape 337"/>
          <p:cNvSpPr/>
          <p:nvPr/>
        </p:nvSpPr>
        <p:spPr>
          <a:xfrm>
            <a:off x="5182560" y="9075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2" name="CustomShape 338"/>
          <p:cNvSpPr/>
          <p:nvPr/>
        </p:nvSpPr>
        <p:spPr>
          <a:xfrm>
            <a:off x="5016960" y="9018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3" name="CustomShape 339"/>
          <p:cNvSpPr/>
          <p:nvPr/>
        </p:nvSpPr>
        <p:spPr>
          <a:xfrm>
            <a:off x="4854600" y="9046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4" name="CustomShape 340"/>
          <p:cNvSpPr/>
          <p:nvPr/>
        </p:nvSpPr>
        <p:spPr>
          <a:xfrm>
            <a:off x="4691880" y="9108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5" name="CustomShape 341"/>
          <p:cNvSpPr/>
          <p:nvPr/>
        </p:nvSpPr>
        <p:spPr>
          <a:xfrm>
            <a:off x="4529520" y="9108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6" name="CustomShape 342"/>
          <p:cNvSpPr/>
          <p:nvPr/>
        </p:nvSpPr>
        <p:spPr>
          <a:xfrm>
            <a:off x="4363560" y="9205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7" name="CustomShape 343"/>
          <p:cNvSpPr/>
          <p:nvPr/>
        </p:nvSpPr>
        <p:spPr>
          <a:xfrm>
            <a:off x="4197960" y="9266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8" name="CustomShape 344"/>
          <p:cNvSpPr/>
          <p:nvPr/>
        </p:nvSpPr>
        <p:spPr>
          <a:xfrm>
            <a:off x="4035600" y="9396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9" name="CustomShape 345"/>
          <p:cNvSpPr/>
          <p:nvPr/>
        </p:nvSpPr>
        <p:spPr>
          <a:xfrm>
            <a:off x="3869640" y="9522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0" name="CustomShape 346"/>
          <p:cNvSpPr/>
          <p:nvPr/>
        </p:nvSpPr>
        <p:spPr>
          <a:xfrm>
            <a:off x="3707280" y="9741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1" name="CustomShape 347"/>
          <p:cNvSpPr/>
          <p:nvPr/>
        </p:nvSpPr>
        <p:spPr>
          <a:xfrm>
            <a:off x="3544920" y="9867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2" name="CustomShape 348"/>
          <p:cNvSpPr/>
          <p:nvPr/>
        </p:nvSpPr>
        <p:spPr>
          <a:xfrm>
            <a:off x="3382200" y="10087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3" name="CustomShape 349"/>
          <p:cNvSpPr/>
          <p:nvPr/>
        </p:nvSpPr>
        <p:spPr>
          <a:xfrm>
            <a:off x="3225960" y="10306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4" name="CustomShape 350"/>
          <p:cNvSpPr/>
          <p:nvPr/>
        </p:nvSpPr>
        <p:spPr>
          <a:xfrm>
            <a:off x="3066840" y="10468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5" name="CustomShape 351"/>
          <p:cNvSpPr/>
          <p:nvPr/>
        </p:nvSpPr>
        <p:spPr>
          <a:xfrm>
            <a:off x="2913480" y="10717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6" name="CustomShape 352"/>
          <p:cNvSpPr/>
          <p:nvPr/>
        </p:nvSpPr>
        <p:spPr>
          <a:xfrm>
            <a:off x="2760840" y="11001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7" name="CustomShape 353"/>
          <p:cNvSpPr/>
          <p:nvPr/>
        </p:nvSpPr>
        <p:spPr>
          <a:xfrm>
            <a:off x="2601360" y="11286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8" name="CustomShape 354"/>
          <p:cNvSpPr/>
          <p:nvPr/>
        </p:nvSpPr>
        <p:spPr>
          <a:xfrm>
            <a:off x="2442240" y="11602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9" name="CustomShape 355"/>
          <p:cNvSpPr/>
          <p:nvPr/>
        </p:nvSpPr>
        <p:spPr>
          <a:xfrm>
            <a:off x="2282760" y="11883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0" name="CustomShape 356"/>
          <p:cNvSpPr/>
          <p:nvPr/>
        </p:nvSpPr>
        <p:spPr>
          <a:xfrm>
            <a:off x="2129760" y="12200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1" name="CustomShape 357"/>
          <p:cNvSpPr/>
          <p:nvPr/>
        </p:nvSpPr>
        <p:spPr>
          <a:xfrm>
            <a:off x="1980000" y="12549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2" name="CustomShape 358"/>
          <p:cNvSpPr/>
          <p:nvPr/>
        </p:nvSpPr>
        <p:spPr>
          <a:xfrm>
            <a:off x="1827000" y="12956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3" name="CustomShape 359"/>
          <p:cNvSpPr/>
          <p:nvPr/>
        </p:nvSpPr>
        <p:spPr>
          <a:xfrm>
            <a:off x="1674360" y="13399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4" name="CustomShape 360"/>
          <p:cNvSpPr/>
          <p:nvPr/>
        </p:nvSpPr>
        <p:spPr>
          <a:xfrm>
            <a:off x="1518120" y="13777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5" name="CustomShape 361"/>
          <p:cNvSpPr/>
          <p:nvPr/>
        </p:nvSpPr>
        <p:spPr>
          <a:xfrm>
            <a:off x="1365120" y="14187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6" name="CustomShape 362"/>
          <p:cNvSpPr/>
          <p:nvPr/>
        </p:nvSpPr>
        <p:spPr>
          <a:xfrm>
            <a:off x="1218600" y="14662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7" name="CustomShape 363"/>
          <p:cNvSpPr/>
          <p:nvPr/>
        </p:nvSpPr>
        <p:spPr>
          <a:xfrm>
            <a:off x="1062360" y="15008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8" name="CustomShape 364"/>
          <p:cNvSpPr/>
          <p:nvPr/>
        </p:nvSpPr>
        <p:spPr>
          <a:xfrm>
            <a:off x="919080" y="15447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9" name="CustomShape 365"/>
          <p:cNvSpPr/>
          <p:nvPr/>
        </p:nvSpPr>
        <p:spPr>
          <a:xfrm>
            <a:off x="769320" y="1588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0" name="CustomShape 366"/>
          <p:cNvSpPr/>
          <p:nvPr/>
        </p:nvSpPr>
        <p:spPr>
          <a:xfrm>
            <a:off x="622440" y="16394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1" name="CustomShape 367"/>
          <p:cNvSpPr/>
          <p:nvPr/>
        </p:nvSpPr>
        <p:spPr>
          <a:xfrm>
            <a:off x="476280" y="16837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2" name="CustomShape 368"/>
          <p:cNvSpPr/>
          <p:nvPr/>
        </p:nvSpPr>
        <p:spPr>
          <a:xfrm>
            <a:off x="332640" y="17280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3" name="CustomShape 369"/>
          <p:cNvSpPr/>
          <p:nvPr/>
        </p:nvSpPr>
        <p:spPr>
          <a:xfrm>
            <a:off x="186120" y="1768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4" name="CustomShape 370"/>
          <p:cNvSpPr/>
          <p:nvPr/>
        </p:nvSpPr>
        <p:spPr>
          <a:xfrm>
            <a:off x="49320" y="18223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5" name="CustomShape 371"/>
          <p:cNvSpPr/>
          <p:nvPr/>
        </p:nvSpPr>
        <p:spPr>
          <a:xfrm>
            <a:off x="-54360" y="18666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6" name="CustomShape 372"/>
          <p:cNvSpPr/>
          <p:nvPr/>
        </p:nvSpPr>
        <p:spPr>
          <a:xfrm>
            <a:off x="9507240" y="18547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7" name="CustomShape 373"/>
          <p:cNvSpPr/>
          <p:nvPr/>
        </p:nvSpPr>
        <p:spPr>
          <a:xfrm>
            <a:off x="9351360" y="17884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8" name="CustomShape 374"/>
          <p:cNvSpPr/>
          <p:nvPr/>
        </p:nvSpPr>
        <p:spPr>
          <a:xfrm>
            <a:off x="9188640" y="17316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9" name="CustomShape 375"/>
          <p:cNvSpPr/>
          <p:nvPr/>
        </p:nvSpPr>
        <p:spPr>
          <a:xfrm>
            <a:off x="9029160" y="16750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0" name="CustomShape 376"/>
          <p:cNvSpPr/>
          <p:nvPr/>
        </p:nvSpPr>
        <p:spPr>
          <a:xfrm>
            <a:off x="8863560" y="1624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1" name="CustomShape 377"/>
          <p:cNvSpPr/>
          <p:nvPr/>
        </p:nvSpPr>
        <p:spPr>
          <a:xfrm>
            <a:off x="8697960" y="15678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2" name="CustomShape 378"/>
          <p:cNvSpPr/>
          <p:nvPr/>
        </p:nvSpPr>
        <p:spPr>
          <a:xfrm>
            <a:off x="8525520" y="15174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3" name="CustomShape 379"/>
          <p:cNvSpPr/>
          <p:nvPr/>
        </p:nvSpPr>
        <p:spPr>
          <a:xfrm>
            <a:off x="8360280" y="14670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4" name="CustomShape 380"/>
          <p:cNvSpPr/>
          <p:nvPr/>
        </p:nvSpPr>
        <p:spPr>
          <a:xfrm>
            <a:off x="9660240" y="19051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5" name="CustomShape 381"/>
          <p:cNvSpPr/>
          <p:nvPr/>
        </p:nvSpPr>
        <p:spPr>
          <a:xfrm>
            <a:off x="8194320" y="14259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6" name="CustomShape 382"/>
          <p:cNvSpPr/>
          <p:nvPr/>
        </p:nvSpPr>
        <p:spPr>
          <a:xfrm>
            <a:off x="8044920" y="13788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7" name="CustomShape 383"/>
          <p:cNvSpPr/>
          <p:nvPr/>
        </p:nvSpPr>
        <p:spPr>
          <a:xfrm>
            <a:off x="7882200" y="13442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8" name="CustomShape 384"/>
          <p:cNvSpPr/>
          <p:nvPr/>
        </p:nvSpPr>
        <p:spPr>
          <a:xfrm>
            <a:off x="7716240" y="13060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9" name="CustomShape 385"/>
          <p:cNvSpPr/>
          <p:nvPr/>
        </p:nvSpPr>
        <p:spPr>
          <a:xfrm>
            <a:off x="7557120" y="12715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0" name="CustomShape 386"/>
          <p:cNvSpPr/>
          <p:nvPr/>
        </p:nvSpPr>
        <p:spPr>
          <a:xfrm>
            <a:off x="7394760" y="12337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1" name="CustomShape 387"/>
          <p:cNvSpPr/>
          <p:nvPr/>
        </p:nvSpPr>
        <p:spPr>
          <a:xfrm>
            <a:off x="7238160" y="11959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2" name="CustomShape 388"/>
          <p:cNvSpPr/>
          <p:nvPr/>
        </p:nvSpPr>
        <p:spPr>
          <a:xfrm>
            <a:off x="7079040" y="11610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3" name="CustomShape 389"/>
          <p:cNvSpPr/>
          <p:nvPr/>
        </p:nvSpPr>
        <p:spPr>
          <a:xfrm>
            <a:off x="6919560" y="1129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4" name="CustomShape 390"/>
          <p:cNvSpPr/>
          <p:nvPr/>
        </p:nvSpPr>
        <p:spPr>
          <a:xfrm>
            <a:off x="6757560" y="11041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5" name="CustomShape 391"/>
          <p:cNvSpPr/>
          <p:nvPr/>
        </p:nvSpPr>
        <p:spPr>
          <a:xfrm>
            <a:off x="6601320" y="10760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6" name="CustomShape 392"/>
          <p:cNvSpPr/>
          <p:nvPr/>
        </p:nvSpPr>
        <p:spPr>
          <a:xfrm>
            <a:off x="6438600" y="10569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7" name="CustomShape 393"/>
          <p:cNvSpPr/>
          <p:nvPr/>
        </p:nvSpPr>
        <p:spPr>
          <a:xfrm>
            <a:off x="6273000" y="10382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8" name="CustomShape 394"/>
          <p:cNvSpPr/>
          <p:nvPr/>
        </p:nvSpPr>
        <p:spPr>
          <a:xfrm>
            <a:off x="6110280" y="10159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9" name="CustomShape 395"/>
          <p:cNvSpPr/>
          <p:nvPr/>
        </p:nvSpPr>
        <p:spPr>
          <a:xfrm>
            <a:off x="5944680" y="10000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0" name="CustomShape 396"/>
          <p:cNvSpPr/>
          <p:nvPr/>
        </p:nvSpPr>
        <p:spPr>
          <a:xfrm>
            <a:off x="5779080" y="9846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1" name="CustomShape 397"/>
          <p:cNvSpPr/>
          <p:nvPr/>
        </p:nvSpPr>
        <p:spPr>
          <a:xfrm>
            <a:off x="5613120" y="9687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2" name="CustomShape 398"/>
          <p:cNvSpPr/>
          <p:nvPr/>
        </p:nvSpPr>
        <p:spPr>
          <a:xfrm>
            <a:off x="5450760" y="9594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3" name="CustomShape 399"/>
          <p:cNvSpPr/>
          <p:nvPr/>
        </p:nvSpPr>
        <p:spPr>
          <a:xfrm>
            <a:off x="5285160" y="949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4" name="CustomShape 400"/>
          <p:cNvSpPr/>
          <p:nvPr/>
        </p:nvSpPr>
        <p:spPr>
          <a:xfrm>
            <a:off x="5128920" y="9432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5" name="CustomShape 401"/>
          <p:cNvSpPr/>
          <p:nvPr/>
        </p:nvSpPr>
        <p:spPr>
          <a:xfrm>
            <a:off x="4963320" y="9374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6" name="CustomShape 402"/>
          <p:cNvSpPr/>
          <p:nvPr/>
        </p:nvSpPr>
        <p:spPr>
          <a:xfrm>
            <a:off x="4800960" y="9403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7" name="CustomShape 403"/>
          <p:cNvSpPr/>
          <p:nvPr/>
        </p:nvSpPr>
        <p:spPr>
          <a:xfrm>
            <a:off x="4638240" y="9464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8" name="CustomShape 404"/>
          <p:cNvSpPr/>
          <p:nvPr/>
        </p:nvSpPr>
        <p:spPr>
          <a:xfrm>
            <a:off x="4475880" y="9464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9" name="CustomShape 405"/>
          <p:cNvSpPr/>
          <p:nvPr/>
        </p:nvSpPr>
        <p:spPr>
          <a:xfrm>
            <a:off x="4309920" y="9561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0" name="CustomShape 406"/>
          <p:cNvSpPr/>
          <p:nvPr/>
        </p:nvSpPr>
        <p:spPr>
          <a:xfrm>
            <a:off x="4144320" y="9622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1" name="CustomShape 407"/>
          <p:cNvSpPr/>
          <p:nvPr/>
        </p:nvSpPr>
        <p:spPr>
          <a:xfrm>
            <a:off x="3981960" y="9752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2" name="CustomShape 408"/>
          <p:cNvSpPr/>
          <p:nvPr/>
        </p:nvSpPr>
        <p:spPr>
          <a:xfrm>
            <a:off x="3816000" y="9878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3" name="CustomShape 409"/>
          <p:cNvSpPr/>
          <p:nvPr/>
        </p:nvSpPr>
        <p:spPr>
          <a:xfrm>
            <a:off x="3653640" y="10098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4" name="CustomShape 410"/>
          <p:cNvSpPr/>
          <p:nvPr/>
        </p:nvSpPr>
        <p:spPr>
          <a:xfrm>
            <a:off x="3491280" y="10224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5" name="CustomShape 411"/>
          <p:cNvSpPr/>
          <p:nvPr/>
        </p:nvSpPr>
        <p:spPr>
          <a:xfrm>
            <a:off x="3328560" y="10443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6" name="CustomShape 412"/>
          <p:cNvSpPr/>
          <p:nvPr/>
        </p:nvSpPr>
        <p:spPr>
          <a:xfrm>
            <a:off x="3172320" y="10663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7" name="CustomShape 413"/>
          <p:cNvSpPr/>
          <p:nvPr/>
        </p:nvSpPr>
        <p:spPr>
          <a:xfrm>
            <a:off x="3013200" y="10825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8" name="CustomShape 414"/>
          <p:cNvSpPr/>
          <p:nvPr/>
        </p:nvSpPr>
        <p:spPr>
          <a:xfrm>
            <a:off x="2859840" y="11073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9" name="CustomShape 415"/>
          <p:cNvSpPr/>
          <p:nvPr/>
        </p:nvSpPr>
        <p:spPr>
          <a:xfrm>
            <a:off x="2707200" y="11358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0" name="CustomShape 416"/>
          <p:cNvSpPr/>
          <p:nvPr/>
        </p:nvSpPr>
        <p:spPr>
          <a:xfrm>
            <a:off x="2547720" y="11642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1" name="CustomShape 417"/>
          <p:cNvSpPr/>
          <p:nvPr/>
        </p:nvSpPr>
        <p:spPr>
          <a:xfrm>
            <a:off x="2388600" y="11959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2" name="CustomShape 418"/>
          <p:cNvSpPr/>
          <p:nvPr/>
        </p:nvSpPr>
        <p:spPr>
          <a:xfrm>
            <a:off x="2229120" y="12240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3" name="CustomShape 419"/>
          <p:cNvSpPr/>
          <p:nvPr/>
        </p:nvSpPr>
        <p:spPr>
          <a:xfrm>
            <a:off x="2076120" y="12556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4" name="CustomShape 420"/>
          <p:cNvSpPr/>
          <p:nvPr/>
        </p:nvSpPr>
        <p:spPr>
          <a:xfrm>
            <a:off x="1926360" y="12906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5" name="CustomShape 421"/>
          <p:cNvSpPr/>
          <p:nvPr/>
        </p:nvSpPr>
        <p:spPr>
          <a:xfrm>
            <a:off x="1773360" y="13312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6" name="CustomShape 422"/>
          <p:cNvSpPr/>
          <p:nvPr/>
        </p:nvSpPr>
        <p:spPr>
          <a:xfrm>
            <a:off x="1620720" y="13755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7" name="CustomShape 423"/>
          <p:cNvSpPr/>
          <p:nvPr/>
        </p:nvSpPr>
        <p:spPr>
          <a:xfrm>
            <a:off x="1464480" y="14133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8" name="CustomShape 424"/>
          <p:cNvSpPr/>
          <p:nvPr/>
        </p:nvSpPr>
        <p:spPr>
          <a:xfrm>
            <a:off x="1311480" y="14544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9" name="CustomShape 425"/>
          <p:cNvSpPr/>
          <p:nvPr/>
        </p:nvSpPr>
        <p:spPr>
          <a:xfrm>
            <a:off x="1164960" y="15019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0" name="CustomShape 426"/>
          <p:cNvSpPr/>
          <p:nvPr/>
        </p:nvSpPr>
        <p:spPr>
          <a:xfrm>
            <a:off x="1008720" y="15364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1" name="CustomShape 427"/>
          <p:cNvSpPr/>
          <p:nvPr/>
        </p:nvSpPr>
        <p:spPr>
          <a:xfrm>
            <a:off x="865440" y="15804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2" name="CustomShape 428"/>
          <p:cNvSpPr/>
          <p:nvPr/>
        </p:nvSpPr>
        <p:spPr>
          <a:xfrm>
            <a:off x="715680" y="1624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3" name="CustomShape 429"/>
          <p:cNvSpPr/>
          <p:nvPr/>
        </p:nvSpPr>
        <p:spPr>
          <a:xfrm>
            <a:off x="568800" y="16750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4" name="CustomShape 430"/>
          <p:cNvSpPr/>
          <p:nvPr/>
        </p:nvSpPr>
        <p:spPr>
          <a:xfrm>
            <a:off x="422640" y="17193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5" name="CustomShape 431"/>
          <p:cNvSpPr/>
          <p:nvPr/>
        </p:nvSpPr>
        <p:spPr>
          <a:xfrm>
            <a:off x="279000" y="17636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6" name="CustomShape 432"/>
          <p:cNvSpPr/>
          <p:nvPr/>
        </p:nvSpPr>
        <p:spPr>
          <a:xfrm>
            <a:off x="132480" y="1804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7" name="CustomShape 433"/>
          <p:cNvSpPr/>
          <p:nvPr/>
        </p:nvSpPr>
        <p:spPr>
          <a:xfrm>
            <a:off x="-3960" y="18579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8" name="CustomShape 434"/>
          <p:cNvSpPr/>
          <p:nvPr/>
        </p:nvSpPr>
        <p:spPr>
          <a:xfrm>
            <a:off x="-108000" y="19022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9" name="CustomShape 435"/>
          <p:cNvSpPr/>
          <p:nvPr/>
        </p:nvSpPr>
        <p:spPr>
          <a:xfrm>
            <a:off x="9575640" y="19119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0" name="CustomShape 436"/>
          <p:cNvSpPr/>
          <p:nvPr/>
        </p:nvSpPr>
        <p:spPr>
          <a:xfrm>
            <a:off x="9419760" y="18457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1" name="CustomShape 437"/>
          <p:cNvSpPr/>
          <p:nvPr/>
        </p:nvSpPr>
        <p:spPr>
          <a:xfrm>
            <a:off x="9257040" y="17888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2" name="CustomShape 438"/>
          <p:cNvSpPr/>
          <p:nvPr/>
        </p:nvSpPr>
        <p:spPr>
          <a:xfrm>
            <a:off x="9097560" y="17323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3" name="CustomShape 439"/>
          <p:cNvSpPr/>
          <p:nvPr/>
        </p:nvSpPr>
        <p:spPr>
          <a:xfrm>
            <a:off x="8931960" y="16815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4" name="CustomShape 440"/>
          <p:cNvSpPr/>
          <p:nvPr/>
        </p:nvSpPr>
        <p:spPr>
          <a:xfrm>
            <a:off x="8766360" y="16250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5" name="CustomShape 441"/>
          <p:cNvSpPr/>
          <p:nvPr/>
        </p:nvSpPr>
        <p:spPr>
          <a:xfrm>
            <a:off x="8593920" y="15746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6" name="CustomShape 442"/>
          <p:cNvSpPr/>
          <p:nvPr/>
        </p:nvSpPr>
        <p:spPr>
          <a:xfrm>
            <a:off x="8428680" y="15242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7" name="CustomShape 443"/>
          <p:cNvSpPr/>
          <p:nvPr/>
        </p:nvSpPr>
        <p:spPr>
          <a:xfrm>
            <a:off x="9728640" y="19623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8" name="CustomShape 444"/>
          <p:cNvSpPr/>
          <p:nvPr/>
        </p:nvSpPr>
        <p:spPr>
          <a:xfrm>
            <a:off x="8262720" y="14832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9" name="CustomShape 445"/>
          <p:cNvSpPr/>
          <p:nvPr/>
        </p:nvSpPr>
        <p:spPr>
          <a:xfrm>
            <a:off x="8112960" y="14360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0" name="CustomShape 446"/>
          <p:cNvSpPr/>
          <p:nvPr/>
        </p:nvSpPr>
        <p:spPr>
          <a:xfrm>
            <a:off x="7950600" y="14014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1" name="CustomShape 447"/>
          <p:cNvSpPr/>
          <p:nvPr/>
        </p:nvSpPr>
        <p:spPr>
          <a:xfrm>
            <a:off x="7784640" y="13633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2" name="CustomShape 448"/>
          <p:cNvSpPr/>
          <p:nvPr/>
        </p:nvSpPr>
        <p:spPr>
          <a:xfrm>
            <a:off x="7625160" y="13287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3" name="CustomShape 449"/>
          <p:cNvSpPr/>
          <p:nvPr/>
        </p:nvSpPr>
        <p:spPr>
          <a:xfrm>
            <a:off x="7463160" y="12909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4" name="CustomShape 450"/>
          <p:cNvSpPr/>
          <p:nvPr/>
        </p:nvSpPr>
        <p:spPr>
          <a:xfrm>
            <a:off x="7306560" y="12531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5" name="CustomShape 451"/>
          <p:cNvSpPr/>
          <p:nvPr/>
        </p:nvSpPr>
        <p:spPr>
          <a:xfrm>
            <a:off x="7147440" y="12182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6" name="CustomShape 452"/>
          <p:cNvSpPr/>
          <p:nvPr/>
        </p:nvSpPr>
        <p:spPr>
          <a:xfrm>
            <a:off x="6987960" y="11869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7" name="CustomShape 453"/>
          <p:cNvSpPr/>
          <p:nvPr/>
        </p:nvSpPr>
        <p:spPr>
          <a:xfrm>
            <a:off x="6825600" y="11613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8" name="CustomShape 454"/>
          <p:cNvSpPr/>
          <p:nvPr/>
        </p:nvSpPr>
        <p:spPr>
          <a:xfrm>
            <a:off x="6669720" y="11332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9" name="CustomShape 455"/>
          <p:cNvSpPr/>
          <p:nvPr/>
        </p:nvSpPr>
        <p:spPr>
          <a:xfrm>
            <a:off x="6507000" y="11142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0" name="CustomShape 456"/>
          <p:cNvSpPr/>
          <p:nvPr/>
        </p:nvSpPr>
        <p:spPr>
          <a:xfrm>
            <a:off x="6341040" y="10954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1" name="CustomShape 457"/>
          <p:cNvSpPr/>
          <p:nvPr/>
        </p:nvSpPr>
        <p:spPr>
          <a:xfrm>
            <a:off x="6178680" y="10731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2" name="CustomShape 458"/>
          <p:cNvSpPr/>
          <p:nvPr/>
        </p:nvSpPr>
        <p:spPr>
          <a:xfrm>
            <a:off x="6013080" y="10573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3" name="CustomShape 459"/>
          <p:cNvSpPr/>
          <p:nvPr/>
        </p:nvSpPr>
        <p:spPr>
          <a:xfrm>
            <a:off x="5847120" y="10418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4" name="CustomShape 460"/>
          <p:cNvSpPr/>
          <p:nvPr/>
        </p:nvSpPr>
        <p:spPr>
          <a:xfrm>
            <a:off x="5681520" y="10260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5" name="CustomShape 461"/>
          <p:cNvSpPr/>
          <p:nvPr/>
        </p:nvSpPr>
        <p:spPr>
          <a:xfrm>
            <a:off x="5519160" y="10166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6" name="CustomShape 462"/>
          <p:cNvSpPr/>
          <p:nvPr/>
        </p:nvSpPr>
        <p:spPr>
          <a:xfrm>
            <a:off x="5353200" y="10069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7" name="CustomShape 463"/>
          <p:cNvSpPr/>
          <p:nvPr/>
        </p:nvSpPr>
        <p:spPr>
          <a:xfrm>
            <a:off x="5197320" y="10004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8" name="CustomShape 464"/>
          <p:cNvSpPr/>
          <p:nvPr/>
        </p:nvSpPr>
        <p:spPr>
          <a:xfrm>
            <a:off x="5031360" y="994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9" name="CustomShape 465"/>
          <p:cNvSpPr/>
          <p:nvPr/>
        </p:nvSpPr>
        <p:spPr>
          <a:xfrm>
            <a:off x="4869000" y="9975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0" name="CustomShape 466"/>
          <p:cNvSpPr/>
          <p:nvPr/>
        </p:nvSpPr>
        <p:spPr>
          <a:xfrm>
            <a:off x="4706640" y="10036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1" name="CustomShape 467"/>
          <p:cNvSpPr/>
          <p:nvPr/>
        </p:nvSpPr>
        <p:spPr>
          <a:xfrm>
            <a:off x="4543920" y="1003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2" name="CustomShape 468"/>
          <p:cNvSpPr/>
          <p:nvPr/>
        </p:nvSpPr>
        <p:spPr>
          <a:xfrm>
            <a:off x="4377960" y="10134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3" name="CustomShape 469"/>
          <p:cNvSpPr/>
          <p:nvPr/>
        </p:nvSpPr>
        <p:spPr>
          <a:xfrm>
            <a:off x="4212720" y="10195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4" name="CustomShape 470"/>
          <p:cNvSpPr/>
          <p:nvPr/>
        </p:nvSpPr>
        <p:spPr>
          <a:xfrm>
            <a:off x="4050000" y="10324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5" name="CustomShape 471"/>
          <p:cNvSpPr/>
          <p:nvPr/>
        </p:nvSpPr>
        <p:spPr>
          <a:xfrm>
            <a:off x="3884040" y="10450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6" name="CustomShape 472"/>
          <p:cNvSpPr/>
          <p:nvPr/>
        </p:nvSpPr>
        <p:spPr>
          <a:xfrm>
            <a:off x="3722040" y="10670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7" name="CustomShape 473"/>
          <p:cNvSpPr/>
          <p:nvPr/>
        </p:nvSpPr>
        <p:spPr>
          <a:xfrm>
            <a:off x="3559320" y="10796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8" name="CustomShape 474"/>
          <p:cNvSpPr/>
          <p:nvPr/>
        </p:nvSpPr>
        <p:spPr>
          <a:xfrm>
            <a:off x="3396600" y="11016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9" name="CustomShape 475"/>
          <p:cNvSpPr/>
          <p:nvPr/>
        </p:nvSpPr>
        <p:spPr>
          <a:xfrm>
            <a:off x="3240720" y="11235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0" name="CustomShape 476"/>
          <p:cNvSpPr/>
          <p:nvPr/>
        </p:nvSpPr>
        <p:spPr>
          <a:xfrm>
            <a:off x="3081240" y="11397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1" name="CustomShape 477"/>
          <p:cNvSpPr/>
          <p:nvPr/>
        </p:nvSpPr>
        <p:spPr>
          <a:xfrm>
            <a:off x="2928240" y="11646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2" name="CustomShape 478"/>
          <p:cNvSpPr/>
          <p:nvPr/>
        </p:nvSpPr>
        <p:spPr>
          <a:xfrm>
            <a:off x="2775240" y="11930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3" name="CustomShape 479"/>
          <p:cNvSpPr/>
          <p:nvPr/>
        </p:nvSpPr>
        <p:spPr>
          <a:xfrm>
            <a:off x="2615760" y="12214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4" name="CustomShape 480"/>
          <p:cNvSpPr/>
          <p:nvPr/>
        </p:nvSpPr>
        <p:spPr>
          <a:xfrm>
            <a:off x="2456640" y="12531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5" name="CustomShape 481"/>
          <p:cNvSpPr/>
          <p:nvPr/>
        </p:nvSpPr>
        <p:spPr>
          <a:xfrm>
            <a:off x="2297160" y="12812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6" name="CustomShape 482"/>
          <p:cNvSpPr/>
          <p:nvPr/>
        </p:nvSpPr>
        <p:spPr>
          <a:xfrm>
            <a:off x="2144520" y="13129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7" name="CustomShape 483"/>
          <p:cNvSpPr/>
          <p:nvPr/>
        </p:nvSpPr>
        <p:spPr>
          <a:xfrm>
            <a:off x="1994400" y="13478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8" name="CustomShape 484"/>
          <p:cNvSpPr/>
          <p:nvPr/>
        </p:nvSpPr>
        <p:spPr>
          <a:xfrm>
            <a:off x="1841760" y="13885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9" name="CustomShape 485"/>
          <p:cNvSpPr/>
          <p:nvPr/>
        </p:nvSpPr>
        <p:spPr>
          <a:xfrm>
            <a:off x="1688760" y="14328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0" name="CustomShape 486"/>
          <p:cNvSpPr/>
          <p:nvPr/>
        </p:nvSpPr>
        <p:spPr>
          <a:xfrm>
            <a:off x="1532520" y="14706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1" name="CustomShape 487"/>
          <p:cNvSpPr/>
          <p:nvPr/>
        </p:nvSpPr>
        <p:spPr>
          <a:xfrm>
            <a:off x="1379520" y="15116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2" name="CustomShape 488"/>
          <p:cNvSpPr/>
          <p:nvPr/>
        </p:nvSpPr>
        <p:spPr>
          <a:xfrm>
            <a:off x="1233000" y="155916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3" name="CustomShape 489"/>
          <p:cNvSpPr/>
          <p:nvPr/>
        </p:nvSpPr>
        <p:spPr>
          <a:xfrm>
            <a:off x="1076760" y="15937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4" name="CustomShape 490"/>
          <p:cNvSpPr/>
          <p:nvPr/>
        </p:nvSpPr>
        <p:spPr>
          <a:xfrm>
            <a:off x="933480" y="16376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5" name="CustomShape 491"/>
          <p:cNvSpPr/>
          <p:nvPr/>
        </p:nvSpPr>
        <p:spPr>
          <a:xfrm>
            <a:off x="783720" y="16815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6" name="CustomShape 492"/>
          <p:cNvSpPr/>
          <p:nvPr/>
        </p:nvSpPr>
        <p:spPr>
          <a:xfrm>
            <a:off x="636840" y="17323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7" name="CustomShape 493"/>
          <p:cNvSpPr/>
          <p:nvPr/>
        </p:nvSpPr>
        <p:spPr>
          <a:xfrm>
            <a:off x="490680" y="17766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8" name="CustomShape 494"/>
          <p:cNvSpPr/>
          <p:nvPr/>
        </p:nvSpPr>
        <p:spPr>
          <a:xfrm>
            <a:off x="347040" y="18208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9" name="CustomShape 495"/>
          <p:cNvSpPr/>
          <p:nvPr/>
        </p:nvSpPr>
        <p:spPr>
          <a:xfrm>
            <a:off x="200520" y="18615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0" name="CustomShape 496"/>
          <p:cNvSpPr/>
          <p:nvPr/>
        </p:nvSpPr>
        <p:spPr>
          <a:xfrm>
            <a:off x="63720" y="19152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1" name="CustomShape 497"/>
          <p:cNvSpPr/>
          <p:nvPr/>
        </p:nvSpPr>
        <p:spPr>
          <a:xfrm>
            <a:off x="-39960" y="19594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2" name="CustomShape 498"/>
          <p:cNvSpPr/>
          <p:nvPr/>
        </p:nvSpPr>
        <p:spPr>
          <a:xfrm>
            <a:off x="9556560" y="19836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3" name="CustomShape 499"/>
          <p:cNvSpPr/>
          <p:nvPr/>
        </p:nvSpPr>
        <p:spPr>
          <a:xfrm>
            <a:off x="9400680" y="19173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4" name="CustomShape 500"/>
          <p:cNvSpPr/>
          <p:nvPr/>
        </p:nvSpPr>
        <p:spPr>
          <a:xfrm>
            <a:off x="9237960" y="18604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5" name="CustomShape 501"/>
          <p:cNvSpPr/>
          <p:nvPr/>
        </p:nvSpPr>
        <p:spPr>
          <a:xfrm>
            <a:off x="9078480" y="18039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6" name="CustomShape 502"/>
          <p:cNvSpPr/>
          <p:nvPr/>
        </p:nvSpPr>
        <p:spPr>
          <a:xfrm>
            <a:off x="8912880" y="17532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7" name="CustomShape 503"/>
          <p:cNvSpPr/>
          <p:nvPr/>
        </p:nvSpPr>
        <p:spPr>
          <a:xfrm>
            <a:off x="8747280" y="16966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8" name="CustomShape 504"/>
          <p:cNvSpPr/>
          <p:nvPr/>
        </p:nvSpPr>
        <p:spPr>
          <a:xfrm>
            <a:off x="8574840" y="16462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9" name="CustomShape 505"/>
          <p:cNvSpPr/>
          <p:nvPr/>
        </p:nvSpPr>
        <p:spPr>
          <a:xfrm>
            <a:off x="8409600" y="15958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0" name="CustomShape 506"/>
          <p:cNvSpPr/>
          <p:nvPr/>
        </p:nvSpPr>
        <p:spPr>
          <a:xfrm>
            <a:off x="9709560" y="20340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1" name="CustomShape 507"/>
          <p:cNvSpPr/>
          <p:nvPr/>
        </p:nvSpPr>
        <p:spPr>
          <a:xfrm>
            <a:off x="8243640" y="15548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2" name="CustomShape 508"/>
          <p:cNvSpPr/>
          <p:nvPr/>
        </p:nvSpPr>
        <p:spPr>
          <a:xfrm>
            <a:off x="8094240" y="15076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3" name="CustomShape 509"/>
          <p:cNvSpPr/>
          <p:nvPr/>
        </p:nvSpPr>
        <p:spPr>
          <a:xfrm>
            <a:off x="7931520" y="14731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4" name="CustomShape 510"/>
          <p:cNvSpPr/>
          <p:nvPr/>
        </p:nvSpPr>
        <p:spPr>
          <a:xfrm>
            <a:off x="7765560" y="14349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5" name="CustomShape 511"/>
          <p:cNvSpPr/>
          <p:nvPr/>
        </p:nvSpPr>
        <p:spPr>
          <a:xfrm>
            <a:off x="7606440" y="140040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6" name="CustomShape 512"/>
          <p:cNvSpPr/>
          <p:nvPr/>
        </p:nvSpPr>
        <p:spPr>
          <a:xfrm>
            <a:off x="7444080" y="13626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7" name="CustomShape 513"/>
          <p:cNvSpPr/>
          <p:nvPr/>
        </p:nvSpPr>
        <p:spPr>
          <a:xfrm>
            <a:off x="7287480" y="13248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8" name="CustomShape 514"/>
          <p:cNvSpPr/>
          <p:nvPr/>
        </p:nvSpPr>
        <p:spPr>
          <a:xfrm>
            <a:off x="7128360" y="12898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9" name="CustomShape 515"/>
          <p:cNvSpPr/>
          <p:nvPr/>
        </p:nvSpPr>
        <p:spPr>
          <a:xfrm>
            <a:off x="6968880" y="12585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0" name="CustomShape 516"/>
          <p:cNvSpPr/>
          <p:nvPr/>
        </p:nvSpPr>
        <p:spPr>
          <a:xfrm>
            <a:off x="6806880" y="12330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1" name="CustomShape 517"/>
          <p:cNvSpPr/>
          <p:nvPr/>
        </p:nvSpPr>
        <p:spPr>
          <a:xfrm>
            <a:off x="6650640" y="12049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2" name="CustomShape 518"/>
          <p:cNvSpPr/>
          <p:nvPr/>
        </p:nvSpPr>
        <p:spPr>
          <a:xfrm>
            <a:off x="6487920" y="11858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3" name="CustomShape 519"/>
          <p:cNvSpPr/>
          <p:nvPr/>
        </p:nvSpPr>
        <p:spPr>
          <a:xfrm>
            <a:off x="6322320" y="11671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4" name="CustomShape 520"/>
          <p:cNvSpPr/>
          <p:nvPr/>
        </p:nvSpPr>
        <p:spPr>
          <a:xfrm>
            <a:off x="6159600" y="11448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5" name="CustomShape 521"/>
          <p:cNvSpPr/>
          <p:nvPr/>
        </p:nvSpPr>
        <p:spPr>
          <a:xfrm>
            <a:off x="5994000" y="11289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6" name="CustomShape 522"/>
          <p:cNvSpPr/>
          <p:nvPr/>
        </p:nvSpPr>
        <p:spPr>
          <a:xfrm>
            <a:off x="5828400" y="11134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7" name="CustomShape 523"/>
          <p:cNvSpPr/>
          <p:nvPr/>
        </p:nvSpPr>
        <p:spPr>
          <a:xfrm>
            <a:off x="5662440" y="10976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8" name="CustomShape 524"/>
          <p:cNvSpPr/>
          <p:nvPr/>
        </p:nvSpPr>
        <p:spPr>
          <a:xfrm>
            <a:off x="5500080" y="10882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9" name="CustomShape 525"/>
          <p:cNvSpPr/>
          <p:nvPr/>
        </p:nvSpPr>
        <p:spPr>
          <a:xfrm>
            <a:off x="5334480" y="10785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0" name="CustomShape 526"/>
          <p:cNvSpPr/>
          <p:nvPr/>
        </p:nvSpPr>
        <p:spPr>
          <a:xfrm>
            <a:off x="5178240" y="10720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1" name="CustomShape 527"/>
          <p:cNvSpPr/>
          <p:nvPr/>
        </p:nvSpPr>
        <p:spPr>
          <a:xfrm>
            <a:off x="5012640" y="1066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2" name="CustomShape 528"/>
          <p:cNvSpPr/>
          <p:nvPr/>
        </p:nvSpPr>
        <p:spPr>
          <a:xfrm>
            <a:off x="4850280" y="10692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3" name="CustomShape 529"/>
          <p:cNvSpPr/>
          <p:nvPr/>
        </p:nvSpPr>
        <p:spPr>
          <a:xfrm>
            <a:off x="4687560" y="107532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4" name="CustomShape 530"/>
          <p:cNvSpPr/>
          <p:nvPr/>
        </p:nvSpPr>
        <p:spPr>
          <a:xfrm>
            <a:off x="4525200" y="10753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5" name="CustomShape 531"/>
          <p:cNvSpPr/>
          <p:nvPr/>
        </p:nvSpPr>
        <p:spPr>
          <a:xfrm>
            <a:off x="4359240" y="10850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6" name="CustomShape 532"/>
          <p:cNvSpPr/>
          <p:nvPr/>
        </p:nvSpPr>
        <p:spPr>
          <a:xfrm>
            <a:off x="4193640" y="109116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7" name="CustomShape 533"/>
          <p:cNvSpPr/>
          <p:nvPr/>
        </p:nvSpPr>
        <p:spPr>
          <a:xfrm>
            <a:off x="4031280" y="11041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8" name="CustomShape 534"/>
          <p:cNvSpPr/>
          <p:nvPr/>
        </p:nvSpPr>
        <p:spPr>
          <a:xfrm>
            <a:off x="3865320" y="11167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9" name="CustomShape 535"/>
          <p:cNvSpPr/>
          <p:nvPr/>
        </p:nvSpPr>
        <p:spPr>
          <a:xfrm>
            <a:off x="3702960" y="113868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0" name="CustomShape 536"/>
          <p:cNvSpPr/>
          <p:nvPr/>
        </p:nvSpPr>
        <p:spPr>
          <a:xfrm>
            <a:off x="3540600" y="11512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1" name="CustomShape 537"/>
          <p:cNvSpPr/>
          <p:nvPr/>
        </p:nvSpPr>
        <p:spPr>
          <a:xfrm>
            <a:off x="3377880" y="117324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2" name="CustomShape 538"/>
          <p:cNvSpPr/>
          <p:nvPr/>
        </p:nvSpPr>
        <p:spPr>
          <a:xfrm>
            <a:off x="3221640" y="119520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3" name="CustomShape 539"/>
          <p:cNvSpPr/>
          <p:nvPr/>
        </p:nvSpPr>
        <p:spPr>
          <a:xfrm>
            <a:off x="3062520" y="12114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4" name="CustomShape 540"/>
          <p:cNvSpPr/>
          <p:nvPr/>
        </p:nvSpPr>
        <p:spPr>
          <a:xfrm>
            <a:off x="2909160" y="123624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5" name="CustomShape 541"/>
          <p:cNvSpPr/>
          <p:nvPr/>
        </p:nvSpPr>
        <p:spPr>
          <a:xfrm>
            <a:off x="2756520" y="12646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6" name="CustomShape 542"/>
          <p:cNvSpPr/>
          <p:nvPr/>
        </p:nvSpPr>
        <p:spPr>
          <a:xfrm>
            <a:off x="2597040" y="129312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7" name="CustomShape 543"/>
          <p:cNvSpPr/>
          <p:nvPr/>
        </p:nvSpPr>
        <p:spPr>
          <a:xfrm>
            <a:off x="2437920" y="13248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8" name="CustomShape 544"/>
          <p:cNvSpPr/>
          <p:nvPr/>
        </p:nvSpPr>
        <p:spPr>
          <a:xfrm>
            <a:off x="2278440" y="13528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9" name="CustomShape 545"/>
          <p:cNvSpPr/>
          <p:nvPr/>
        </p:nvSpPr>
        <p:spPr>
          <a:xfrm>
            <a:off x="2125440" y="13845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0" name="CustomShape 546"/>
          <p:cNvSpPr/>
          <p:nvPr/>
        </p:nvSpPr>
        <p:spPr>
          <a:xfrm>
            <a:off x="1975680" y="141948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1" name="CustomShape 547"/>
          <p:cNvSpPr/>
          <p:nvPr/>
        </p:nvSpPr>
        <p:spPr>
          <a:xfrm>
            <a:off x="1822680" y="146016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2" name="CustomShape 548"/>
          <p:cNvSpPr/>
          <p:nvPr/>
        </p:nvSpPr>
        <p:spPr>
          <a:xfrm>
            <a:off x="1670040" y="15044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3" name="CustomShape 549"/>
          <p:cNvSpPr/>
          <p:nvPr/>
        </p:nvSpPr>
        <p:spPr>
          <a:xfrm>
            <a:off x="1513800" y="154224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4" name="CustomShape 550"/>
          <p:cNvSpPr/>
          <p:nvPr/>
        </p:nvSpPr>
        <p:spPr>
          <a:xfrm>
            <a:off x="1360800" y="158328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5" name="CustomShape 551"/>
          <p:cNvSpPr/>
          <p:nvPr/>
        </p:nvSpPr>
        <p:spPr>
          <a:xfrm>
            <a:off x="1214280" y="163080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6" name="CustomShape 552"/>
          <p:cNvSpPr/>
          <p:nvPr/>
        </p:nvSpPr>
        <p:spPr>
          <a:xfrm>
            <a:off x="1058040" y="16653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7" name="CustomShape 553"/>
          <p:cNvSpPr/>
          <p:nvPr/>
        </p:nvSpPr>
        <p:spPr>
          <a:xfrm>
            <a:off x="914760" y="170928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8" name="CustomShape 554"/>
          <p:cNvSpPr/>
          <p:nvPr/>
        </p:nvSpPr>
        <p:spPr>
          <a:xfrm>
            <a:off x="765000" y="17532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9" name="CustomShape 555"/>
          <p:cNvSpPr/>
          <p:nvPr/>
        </p:nvSpPr>
        <p:spPr>
          <a:xfrm>
            <a:off x="618120" y="180396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0" name="CustomShape 556"/>
          <p:cNvSpPr/>
          <p:nvPr/>
        </p:nvSpPr>
        <p:spPr>
          <a:xfrm>
            <a:off x="471960" y="18482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1" name="CustomShape 557"/>
          <p:cNvSpPr/>
          <p:nvPr/>
        </p:nvSpPr>
        <p:spPr>
          <a:xfrm>
            <a:off x="328320" y="1892520"/>
            <a:ext cx="17316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2" name="CustomShape 558"/>
          <p:cNvSpPr/>
          <p:nvPr/>
        </p:nvSpPr>
        <p:spPr>
          <a:xfrm>
            <a:off x="181800" y="1933200"/>
            <a:ext cx="1735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3" name="CustomShape 559"/>
          <p:cNvSpPr/>
          <p:nvPr/>
        </p:nvSpPr>
        <p:spPr>
          <a:xfrm>
            <a:off x="45000" y="1986840"/>
            <a:ext cx="17316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4" name="CustomShape 560"/>
          <p:cNvSpPr/>
          <p:nvPr/>
        </p:nvSpPr>
        <p:spPr>
          <a:xfrm>
            <a:off x="-58680" y="2031120"/>
            <a:ext cx="1735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5" name="CustomShape 561"/>
          <p:cNvSpPr/>
          <p:nvPr/>
        </p:nvSpPr>
        <p:spPr>
          <a:xfrm>
            <a:off x="7305840" y="8107200"/>
            <a:ext cx="961920" cy="800280"/>
          </a:xfrm>
          <a:custGeom>
            <a:avLst/>
            <a:gdLst/>
            <a:ahLst/>
            <a:rect l="l" t="t" r="r" b="b"/>
            <a:pathLst>
              <a:path w="605" h="504">
                <a:moveTo>
                  <a:pt x="0" y="202"/>
                </a:moveTo>
                <a:cubicBezTo>
                  <a:pt x="235" y="504"/>
                  <a:pt x="595" y="336"/>
                  <a:pt x="605"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06" name="CustomShape 562"/>
          <p:cNvSpPr/>
          <p:nvPr/>
        </p:nvSpPr>
        <p:spPr>
          <a:xfrm>
            <a:off x="6227640" y="2482920"/>
            <a:ext cx="2425680" cy="647640"/>
          </a:xfrm>
          <a:custGeom>
            <a:avLst/>
            <a:gdLst/>
            <a:ahLst/>
            <a:rect l="l" t="t" r="r" b="b"/>
            <a:pathLst>
              <a:path w="1524" h="408">
                <a:moveTo>
                  <a:pt x="0" y="104"/>
                </a:moveTo>
                <a:cubicBezTo>
                  <a:pt x="201" y="329"/>
                  <a:pt x="1000" y="0"/>
                  <a:pt x="1524" y="40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07" name="CustomShape 563"/>
          <p:cNvSpPr/>
          <p:nvPr/>
        </p:nvSpPr>
        <p:spPr>
          <a:xfrm>
            <a:off x="7880400" y="3657600"/>
            <a:ext cx="266760" cy="781200"/>
          </a:xfrm>
          <a:custGeom>
            <a:avLst/>
            <a:gdLst/>
            <a:ahLst/>
            <a:rect l="l" t="t" r="r" b="b"/>
            <a:pathLst>
              <a:path w="168" h="492">
                <a:moveTo>
                  <a:pt x="0" y="0"/>
                </a:moveTo>
                <a:cubicBezTo>
                  <a:pt x="144" y="120"/>
                  <a:pt x="168" y="318"/>
                  <a:pt x="24" y="49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08" name="CustomShape 564"/>
          <p:cNvSpPr/>
          <p:nvPr/>
        </p:nvSpPr>
        <p:spPr>
          <a:xfrm>
            <a:off x="6627960" y="7257960"/>
            <a:ext cx="344520" cy="762120"/>
          </a:xfrm>
          <a:custGeom>
            <a:avLst/>
            <a:gdLst/>
            <a:ahLst/>
            <a:rect l="l" t="t" r="r" b="b"/>
            <a:pathLst>
              <a:path w="216" h="480">
                <a:moveTo>
                  <a:pt x="168" y="0"/>
                </a:moveTo>
                <a:cubicBezTo>
                  <a:pt x="36" y="78"/>
                  <a:pt x="0" y="342"/>
                  <a:pt x="216" y="48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09" name="CustomShape 565"/>
          <p:cNvSpPr/>
          <p:nvPr/>
        </p:nvSpPr>
        <p:spPr>
          <a:xfrm>
            <a:off x="6523200" y="5419800"/>
            <a:ext cx="334800" cy="619200"/>
          </a:xfrm>
          <a:custGeom>
            <a:avLst/>
            <a:gdLst/>
            <a:ahLst/>
            <a:rect l="l" t="t" r="r" b="b"/>
            <a:pathLst>
              <a:path w="210" h="390">
                <a:moveTo>
                  <a:pt x="36" y="0"/>
                </a:moveTo>
                <a:cubicBezTo>
                  <a:pt x="0" y="192"/>
                  <a:pt x="72" y="264"/>
                  <a:pt x="210" y="39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0" name="CustomShape 566"/>
          <p:cNvSpPr/>
          <p:nvPr/>
        </p:nvSpPr>
        <p:spPr>
          <a:xfrm>
            <a:off x="7115040" y="8410680"/>
            <a:ext cx="76320" cy="637920"/>
          </a:xfrm>
          <a:custGeom>
            <a:avLst/>
            <a:gdLst/>
            <a:ahLst/>
            <a:rect l="l" t="t" r="r" b="b"/>
            <a:pathLst>
              <a:path w="48" h="402">
                <a:moveTo>
                  <a:pt x="6" y="0"/>
                </a:moveTo>
                <a:cubicBezTo>
                  <a:pt x="48" y="150"/>
                  <a:pt x="36" y="312"/>
                  <a:pt x="0" y="40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1" name="CustomShape 567"/>
          <p:cNvSpPr/>
          <p:nvPr/>
        </p:nvSpPr>
        <p:spPr>
          <a:xfrm>
            <a:off x="4986360" y="5038560"/>
            <a:ext cx="171360" cy="581040"/>
          </a:xfrm>
          <a:custGeom>
            <a:avLst/>
            <a:gdLst/>
            <a:ahLst/>
            <a:rect l="l" t="t" r="r" b="b"/>
            <a:pathLst>
              <a:path w="108" h="366">
                <a:moveTo>
                  <a:pt x="108" y="0"/>
                </a:moveTo>
                <a:cubicBezTo>
                  <a:pt x="0" y="60"/>
                  <a:pt x="42" y="258"/>
                  <a:pt x="102" y="36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2" name="CustomShape 568"/>
          <p:cNvSpPr/>
          <p:nvPr/>
        </p:nvSpPr>
        <p:spPr>
          <a:xfrm>
            <a:off x="4765680" y="7315200"/>
            <a:ext cx="401760" cy="1238400"/>
          </a:xfrm>
          <a:custGeom>
            <a:avLst/>
            <a:gdLst/>
            <a:ahLst/>
            <a:rect l="l" t="t" r="r" b="b"/>
            <a:pathLst>
              <a:path w="252" h="780">
                <a:moveTo>
                  <a:pt x="0" y="780"/>
                </a:moveTo>
                <a:cubicBezTo>
                  <a:pt x="204" y="600"/>
                  <a:pt x="240" y="456"/>
                  <a:pt x="252"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3" name="CustomShape 569"/>
          <p:cNvSpPr/>
          <p:nvPr/>
        </p:nvSpPr>
        <p:spPr>
          <a:xfrm>
            <a:off x="4527720" y="8677440"/>
            <a:ext cx="218880" cy="1028520"/>
          </a:xfrm>
          <a:custGeom>
            <a:avLst/>
            <a:gdLst/>
            <a:ahLst/>
            <a:rect l="l" t="t" r="r" b="b"/>
            <a:pathLst>
              <a:path w="138" h="648">
                <a:moveTo>
                  <a:pt x="0" y="0"/>
                </a:moveTo>
                <a:cubicBezTo>
                  <a:pt x="120" y="174"/>
                  <a:pt x="138" y="462"/>
                  <a:pt x="12" y="64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4" name="CustomShape 570"/>
          <p:cNvSpPr/>
          <p:nvPr/>
        </p:nvSpPr>
        <p:spPr>
          <a:xfrm>
            <a:off x="4106880" y="7543800"/>
            <a:ext cx="142920" cy="676440"/>
          </a:xfrm>
          <a:custGeom>
            <a:avLst/>
            <a:gdLst/>
            <a:ahLst/>
            <a:rect l="l" t="t" r="r" b="b"/>
            <a:pathLst>
              <a:path w="90" h="426">
                <a:moveTo>
                  <a:pt x="18" y="0"/>
                </a:moveTo>
                <a:cubicBezTo>
                  <a:pt x="66" y="114"/>
                  <a:pt x="90" y="258"/>
                  <a:pt x="0" y="42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5" name="CustomShape 571"/>
          <p:cNvSpPr/>
          <p:nvPr/>
        </p:nvSpPr>
        <p:spPr>
          <a:xfrm>
            <a:off x="3429000" y="6629400"/>
            <a:ext cx="304920" cy="619200"/>
          </a:xfrm>
          <a:custGeom>
            <a:avLst/>
            <a:gdLst/>
            <a:ahLst/>
            <a:rect l="l" t="t" r="r" b="b"/>
            <a:pathLst>
              <a:path w="192" h="390">
                <a:moveTo>
                  <a:pt x="114" y="0"/>
                </a:moveTo>
                <a:cubicBezTo>
                  <a:pt x="6" y="78"/>
                  <a:pt x="0" y="318"/>
                  <a:pt x="192" y="39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6" name="CustomShape 572"/>
          <p:cNvSpPr/>
          <p:nvPr/>
        </p:nvSpPr>
        <p:spPr>
          <a:xfrm>
            <a:off x="3676680" y="5276880"/>
            <a:ext cx="287280" cy="933480"/>
          </a:xfrm>
          <a:custGeom>
            <a:avLst/>
            <a:gdLst/>
            <a:ahLst/>
            <a:rect l="l" t="t" r="r" b="b"/>
            <a:pathLst>
              <a:path w="180" h="588">
                <a:moveTo>
                  <a:pt x="0" y="0"/>
                </a:moveTo>
                <a:cubicBezTo>
                  <a:pt x="126" y="120"/>
                  <a:pt x="180" y="420"/>
                  <a:pt x="90" y="58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7" name="CustomShape 573"/>
          <p:cNvSpPr/>
          <p:nvPr/>
        </p:nvSpPr>
        <p:spPr>
          <a:xfrm>
            <a:off x="3075120" y="4229280"/>
            <a:ext cx="268200" cy="714240"/>
          </a:xfrm>
          <a:custGeom>
            <a:avLst/>
            <a:gdLst/>
            <a:ahLst/>
            <a:rect l="l" t="t" r="r" b="b"/>
            <a:pathLst>
              <a:path w="168" h="450">
                <a:moveTo>
                  <a:pt x="162" y="0"/>
                </a:moveTo>
                <a:cubicBezTo>
                  <a:pt x="0" y="48"/>
                  <a:pt x="18" y="312"/>
                  <a:pt x="168" y="45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18" name="CustomShape 574"/>
          <p:cNvSpPr/>
          <p:nvPr/>
        </p:nvSpPr>
        <p:spPr>
          <a:xfrm>
            <a:off x="287280" y="5173560"/>
            <a:ext cx="524160" cy="771480"/>
          </a:xfrm>
          <a:custGeom>
            <a:avLst/>
            <a:gdLst/>
            <a:ahLst/>
            <a:rect l="l" t="t" r="r" b="b"/>
            <a:pathLst>
              <a:path w="329" h="486">
                <a:moveTo>
                  <a:pt x="329" y="11"/>
                </a:moveTo>
                <a:cubicBezTo>
                  <a:pt x="160" y="0"/>
                  <a:pt x="4" y="98"/>
                  <a:pt x="0" y="486"/>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619" name="CustomShape 575"/>
          <p:cNvSpPr/>
          <p:nvPr/>
        </p:nvSpPr>
        <p:spPr>
          <a:xfrm>
            <a:off x="287280" y="4514760"/>
            <a:ext cx="792000" cy="1430280"/>
          </a:xfrm>
          <a:custGeom>
            <a:avLst/>
            <a:gdLst/>
            <a:ahLst/>
            <a:rect l="l" t="t" r="r" b="b"/>
            <a:pathLst>
              <a:path w="497" h="901">
                <a:moveTo>
                  <a:pt x="497" y="0"/>
                </a:moveTo>
                <a:cubicBezTo>
                  <a:pt x="131" y="102"/>
                  <a:pt x="4" y="513"/>
                  <a:pt x="0" y="901"/>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620" name="CustomShape 576"/>
          <p:cNvSpPr/>
          <p:nvPr/>
        </p:nvSpPr>
        <p:spPr>
          <a:xfrm>
            <a:off x="1155600" y="5743440"/>
            <a:ext cx="373320" cy="943200"/>
          </a:xfrm>
          <a:custGeom>
            <a:avLst/>
            <a:gdLst/>
            <a:ahLst/>
            <a:rect l="l" t="t" r="r" b="b"/>
            <a:pathLst>
              <a:path w="234" h="594">
                <a:moveTo>
                  <a:pt x="0" y="0"/>
                </a:moveTo>
                <a:cubicBezTo>
                  <a:pt x="150" y="78"/>
                  <a:pt x="234" y="260"/>
                  <a:pt x="36" y="594"/>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621" name="CustomShape 577"/>
          <p:cNvSpPr/>
          <p:nvPr/>
        </p:nvSpPr>
        <p:spPr>
          <a:xfrm>
            <a:off x="1633680" y="4591080"/>
            <a:ext cx="601560" cy="1311120"/>
          </a:xfrm>
          <a:custGeom>
            <a:avLst/>
            <a:gdLst/>
            <a:ahLst/>
            <a:rect l="l" t="t" r="r" b="b"/>
            <a:pathLst>
              <a:path w="378" h="826">
                <a:moveTo>
                  <a:pt x="0" y="0"/>
                </a:moveTo>
                <a:cubicBezTo>
                  <a:pt x="258" y="114"/>
                  <a:pt x="378" y="504"/>
                  <a:pt x="288" y="82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2" name="CustomShape 578"/>
          <p:cNvSpPr/>
          <p:nvPr/>
        </p:nvSpPr>
        <p:spPr>
          <a:xfrm>
            <a:off x="1346040" y="2278080"/>
            <a:ext cx="2670480" cy="5875200"/>
          </a:xfrm>
          <a:custGeom>
            <a:avLst/>
            <a:gdLst/>
            <a:ahLst/>
            <a:rect l="l" t="t" r="r" b="b"/>
            <a:pathLst>
              <a:path w="1677" h="3701">
                <a:moveTo>
                  <a:pt x="1677" y="0"/>
                </a:moveTo>
                <a:cubicBezTo>
                  <a:pt x="1376" y="503"/>
                  <a:pt x="0" y="1487"/>
                  <a:pt x="1398" y="3701"/>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3" name="CustomShape 579"/>
          <p:cNvSpPr/>
          <p:nvPr/>
        </p:nvSpPr>
        <p:spPr>
          <a:xfrm>
            <a:off x="3608280" y="2409840"/>
            <a:ext cx="855720" cy="1095480"/>
          </a:xfrm>
          <a:custGeom>
            <a:avLst/>
            <a:gdLst/>
            <a:ahLst/>
            <a:rect l="l" t="t" r="r" b="b"/>
            <a:pathLst>
              <a:path w="537" h="690">
                <a:moveTo>
                  <a:pt x="537" y="282"/>
                </a:moveTo>
                <a:cubicBezTo>
                  <a:pt x="297" y="690"/>
                  <a:pt x="0" y="320"/>
                  <a:pt x="275"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4" name="CustomShape 580"/>
          <p:cNvSpPr/>
          <p:nvPr/>
        </p:nvSpPr>
        <p:spPr>
          <a:xfrm>
            <a:off x="1012680" y="2495520"/>
            <a:ext cx="304920" cy="1701720"/>
          </a:xfrm>
          <a:custGeom>
            <a:avLst/>
            <a:gdLst/>
            <a:ahLst/>
            <a:rect l="l" t="t" r="r" b="b"/>
            <a:pathLst>
              <a:path w="192" h="1072">
                <a:moveTo>
                  <a:pt x="192" y="0"/>
                </a:moveTo>
                <a:cubicBezTo>
                  <a:pt x="0" y="344"/>
                  <a:pt x="48" y="700"/>
                  <a:pt x="168" y="107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5" name="CustomShape 581"/>
          <p:cNvSpPr/>
          <p:nvPr/>
        </p:nvSpPr>
        <p:spPr>
          <a:xfrm>
            <a:off x="1557360" y="2017800"/>
            <a:ext cx="2763720" cy="1176120"/>
          </a:xfrm>
          <a:custGeom>
            <a:avLst/>
            <a:gdLst/>
            <a:ahLst/>
            <a:rect l="l" t="t" r="r" b="b"/>
            <a:pathLst>
              <a:path w="1737" h="741">
                <a:moveTo>
                  <a:pt x="1262" y="33"/>
                </a:moveTo>
                <a:cubicBezTo>
                  <a:pt x="1737" y="0"/>
                  <a:pt x="1370" y="333"/>
                  <a:pt x="1118" y="473"/>
                </a:cubicBezTo>
                <a:cubicBezTo>
                  <a:pt x="638" y="741"/>
                  <a:pt x="168" y="628"/>
                  <a:pt x="0" y="35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626" name="CustomShape 582"/>
          <p:cNvSpPr/>
          <p:nvPr/>
        </p:nvSpPr>
        <p:spPr>
          <a:xfrm rot="189600">
            <a:off x="4420800" y="468360"/>
            <a:ext cx="1145880" cy="2230920"/>
          </a:xfrm>
          <a:custGeom>
            <a:avLst/>
            <a:gdLst/>
            <a:ahLst/>
            <a:rect l="l" t="t" r="r" b="b"/>
            <a:pathLst>
              <a:path w="640" h="1042">
                <a:moveTo>
                  <a:pt x="288" y="304"/>
                </a:moveTo>
                <a:cubicBezTo>
                  <a:pt x="254" y="229"/>
                  <a:pt x="172" y="80"/>
                  <a:pt x="129" y="52"/>
                </a:cubicBezTo>
                <a:cubicBezTo>
                  <a:pt x="86" y="24"/>
                  <a:pt x="0" y="68"/>
                  <a:pt x="28" y="134"/>
                </a:cubicBezTo>
                <a:cubicBezTo>
                  <a:pt x="56" y="200"/>
                  <a:pt x="254" y="311"/>
                  <a:pt x="297" y="448"/>
                </a:cubicBezTo>
                <a:cubicBezTo>
                  <a:pt x="340" y="585"/>
                  <a:pt x="258" y="874"/>
                  <a:pt x="285" y="958"/>
                </a:cubicBezTo>
                <a:cubicBezTo>
                  <a:pt x="312" y="1042"/>
                  <a:pt x="436" y="1036"/>
                  <a:pt x="457" y="952"/>
                </a:cubicBezTo>
                <a:cubicBezTo>
                  <a:pt x="478" y="868"/>
                  <a:pt x="383" y="598"/>
                  <a:pt x="411" y="456"/>
                </a:cubicBezTo>
                <a:cubicBezTo>
                  <a:pt x="439" y="314"/>
                  <a:pt x="608" y="166"/>
                  <a:pt x="624" y="97"/>
                </a:cubicBezTo>
                <a:cubicBezTo>
                  <a:pt x="640" y="28"/>
                  <a:pt x="547" y="0"/>
                  <a:pt x="507" y="43"/>
                </a:cubicBezTo>
                <a:cubicBezTo>
                  <a:pt x="467" y="86"/>
                  <a:pt x="418" y="314"/>
                  <a:pt x="381" y="358"/>
                </a:cubicBezTo>
                <a:cubicBezTo>
                  <a:pt x="344" y="402"/>
                  <a:pt x="322" y="379"/>
                  <a:pt x="288" y="304"/>
                </a:cubicBezTo>
                <a:close/>
              </a:path>
            </a:pathLst>
          </a:custGeom>
          <a:gradFill>
            <a:gsLst>
              <a:gs pos="0">
                <a:srgbClr val="f6f364"/>
              </a:gs>
              <a:gs pos="50000">
                <a:srgbClr val="d2ce88"/>
              </a:gs>
              <a:gs pos="100000">
                <a:srgbClr val="f6f364"/>
              </a:gs>
            </a:gsLst>
            <a:lin ang="0"/>
          </a:gradFill>
          <a:ln>
            <a:noFill/>
          </a:ln>
          <a:effectLst>
            <a:outerShdw dist="17819" dir="2700000">
              <a:srgbClr val="94923c"/>
            </a:outerShdw>
          </a:effectLst>
        </p:spPr>
        <p:style>
          <a:lnRef idx="0"/>
          <a:fillRef idx="0"/>
          <a:effectRef idx="0"/>
          <a:fontRef idx="minor"/>
        </p:style>
      </p:sp>
      <p:sp>
        <p:nvSpPr>
          <p:cNvPr id="627" name="CustomShape 583"/>
          <p:cNvSpPr/>
          <p:nvPr/>
        </p:nvSpPr>
        <p:spPr>
          <a:xfrm rot="5400000">
            <a:off x="4196520" y="1820520"/>
            <a:ext cx="1689480" cy="3553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28" name="CustomShape 584"/>
          <p:cNvSpPr/>
          <p:nvPr/>
        </p:nvSpPr>
        <p:spPr>
          <a:xfrm rot="189600">
            <a:off x="4274640" y="510840"/>
            <a:ext cx="1145520" cy="2230920"/>
          </a:xfrm>
          <a:custGeom>
            <a:avLst/>
            <a:gdLst/>
            <a:ahLst/>
            <a:rect l="l" t="t" r="r" b="b"/>
            <a:pathLst>
              <a:path w="640" h="1042">
                <a:moveTo>
                  <a:pt x="288" y="304"/>
                </a:moveTo>
                <a:cubicBezTo>
                  <a:pt x="254" y="229"/>
                  <a:pt x="172" y="80"/>
                  <a:pt x="129" y="52"/>
                </a:cubicBezTo>
                <a:cubicBezTo>
                  <a:pt x="86" y="24"/>
                  <a:pt x="0" y="68"/>
                  <a:pt x="28" y="134"/>
                </a:cubicBezTo>
                <a:cubicBezTo>
                  <a:pt x="56" y="200"/>
                  <a:pt x="254" y="311"/>
                  <a:pt x="297" y="448"/>
                </a:cubicBezTo>
                <a:cubicBezTo>
                  <a:pt x="340" y="585"/>
                  <a:pt x="258" y="874"/>
                  <a:pt x="285" y="958"/>
                </a:cubicBezTo>
                <a:cubicBezTo>
                  <a:pt x="312" y="1042"/>
                  <a:pt x="436" y="1036"/>
                  <a:pt x="457" y="952"/>
                </a:cubicBezTo>
                <a:cubicBezTo>
                  <a:pt x="478" y="868"/>
                  <a:pt x="383" y="598"/>
                  <a:pt x="411" y="456"/>
                </a:cubicBezTo>
                <a:cubicBezTo>
                  <a:pt x="439" y="314"/>
                  <a:pt x="608" y="166"/>
                  <a:pt x="624" y="97"/>
                </a:cubicBezTo>
                <a:cubicBezTo>
                  <a:pt x="640" y="28"/>
                  <a:pt x="547" y="0"/>
                  <a:pt x="507" y="43"/>
                </a:cubicBezTo>
                <a:cubicBezTo>
                  <a:pt x="467" y="86"/>
                  <a:pt x="418" y="314"/>
                  <a:pt x="381" y="358"/>
                </a:cubicBezTo>
                <a:cubicBezTo>
                  <a:pt x="344" y="402"/>
                  <a:pt x="322" y="379"/>
                  <a:pt x="288" y="304"/>
                </a:cubicBezTo>
                <a:close/>
              </a:path>
            </a:pathLst>
          </a:custGeom>
          <a:gradFill>
            <a:gsLst>
              <a:gs pos="0">
                <a:srgbClr val="f6f364"/>
              </a:gs>
              <a:gs pos="50000">
                <a:srgbClr val="d2ce88"/>
              </a:gs>
              <a:gs pos="100000">
                <a:srgbClr val="f6f364"/>
              </a:gs>
            </a:gsLst>
            <a:lin ang="0"/>
          </a:gradFill>
          <a:ln>
            <a:noFill/>
          </a:ln>
          <a:effectLst>
            <a:outerShdw dist="17819" dir="2700000">
              <a:srgbClr val="94923c"/>
            </a:outerShdw>
          </a:effectLst>
        </p:spPr>
        <p:style>
          <a:lnRef idx="0"/>
          <a:fillRef idx="0"/>
          <a:effectRef idx="0"/>
          <a:fontRef idx="minor"/>
        </p:style>
      </p:sp>
      <p:sp>
        <p:nvSpPr>
          <p:cNvPr id="629" name="CustomShape 585"/>
          <p:cNvSpPr/>
          <p:nvPr/>
        </p:nvSpPr>
        <p:spPr>
          <a:xfrm rot="5400000">
            <a:off x="4050360" y="1863360"/>
            <a:ext cx="1689480" cy="3553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30" name="CustomShape 586"/>
          <p:cNvSpPr/>
          <p:nvPr/>
        </p:nvSpPr>
        <p:spPr>
          <a:xfrm rot="5400000">
            <a:off x="4347720" y="1501560"/>
            <a:ext cx="113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VEGFR2</a:t>
            </a:r>
            <a:endParaRPr b="0" lang="pt-BR" sz="2300" spc="-1" strike="noStrike">
              <a:solidFill>
                <a:srgbClr val="000000"/>
              </a:solidFill>
              <a:uFill>
                <a:solidFill>
                  <a:srgbClr val="ffffff"/>
                </a:solidFill>
              </a:uFill>
              <a:latin typeface="Arial"/>
            </a:endParaRPr>
          </a:p>
        </p:txBody>
      </p:sp>
      <p:sp>
        <p:nvSpPr>
          <p:cNvPr id="631" name="CustomShape 587"/>
          <p:cNvSpPr/>
          <p:nvPr/>
        </p:nvSpPr>
        <p:spPr>
          <a:xfrm rot="1098600">
            <a:off x="4147200" y="8301600"/>
            <a:ext cx="174240" cy="3610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32" name="CustomShape 588"/>
          <p:cNvSpPr/>
          <p:nvPr/>
        </p:nvSpPr>
        <p:spPr>
          <a:xfrm rot="975000">
            <a:off x="4173120" y="854712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3" name="CustomShape 589"/>
          <p:cNvSpPr/>
          <p:nvPr/>
        </p:nvSpPr>
        <p:spPr>
          <a:xfrm rot="1098600">
            <a:off x="4010760" y="8256960"/>
            <a:ext cx="175680" cy="3610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34" name="CustomShape 590"/>
          <p:cNvSpPr/>
          <p:nvPr/>
        </p:nvSpPr>
        <p:spPr>
          <a:xfrm rot="975000">
            <a:off x="4037040" y="8502120"/>
            <a:ext cx="9432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5" name="CustomShape 591"/>
          <p:cNvSpPr/>
          <p:nvPr/>
        </p:nvSpPr>
        <p:spPr>
          <a:xfrm rot="1098600">
            <a:off x="3881880" y="8213760"/>
            <a:ext cx="174240" cy="361080"/>
          </a:xfrm>
          <a:prstGeom prst="ellipse">
            <a:avLst/>
          </a:prstGeom>
          <a:gradFill>
            <a:gsLst>
              <a:gs pos="0">
                <a:srgbClr val="019eff"/>
              </a:gs>
              <a:gs pos="100000">
                <a:srgbClr val="0160b7"/>
              </a:gs>
            </a:gsLst>
            <a:lin ang="2700000"/>
          </a:gradFill>
          <a:ln w="9360">
            <a:solidFill>
              <a:srgbClr val="dec1fb"/>
            </a:solidFill>
            <a:miter/>
          </a:ln>
        </p:spPr>
        <p:style>
          <a:lnRef idx="0"/>
          <a:fillRef idx="0"/>
          <a:effectRef idx="0"/>
          <a:fontRef idx="minor"/>
        </p:style>
      </p:sp>
      <p:sp>
        <p:nvSpPr>
          <p:cNvPr id="636" name="CustomShape 592"/>
          <p:cNvSpPr/>
          <p:nvPr/>
        </p:nvSpPr>
        <p:spPr>
          <a:xfrm rot="975000">
            <a:off x="3907800" y="845928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7" name="CustomShape 593"/>
          <p:cNvSpPr/>
          <p:nvPr/>
        </p:nvSpPr>
        <p:spPr>
          <a:xfrm rot="1098600">
            <a:off x="3745800" y="8168760"/>
            <a:ext cx="174240" cy="3610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38" name="CustomShape 594"/>
          <p:cNvSpPr/>
          <p:nvPr/>
        </p:nvSpPr>
        <p:spPr>
          <a:xfrm rot="975000">
            <a:off x="3771720" y="841428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39" name="CustomShape 595"/>
          <p:cNvSpPr/>
          <p:nvPr/>
        </p:nvSpPr>
        <p:spPr>
          <a:xfrm rot="1098600">
            <a:off x="3613320" y="8125200"/>
            <a:ext cx="174240" cy="3610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40" name="CustomShape 596"/>
          <p:cNvSpPr/>
          <p:nvPr/>
        </p:nvSpPr>
        <p:spPr>
          <a:xfrm rot="975000">
            <a:off x="3639240" y="837036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41" name="CustomShape 597"/>
          <p:cNvSpPr/>
          <p:nvPr/>
        </p:nvSpPr>
        <p:spPr>
          <a:xfrm rot="1098600">
            <a:off x="4798800" y="8529120"/>
            <a:ext cx="174240" cy="36144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42" name="CustomShape 598"/>
          <p:cNvSpPr/>
          <p:nvPr/>
        </p:nvSpPr>
        <p:spPr>
          <a:xfrm rot="975000">
            <a:off x="4824720" y="877464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43" name="CustomShape 599"/>
          <p:cNvSpPr/>
          <p:nvPr/>
        </p:nvSpPr>
        <p:spPr>
          <a:xfrm rot="1098600">
            <a:off x="4662000" y="8484480"/>
            <a:ext cx="175680" cy="36144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44" name="CustomShape 600"/>
          <p:cNvSpPr/>
          <p:nvPr/>
        </p:nvSpPr>
        <p:spPr>
          <a:xfrm rot="975000">
            <a:off x="4688640" y="8729640"/>
            <a:ext cx="9432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45" name="CustomShape 601"/>
          <p:cNvSpPr/>
          <p:nvPr/>
        </p:nvSpPr>
        <p:spPr>
          <a:xfrm rot="1098600">
            <a:off x="4533480" y="8441280"/>
            <a:ext cx="174240" cy="361440"/>
          </a:xfrm>
          <a:prstGeom prst="ellipse">
            <a:avLst/>
          </a:prstGeom>
          <a:gradFill>
            <a:gsLst>
              <a:gs pos="0">
                <a:srgbClr val="019eff"/>
              </a:gs>
              <a:gs pos="100000">
                <a:srgbClr val="0160b7"/>
              </a:gs>
            </a:gsLst>
            <a:lin ang="2700000"/>
          </a:gradFill>
          <a:ln w="9360">
            <a:solidFill>
              <a:srgbClr val="dec1fb"/>
            </a:solidFill>
            <a:miter/>
          </a:ln>
        </p:spPr>
        <p:style>
          <a:lnRef idx="0"/>
          <a:fillRef idx="0"/>
          <a:effectRef idx="0"/>
          <a:fontRef idx="minor"/>
        </p:style>
      </p:sp>
      <p:sp>
        <p:nvSpPr>
          <p:cNvPr id="646" name="CustomShape 602"/>
          <p:cNvSpPr/>
          <p:nvPr/>
        </p:nvSpPr>
        <p:spPr>
          <a:xfrm rot="975000">
            <a:off x="4559400" y="868680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47" name="CustomShape 603"/>
          <p:cNvSpPr/>
          <p:nvPr/>
        </p:nvSpPr>
        <p:spPr>
          <a:xfrm rot="1098600">
            <a:off x="4397760" y="8396280"/>
            <a:ext cx="174240" cy="36144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48" name="CustomShape 604"/>
          <p:cNvSpPr/>
          <p:nvPr/>
        </p:nvSpPr>
        <p:spPr>
          <a:xfrm rot="975000">
            <a:off x="4423320" y="864180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49" name="CustomShape 605"/>
          <p:cNvSpPr/>
          <p:nvPr/>
        </p:nvSpPr>
        <p:spPr>
          <a:xfrm rot="1098600">
            <a:off x="4264920" y="8352360"/>
            <a:ext cx="174240" cy="36144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650" name="CustomShape 606"/>
          <p:cNvSpPr/>
          <p:nvPr/>
        </p:nvSpPr>
        <p:spPr>
          <a:xfrm rot="975000">
            <a:off x="4290840" y="8597880"/>
            <a:ext cx="9360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51" name="CustomShape 607"/>
          <p:cNvSpPr/>
          <p:nvPr/>
        </p:nvSpPr>
        <p:spPr>
          <a:xfrm>
            <a:off x="5299200" y="1801800"/>
            <a:ext cx="767520" cy="3780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aebb01"/>
              </a:gs>
              <a:gs pos="100000">
                <a:srgbClr val="f9ffab"/>
              </a:gs>
            </a:gsLst>
            <a:lin ang="5400000"/>
          </a:gradFill>
          <a:ln w="9360">
            <a:solidFill>
              <a:srgbClr val="000000"/>
            </a:solidFill>
            <a:round/>
          </a:ln>
        </p:spPr>
        <p:style>
          <a:lnRef idx="0"/>
          <a:fillRef idx="0"/>
          <a:effectRef idx="0"/>
          <a:fontRef idx="minor"/>
        </p:style>
      </p:sp>
      <p:sp>
        <p:nvSpPr>
          <p:cNvPr id="652" name="CustomShape 608"/>
          <p:cNvSpPr/>
          <p:nvPr/>
        </p:nvSpPr>
        <p:spPr>
          <a:xfrm rot="21020400">
            <a:off x="5758200" y="2046240"/>
            <a:ext cx="265680" cy="954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53" name="CustomShape 609"/>
          <p:cNvSpPr/>
          <p:nvPr/>
        </p:nvSpPr>
        <p:spPr>
          <a:xfrm>
            <a:off x="5448600" y="1892160"/>
            <a:ext cx="5464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PLC</a:t>
            </a:r>
            <a:r>
              <a:rPr b="1" lang="en-US" sz="1200" spc="-1" strike="noStrike">
                <a:solidFill>
                  <a:srgbClr val="000000"/>
                </a:solidFill>
                <a:uFill>
                  <a:solidFill>
                    <a:srgbClr val="ffffff"/>
                  </a:solidFill>
                </a:uFill>
                <a:latin typeface="Symbol"/>
                <a:ea typeface="Symbol"/>
              </a:rPr>
              <a:t></a:t>
            </a:r>
            <a:endParaRPr b="0" lang="pt-BR" sz="2300" spc="-1" strike="noStrike">
              <a:solidFill>
                <a:srgbClr val="000000"/>
              </a:solidFill>
              <a:uFill>
                <a:solidFill>
                  <a:srgbClr val="ffffff"/>
                </a:solidFill>
              </a:uFill>
              <a:latin typeface="Arial"/>
            </a:endParaRPr>
          </a:p>
        </p:txBody>
      </p:sp>
      <p:sp>
        <p:nvSpPr>
          <p:cNvPr id="654" name="CustomShape 610"/>
          <p:cNvSpPr/>
          <p:nvPr/>
        </p:nvSpPr>
        <p:spPr>
          <a:xfrm>
            <a:off x="1133640" y="2092320"/>
            <a:ext cx="537840" cy="536760"/>
          </a:xfrm>
          <a:prstGeom prst="ellipse">
            <a:avLst/>
          </a:prstGeom>
          <a:blipFill>
            <a:blip r:embed="rId1"/>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PIP3</a:t>
            </a:r>
            <a:endParaRPr b="0" lang="pt-BR" sz="2300" spc="-1" strike="noStrike">
              <a:solidFill>
                <a:srgbClr val="000000"/>
              </a:solidFill>
              <a:uFill>
                <a:solidFill>
                  <a:srgbClr val="ffffff"/>
                </a:solidFill>
              </a:uFill>
              <a:latin typeface="Arial"/>
            </a:endParaRPr>
          </a:p>
        </p:txBody>
      </p:sp>
      <p:sp>
        <p:nvSpPr>
          <p:cNvPr id="655" name="CustomShape 611"/>
          <p:cNvSpPr/>
          <p:nvPr/>
        </p:nvSpPr>
        <p:spPr>
          <a:xfrm>
            <a:off x="3143160" y="1736640"/>
            <a:ext cx="523800" cy="522360"/>
          </a:xfrm>
          <a:prstGeom prst="ellipse">
            <a:avLst/>
          </a:prstGeom>
          <a:blipFill>
            <a:blip r:embed="rId2"/>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PIP2</a:t>
            </a:r>
            <a:endParaRPr b="0" lang="pt-BR" sz="2300" spc="-1" strike="noStrike">
              <a:solidFill>
                <a:srgbClr val="000000"/>
              </a:solidFill>
              <a:uFill>
                <a:solidFill>
                  <a:srgbClr val="ffffff"/>
                </a:solidFill>
              </a:uFill>
              <a:latin typeface="Arial"/>
            </a:endParaRPr>
          </a:p>
        </p:txBody>
      </p:sp>
      <p:sp>
        <p:nvSpPr>
          <p:cNvPr id="656" name="CustomShape 612"/>
          <p:cNvSpPr/>
          <p:nvPr/>
        </p:nvSpPr>
        <p:spPr>
          <a:xfrm>
            <a:off x="4094640" y="1936800"/>
            <a:ext cx="494640" cy="447480"/>
          </a:xfrm>
          <a:custGeom>
            <a:avLst/>
            <a:gdLst/>
            <a:ahLst/>
            <a:rect l="0" t="0" r="r" b="b"/>
            <a:pathLst>
              <a:path w="1376" h="1245">
                <a:moveTo>
                  <a:pt x="383" y="0"/>
                </a:moveTo>
                <a:lnTo>
                  <a:pt x="991" y="0"/>
                </a:lnTo>
                <a:lnTo>
                  <a:pt x="1375" y="383"/>
                </a:lnTo>
                <a:lnTo>
                  <a:pt x="1375" y="860"/>
                </a:lnTo>
                <a:lnTo>
                  <a:pt x="991" y="1244"/>
                </a:lnTo>
                <a:lnTo>
                  <a:pt x="383" y="1244"/>
                </a:lnTo>
                <a:lnTo>
                  <a:pt x="0" y="860"/>
                </a:lnTo>
                <a:lnTo>
                  <a:pt x="0" y="383"/>
                </a:lnTo>
                <a:lnTo>
                  <a:pt x="383" y="0"/>
                </a:lnTo>
              </a:path>
            </a:pathLst>
          </a:custGeom>
          <a:gradFill>
            <a:gsLst>
              <a:gs pos="0">
                <a:srgbClr val="ff0000"/>
              </a:gs>
              <a:gs pos="50000">
                <a:srgbClr val="ff964f"/>
              </a:gs>
              <a:gs pos="100000">
                <a:srgbClr val="ff0000"/>
              </a:gs>
            </a:gsLst>
            <a:lin ang="5400000"/>
          </a:gradFill>
          <a:ln>
            <a:noFill/>
          </a:ln>
          <a:effectLst>
            <a:outerShdw dist="17819" dir="2700000">
              <a:srgbClr val="990000"/>
            </a:outerShdw>
          </a:effectLst>
        </p:spPr>
        <p:style>
          <a:lnRef idx="0"/>
          <a:fillRef idx="0"/>
          <a:effectRef idx="0"/>
          <a:fontRef idx="minor"/>
        </p:style>
      </p:sp>
      <p:sp>
        <p:nvSpPr>
          <p:cNvPr id="657" name="CustomShape 613"/>
          <p:cNvSpPr/>
          <p:nvPr/>
        </p:nvSpPr>
        <p:spPr>
          <a:xfrm>
            <a:off x="3919680" y="1936800"/>
            <a:ext cx="494640" cy="447480"/>
          </a:xfrm>
          <a:custGeom>
            <a:avLst/>
            <a:gdLst/>
            <a:ahLst/>
            <a:rect l="0" t="0" r="r" b="b"/>
            <a:pathLst>
              <a:path w="1376" h="1245">
                <a:moveTo>
                  <a:pt x="383" y="0"/>
                </a:moveTo>
                <a:lnTo>
                  <a:pt x="991" y="0"/>
                </a:lnTo>
                <a:lnTo>
                  <a:pt x="1375" y="383"/>
                </a:lnTo>
                <a:lnTo>
                  <a:pt x="1375" y="860"/>
                </a:lnTo>
                <a:lnTo>
                  <a:pt x="991" y="1244"/>
                </a:lnTo>
                <a:lnTo>
                  <a:pt x="383" y="1244"/>
                </a:lnTo>
                <a:lnTo>
                  <a:pt x="0" y="860"/>
                </a:lnTo>
                <a:lnTo>
                  <a:pt x="0" y="383"/>
                </a:lnTo>
                <a:lnTo>
                  <a:pt x="383" y="0"/>
                </a:lnTo>
              </a:path>
            </a:pathLst>
          </a:custGeom>
          <a:gradFill>
            <a:gsLst>
              <a:gs pos="0">
                <a:srgbClr val="99cc00"/>
              </a:gs>
              <a:gs pos="50000">
                <a:srgbClr val="e7ffa3"/>
              </a:gs>
              <a:gs pos="100000">
                <a:srgbClr val="99cc00"/>
              </a:gs>
            </a:gsLst>
            <a:lin ang="5400000"/>
          </a:gradFill>
          <a:ln>
            <a:noFill/>
          </a:ln>
        </p:spPr>
        <p:style>
          <a:lnRef idx="0"/>
          <a:fillRef idx="0"/>
          <a:effectRef idx="0"/>
          <a:fontRef idx="minor"/>
        </p:style>
      </p:sp>
      <p:sp>
        <p:nvSpPr>
          <p:cNvPr id="658" name="CustomShape 614"/>
          <p:cNvSpPr/>
          <p:nvPr/>
        </p:nvSpPr>
        <p:spPr>
          <a:xfrm>
            <a:off x="4003560" y="2012760"/>
            <a:ext cx="5234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PI3K</a:t>
            </a:r>
            <a:endParaRPr b="0" lang="pt-BR" sz="2300" spc="-1" strike="noStrike">
              <a:solidFill>
                <a:srgbClr val="000000"/>
              </a:solidFill>
              <a:uFill>
                <a:solidFill>
                  <a:srgbClr val="ffffff"/>
                </a:solidFill>
              </a:uFill>
              <a:latin typeface="Arial"/>
            </a:endParaRPr>
          </a:p>
        </p:txBody>
      </p:sp>
      <p:sp>
        <p:nvSpPr>
          <p:cNvPr id="659" name="CustomShape 615"/>
          <p:cNvSpPr/>
          <p:nvPr/>
        </p:nvSpPr>
        <p:spPr>
          <a:xfrm>
            <a:off x="4449600" y="1916280"/>
            <a:ext cx="420120" cy="39780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660" name="CustomShape 616"/>
          <p:cNvSpPr/>
          <p:nvPr/>
        </p:nvSpPr>
        <p:spPr>
          <a:xfrm>
            <a:off x="4547880" y="2018160"/>
            <a:ext cx="209880" cy="19908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661" name="CustomShape 617"/>
          <p:cNvSpPr/>
          <p:nvPr/>
        </p:nvSpPr>
        <p:spPr>
          <a:xfrm>
            <a:off x="4530600" y="19983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300" spc="-1" strike="noStrike">
              <a:solidFill>
                <a:srgbClr val="000000"/>
              </a:solidFill>
              <a:uFill>
                <a:solidFill>
                  <a:srgbClr val="ffffff"/>
                </a:solidFill>
              </a:uFill>
              <a:latin typeface="Arial"/>
            </a:endParaRPr>
          </a:p>
        </p:txBody>
      </p:sp>
      <p:sp>
        <p:nvSpPr>
          <p:cNvPr id="662" name="CustomShape 618"/>
          <p:cNvSpPr/>
          <p:nvPr/>
        </p:nvSpPr>
        <p:spPr>
          <a:xfrm>
            <a:off x="5046840" y="182880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663" name="CustomShape 619"/>
          <p:cNvSpPr/>
          <p:nvPr/>
        </p:nvSpPr>
        <p:spPr>
          <a:xfrm>
            <a:off x="5145120" y="193068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664" name="CustomShape 620"/>
          <p:cNvSpPr/>
          <p:nvPr/>
        </p:nvSpPr>
        <p:spPr>
          <a:xfrm>
            <a:off x="5127840" y="191124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300" spc="-1" strike="noStrike">
              <a:solidFill>
                <a:srgbClr val="000000"/>
              </a:solidFill>
              <a:uFill>
                <a:solidFill>
                  <a:srgbClr val="ffffff"/>
                </a:solidFill>
              </a:uFill>
              <a:latin typeface="Arial"/>
            </a:endParaRPr>
          </a:p>
        </p:txBody>
      </p:sp>
      <p:sp>
        <p:nvSpPr>
          <p:cNvPr id="665" name="CustomShape 621"/>
          <p:cNvSpPr/>
          <p:nvPr/>
        </p:nvSpPr>
        <p:spPr>
          <a:xfrm>
            <a:off x="6532560" y="1738440"/>
            <a:ext cx="523800" cy="522000"/>
          </a:xfrm>
          <a:prstGeom prst="ellipse">
            <a:avLst/>
          </a:prstGeom>
          <a:blipFill>
            <a:blip r:embed="rId3"/>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PIP2</a:t>
            </a:r>
            <a:endParaRPr b="0" lang="pt-BR" sz="2300" spc="-1" strike="noStrike">
              <a:solidFill>
                <a:srgbClr val="000000"/>
              </a:solidFill>
              <a:uFill>
                <a:solidFill>
                  <a:srgbClr val="ffffff"/>
                </a:solidFill>
              </a:uFill>
              <a:latin typeface="Arial"/>
            </a:endParaRPr>
          </a:p>
        </p:txBody>
      </p:sp>
      <p:sp>
        <p:nvSpPr>
          <p:cNvPr id="666" name="CustomShape 622"/>
          <p:cNvSpPr/>
          <p:nvPr/>
        </p:nvSpPr>
        <p:spPr>
          <a:xfrm>
            <a:off x="4986360" y="239400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667" name="CustomShape 623"/>
          <p:cNvSpPr/>
          <p:nvPr/>
        </p:nvSpPr>
        <p:spPr>
          <a:xfrm>
            <a:off x="5084640" y="249588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668" name="CustomShape 624"/>
          <p:cNvSpPr/>
          <p:nvPr/>
        </p:nvSpPr>
        <p:spPr>
          <a:xfrm>
            <a:off x="5067360" y="247644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300" spc="-1" strike="noStrike">
              <a:solidFill>
                <a:srgbClr val="000000"/>
              </a:solidFill>
              <a:uFill>
                <a:solidFill>
                  <a:srgbClr val="ffffff"/>
                </a:solidFill>
              </a:uFill>
              <a:latin typeface="Arial"/>
            </a:endParaRPr>
          </a:p>
        </p:txBody>
      </p:sp>
      <p:sp>
        <p:nvSpPr>
          <p:cNvPr id="669" name="CustomShape 625"/>
          <p:cNvSpPr/>
          <p:nvPr/>
        </p:nvSpPr>
        <p:spPr>
          <a:xfrm>
            <a:off x="3263760" y="4971960"/>
            <a:ext cx="707760" cy="412920"/>
          </a:xfrm>
          <a:custGeom>
            <a:avLst/>
            <a:gdLst/>
            <a:ahLst/>
            <a:rect l="0" t="0" r="r" b="b"/>
            <a:pathLst>
              <a:path w="1968" h="1149">
                <a:moveTo>
                  <a:pt x="353" y="0"/>
                </a:moveTo>
                <a:lnTo>
                  <a:pt x="1613" y="0"/>
                </a:lnTo>
                <a:lnTo>
                  <a:pt x="1967" y="353"/>
                </a:lnTo>
                <a:lnTo>
                  <a:pt x="1967" y="794"/>
                </a:lnTo>
                <a:lnTo>
                  <a:pt x="1613" y="1148"/>
                </a:lnTo>
                <a:lnTo>
                  <a:pt x="353" y="1148"/>
                </a:lnTo>
                <a:lnTo>
                  <a:pt x="0" y="794"/>
                </a:lnTo>
                <a:lnTo>
                  <a:pt x="0" y="353"/>
                </a:lnTo>
                <a:lnTo>
                  <a:pt x="353"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670" name="CustomShape 626"/>
          <p:cNvSpPr/>
          <p:nvPr/>
        </p:nvSpPr>
        <p:spPr>
          <a:xfrm rot="21476400">
            <a:off x="3642120" y="5151240"/>
            <a:ext cx="288000" cy="1494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71" name="CustomShape 627"/>
          <p:cNvSpPr/>
          <p:nvPr/>
        </p:nvSpPr>
        <p:spPr>
          <a:xfrm>
            <a:off x="3443400" y="5054760"/>
            <a:ext cx="2628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p38</a:t>
            </a:r>
            <a:endParaRPr b="0" lang="pt-BR" sz="2300" spc="-1" strike="noStrike">
              <a:solidFill>
                <a:srgbClr val="000000"/>
              </a:solidFill>
              <a:uFill>
                <a:solidFill>
                  <a:srgbClr val="ffffff"/>
                </a:solidFill>
              </a:uFill>
              <a:latin typeface="Arial"/>
            </a:endParaRPr>
          </a:p>
        </p:txBody>
      </p:sp>
      <p:sp>
        <p:nvSpPr>
          <p:cNvPr id="672" name="CustomShape 628"/>
          <p:cNvSpPr/>
          <p:nvPr/>
        </p:nvSpPr>
        <p:spPr>
          <a:xfrm>
            <a:off x="3225960" y="3843360"/>
            <a:ext cx="764280" cy="446040"/>
          </a:xfrm>
          <a:custGeom>
            <a:avLst/>
            <a:gdLst/>
            <a:ahLst/>
            <a:rect l="0" t="0" r="r" b="b"/>
            <a:pathLst>
              <a:path w="2125" h="1241">
                <a:moveTo>
                  <a:pt x="381" y="0"/>
                </a:moveTo>
                <a:lnTo>
                  <a:pt x="1742" y="0"/>
                </a:lnTo>
                <a:lnTo>
                  <a:pt x="2124" y="381"/>
                </a:lnTo>
                <a:lnTo>
                  <a:pt x="2124" y="858"/>
                </a:lnTo>
                <a:lnTo>
                  <a:pt x="1742" y="1240"/>
                </a:lnTo>
                <a:lnTo>
                  <a:pt x="381" y="1240"/>
                </a:lnTo>
                <a:lnTo>
                  <a:pt x="0" y="858"/>
                </a:lnTo>
                <a:lnTo>
                  <a:pt x="0" y="381"/>
                </a:lnTo>
                <a:lnTo>
                  <a:pt x="381"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673" name="CustomShape 629"/>
          <p:cNvSpPr/>
          <p:nvPr/>
        </p:nvSpPr>
        <p:spPr>
          <a:xfrm rot="21476400">
            <a:off x="3634200" y="4037040"/>
            <a:ext cx="311400" cy="161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74" name="CustomShape 630"/>
          <p:cNvSpPr/>
          <p:nvPr/>
        </p:nvSpPr>
        <p:spPr>
          <a:xfrm>
            <a:off x="3319560" y="3983040"/>
            <a:ext cx="5583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MKK3/6</a:t>
            </a:r>
            <a:endParaRPr b="0" lang="pt-BR" sz="2300" spc="-1" strike="noStrike">
              <a:solidFill>
                <a:srgbClr val="000000"/>
              </a:solidFill>
              <a:uFill>
                <a:solidFill>
                  <a:srgbClr val="ffffff"/>
                </a:solidFill>
              </a:uFill>
              <a:latin typeface="Arial"/>
            </a:endParaRPr>
          </a:p>
        </p:txBody>
      </p:sp>
      <p:sp>
        <p:nvSpPr>
          <p:cNvPr id="675" name="CustomShape 631"/>
          <p:cNvSpPr/>
          <p:nvPr/>
        </p:nvSpPr>
        <p:spPr>
          <a:xfrm>
            <a:off x="4762440" y="4276800"/>
            <a:ext cx="692280" cy="403200"/>
          </a:xfrm>
          <a:custGeom>
            <a:avLst/>
            <a:gdLst/>
            <a:ahLst/>
            <a:rect l="0" t="0" r="r" b="b"/>
            <a:pathLst>
              <a:path w="1924" h="1122">
                <a:moveTo>
                  <a:pt x="345" y="0"/>
                </a:moveTo>
                <a:lnTo>
                  <a:pt x="1578" y="0"/>
                </a:lnTo>
                <a:lnTo>
                  <a:pt x="1923" y="345"/>
                </a:lnTo>
                <a:lnTo>
                  <a:pt x="1923" y="775"/>
                </a:lnTo>
                <a:lnTo>
                  <a:pt x="1578" y="1121"/>
                </a:lnTo>
                <a:lnTo>
                  <a:pt x="345" y="1121"/>
                </a:lnTo>
                <a:lnTo>
                  <a:pt x="0" y="775"/>
                </a:lnTo>
                <a:lnTo>
                  <a:pt x="0" y="345"/>
                </a:lnTo>
                <a:lnTo>
                  <a:pt x="345" y="0"/>
                </a:lnTo>
              </a:path>
            </a:pathLst>
          </a:custGeom>
          <a:gradFill>
            <a:gsLst>
              <a:gs pos="0">
                <a:srgbClr val="006c00"/>
              </a:gs>
              <a:gs pos="50000">
                <a:srgbClr val="00ff00"/>
              </a:gs>
              <a:gs pos="100000">
                <a:srgbClr val="006c00"/>
              </a:gs>
            </a:gsLst>
            <a:lin ang="5400000"/>
          </a:gradFill>
          <a:ln>
            <a:noFill/>
          </a:ln>
        </p:spPr>
        <p:style>
          <a:lnRef idx="0"/>
          <a:fillRef idx="0"/>
          <a:effectRef idx="0"/>
          <a:fontRef idx="minor"/>
        </p:style>
      </p:sp>
      <p:sp>
        <p:nvSpPr>
          <p:cNvPr id="676" name="CustomShape 632"/>
          <p:cNvSpPr/>
          <p:nvPr/>
        </p:nvSpPr>
        <p:spPr>
          <a:xfrm rot="21476400">
            <a:off x="5096160" y="4415400"/>
            <a:ext cx="356760" cy="2152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77" name="CustomShape 633"/>
          <p:cNvSpPr/>
          <p:nvPr/>
        </p:nvSpPr>
        <p:spPr>
          <a:xfrm>
            <a:off x="4964040" y="4385520"/>
            <a:ext cx="3038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FAK</a:t>
            </a:r>
            <a:endParaRPr b="0" lang="pt-BR" sz="2300" spc="-1" strike="noStrike">
              <a:solidFill>
                <a:srgbClr val="000000"/>
              </a:solidFill>
              <a:uFill>
                <a:solidFill>
                  <a:srgbClr val="ffffff"/>
                </a:solidFill>
              </a:uFill>
              <a:latin typeface="Arial"/>
            </a:endParaRPr>
          </a:p>
        </p:txBody>
      </p:sp>
      <p:sp>
        <p:nvSpPr>
          <p:cNvPr id="678" name="CustomShape 634"/>
          <p:cNvSpPr/>
          <p:nvPr/>
        </p:nvSpPr>
        <p:spPr>
          <a:xfrm rot="530400">
            <a:off x="4775040" y="4641480"/>
            <a:ext cx="717840" cy="4492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d366fb"/>
              </a:gs>
              <a:gs pos="100000">
                <a:srgbClr val="df8efc"/>
              </a:gs>
            </a:gsLst>
            <a:lin ang="5730000"/>
          </a:gradFill>
          <a:ln>
            <a:noFill/>
          </a:ln>
        </p:spPr>
        <p:style>
          <a:lnRef idx="0"/>
          <a:fillRef idx="0"/>
          <a:effectRef idx="0"/>
          <a:fontRef idx="minor"/>
        </p:style>
      </p:sp>
      <p:sp>
        <p:nvSpPr>
          <p:cNvPr id="679" name="CustomShape 635"/>
          <p:cNvSpPr/>
          <p:nvPr/>
        </p:nvSpPr>
        <p:spPr>
          <a:xfrm rot="31200">
            <a:off x="5045040" y="4853520"/>
            <a:ext cx="408600" cy="2084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680" name="CustomShape 636"/>
          <p:cNvSpPr/>
          <p:nvPr/>
        </p:nvSpPr>
        <p:spPr>
          <a:xfrm>
            <a:off x="4822920" y="4705200"/>
            <a:ext cx="7124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Paxillin</a:t>
            </a:r>
            <a:endParaRPr b="0" lang="pt-BR" sz="2300" spc="-1" strike="noStrike">
              <a:solidFill>
                <a:srgbClr val="000000"/>
              </a:solidFill>
              <a:uFill>
                <a:solidFill>
                  <a:srgbClr val="ffffff"/>
                </a:solidFill>
              </a:uFill>
              <a:latin typeface="Arial"/>
            </a:endParaRPr>
          </a:p>
        </p:txBody>
      </p:sp>
      <p:sp>
        <p:nvSpPr>
          <p:cNvPr id="681" name="CustomShape 637"/>
          <p:cNvSpPr/>
          <p:nvPr/>
        </p:nvSpPr>
        <p:spPr>
          <a:xfrm>
            <a:off x="5688000" y="3889440"/>
            <a:ext cx="878760" cy="53316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f4a4a"/>
              </a:gs>
              <a:gs pos="100000">
                <a:srgbClr val="ff8989"/>
              </a:gs>
            </a:gsLst>
            <a:lin ang="2700000"/>
          </a:gradFill>
          <a:ln w="9360">
            <a:solidFill>
              <a:srgbClr val="000000"/>
            </a:solidFill>
            <a:round/>
          </a:ln>
        </p:spPr>
        <p:style>
          <a:lnRef idx="0"/>
          <a:fillRef idx="0"/>
          <a:effectRef idx="0"/>
          <a:fontRef idx="minor"/>
        </p:style>
      </p:sp>
      <p:sp>
        <p:nvSpPr>
          <p:cNvPr id="682" name="CustomShape 638"/>
          <p:cNvSpPr/>
          <p:nvPr/>
        </p:nvSpPr>
        <p:spPr>
          <a:xfrm rot="557400">
            <a:off x="6177240" y="4230720"/>
            <a:ext cx="250920" cy="112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683" name="CustomShape 639"/>
          <p:cNvSpPr/>
          <p:nvPr/>
        </p:nvSpPr>
        <p:spPr>
          <a:xfrm>
            <a:off x="5826600" y="399888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SHC</a:t>
            </a:r>
            <a:endParaRPr b="0" lang="pt-BR" sz="2300" spc="-1" strike="noStrike">
              <a:solidFill>
                <a:srgbClr val="000000"/>
              </a:solidFill>
              <a:uFill>
                <a:solidFill>
                  <a:srgbClr val="ffffff"/>
                </a:solidFill>
              </a:uFill>
              <a:latin typeface="Arial"/>
            </a:endParaRPr>
          </a:p>
        </p:txBody>
      </p:sp>
      <p:sp>
        <p:nvSpPr>
          <p:cNvPr id="684" name="CustomShape 640"/>
          <p:cNvSpPr/>
          <p:nvPr/>
        </p:nvSpPr>
        <p:spPr>
          <a:xfrm rot="530400">
            <a:off x="5889600" y="3582720"/>
            <a:ext cx="730080" cy="4572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685" name="CustomShape 641"/>
          <p:cNvSpPr/>
          <p:nvPr/>
        </p:nvSpPr>
        <p:spPr>
          <a:xfrm rot="31200">
            <a:off x="6164640" y="3798000"/>
            <a:ext cx="415800" cy="2120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686" name="CustomShape 642"/>
          <p:cNvSpPr/>
          <p:nvPr/>
        </p:nvSpPr>
        <p:spPr>
          <a:xfrm>
            <a:off x="5937840" y="3657600"/>
            <a:ext cx="60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GRB2</a:t>
            </a:r>
            <a:endParaRPr b="0" lang="pt-BR" sz="2300" spc="-1" strike="noStrike">
              <a:solidFill>
                <a:srgbClr val="000000"/>
              </a:solidFill>
              <a:uFill>
                <a:solidFill>
                  <a:srgbClr val="ffffff"/>
                </a:solidFill>
              </a:uFill>
              <a:latin typeface="Arial"/>
            </a:endParaRPr>
          </a:p>
        </p:txBody>
      </p:sp>
      <p:sp>
        <p:nvSpPr>
          <p:cNvPr id="687" name="CustomShape 643"/>
          <p:cNvSpPr/>
          <p:nvPr/>
        </p:nvSpPr>
        <p:spPr>
          <a:xfrm rot="530400">
            <a:off x="6316560" y="3859200"/>
            <a:ext cx="777960" cy="48744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d366fb"/>
              </a:gs>
              <a:gs pos="100000">
                <a:srgbClr val="df8efc"/>
              </a:gs>
            </a:gsLst>
            <a:lin ang="5730000"/>
          </a:gradFill>
          <a:ln>
            <a:noFill/>
          </a:ln>
        </p:spPr>
        <p:style>
          <a:lnRef idx="0"/>
          <a:fillRef idx="0"/>
          <a:effectRef idx="0"/>
          <a:fontRef idx="minor"/>
        </p:style>
      </p:sp>
      <p:sp>
        <p:nvSpPr>
          <p:cNvPr id="688" name="CustomShape 644"/>
          <p:cNvSpPr/>
          <p:nvPr/>
        </p:nvSpPr>
        <p:spPr>
          <a:xfrm rot="31200">
            <a:off x="6609600" y="4088520"/>
            <a:ext cx="443160" cy="2260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689" name="CustomShape 645"/>
          <p:cNvSpPr/>
          <p:nvPr/>
        </p:nvSpPr>
        <p:spPr>
          <a:xfrm>
            <a:off x="6481440" y="3968640"/>
            <a:ext cx="50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SOS</a:t>
            </a:r>
            <a:endParaRPr b="0" lang="pt-BR" sz="2300" spc="-1" strike="noStrike">
              <a:solidFill>
                <a:srgbClr val="000000"/>
              </a:solidFill>
              <a:uFill>
                <a:solidFill>
                  <a:srgbClr val="ffffff"/>
                </a:solidFill>
              </a:uFill>
              <a:latin typeface="Arial"/>
            </a:endParaRPr>
          </a:p>
        </p:txBody>
      </p:sp>
      <p:sp>
        <p:nvSpPr>
          <p:cNvPr id="690" name="TextShape 646"/>
          <p:cNvSpPr txBox="1"/>
          <p:nvPr/>
        </p:nvSpPr>
        <p:spPr>
          <a:xfrm>
            <a:off x="134640" y="74520"/>
            <a:ext cx="2639880" cy="725760"/>
          </a:xfrm>
          <a:prstGeom prst="rect">
            <a:avLst/>
          </a:prstGeom>
          <a:noFill/>
          <a:ln>
            <a:noFill/>
          </a:ln>
        </p:spPr>
        <p:txBody>
          <a:bodyPr lIns="118080" rIns="118080" tIns="59040" bIns="59040" anchor="ctr"/>
          <a:p>
            <a:pPr algn="ctr"/>
            <a:r>
              <a:rPr b="1" lang="en-US" sz="2100" spc="-1" strike="noStrike">
                <a:solidFill>
                  <a:srgbClr val="ffff00"/>
                </a:solidFill>
                <a:uFill>
                  <a:solidFill>
                    <a:srgbClr val="ffffff"/>
                  </a:solidFill>
                </a:uFill>
                <a:latin typeface="Arial"/>
              </a:rPr>
              <a:t>VEGF Pathway</a:t>
            </a:r>
            <a:endParaRPr b="0" lang="pt-BR" sz="5700" spc="-1" strike="noStrike">
              <a:solidFill>
                <a:srgbClr val="000000"/>
              </a:solidFill>
              <a:uFill>
                <a:solidFill>
                  <a:srgbClr val="ffffff"/>
                </a:solidFill>
              </a:uFill>
              <a:latin typeface="Arial"/>
            </a:endParaRPr>
          </a:p>
        </p:txBody>
      </p:sp>
      <p:sp>
        <p:nvSpPr>
          <p:cNvPr id="691" name="CustomShape 647"/>
          <p:cNvSpPr/>
          <p:nvPr/>
        </p:nvSpPr>
        <p:spPr>
          <a:xfrm>
            <a:off x="693720" y="5008680"/>
            <a:ext cx="42156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692" name="CustomShape 648"/>
          <p:cNvSpPr/>
          <p:nvPr/>
        </p:nvSpPr>
        <p:spPr>
          <a:xfrm>
            <a:off x="792360" y="5110560"/>
            <a:ext cx="21060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693" name="CustomShape 649"/>
          <p:cNvSpPr/>
          <p:nvPr/>
        </p:nvSpPr>
        <p:spPr>
          <a:xfrm>
            <a:off x="774720" y="5091120"/>
            <a:ext cx="26136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300" spc="-1" strike="noStrike">
              <a:solidFill>
                <a:srgbClr val="000000"/>
              </a:solidFill>
              <a:uFill>
                <a:solidFill>
                  <a:srgbClr val="ffffff"/>
                </a:solidFill>
              </a:uFill>
              <a:latin typeface="Arial"/>
            </a:endParaRPr>
          </a:p>
        </p:txBody>
      </p:sp>
      <p:sp>
        <p:nvSpPr>
          <p:cNvPr id="694" name="CustomShape 650"/>
          <p:cNvSpPr/>
          <p:nvPr/>
        </p:nvSpPr>
        <p:spPr>
          <a:xfrm>
            <a:off x="898560" y="548640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695" name="CustomShape 651"/>
          <p:cNvSpPr/>
          <p:nvPr/>
        </p:nvSpPr>
        <p:spPr>
          <a:xfrm>
            <a:off x="996840" y="558828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696" name="CustomShape 652"/>
          <p:cNvSpPr/>
          <p:nvPr/>
        </p:nvSpPr>
        <p:spPr>
          <a:xfrm>
            <a:off x="979560" y="556884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300" spc="-1" strike="noStrike">
              <a:solidFill>
                <a:srgbClr val="000000"/>
              </a:solidFill>
              <a:uFill>
                <a:solidFill>
                  <a:srgbClr val="ffffff"/>
                </a:solidFill>
              </a:uFill>
              <a:latin typeface="Arial"/>
            </a:endParaRPr>
          </a:p>
        </p:txBody>
      </p:sp>
      <p:sp>
        <p:nvSpPr>
          <p:cNvPr id="697" name="CustomShape 653"/>
          <p:cNvSpPr/>
          <p:nvPr/>
        </p:nvSpPr>
        <p:spPr>
          <a:xfrm>
            <a:off x="112680" y="5965920"/>
            <a:ext cx="42156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698" name="CustomShape 654"/>
          <p:cNvSpPr/>
          <p:nvPr/>
        </p:nvSpPr>
        <p:spPr>
          <a:xfrm>
            <a:off x="211320" y="6067800"/>
            <a:ext cx="21060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699" name="CustomShape 655"/>
          <p:cNvSpPr/>
          <p:nvPr/>
        </p:nvSpPr>
        <p:spPr>
          <a:xfrm>
            <a:off x="193680" y="6048360"/>
            <a:ext cx="26136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300" spc="-1" strike="noStrike">
              <a:solidFill>
                <a:srgbClr val="000000"/>
              </a:solidFill>
              <a:uFill>
                <a:solidFill>
                  <a:srgbClr val="ffffff"/>
                </a:solidFill>
              </a:uFill>
              <a:latin typeface="Arial"/>
            </a:endParaRPr>
          </a:p>
        </p:txBody>
      </p:sp>
      <p:sp>
        <p:nvSpPr>
          <p:cNvPr id="700" name="CustomShape 656"/>
          <p:cNvSpPr/>
          <p:nvPr/>
        </p:nvSpPr>
        <p:spPr>
          <a:xfrm rot="530400">
            <a:off x="210960" y="6172200"/>
            <a:ext cx="685440" cy="4287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9b9b9b"/>
              </a:gs>
              <a:gs pos="100000">
                <a:srgbClr val="c8c8c8"/>
              </a:gs>
            </a:gsLst>
            <a:lin ang="5730000"/>
          </a:gradFill>
          <a:ln>
            <a:noFill/>
          </a:ln>
        </p:spPr>
        <p:style>
          <a:lnRef idx="0"/>
          <a:fillRef idx="0"/>
          <a:effectRef idx="0"/>
          <a:fontRef idx="minor"/>
        </p:style>
      </p:sp>
      <p:sp>
        <p:nvSpPr>
          <p:cNvPr id="701" name="CustomShape 657"/>
          <p:cNvSpPr/>
          <p:nvPr/>
        </p:nvSpPr>
        <p:spPr>
          <a:xfrm rot="31200">
            <a:off x="469080" y="6373440"/>
            <a:ext cx="390240" cy="1990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02" name="CustomShape 658"/>
          <p:cNvSpPr/>
          <p:nvPr/>
        </p:nvSpPr>
        <p:spPr>
          <a:xfrm>
            <a:off x="294480" y="624528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BAD</a:t>
            </a:r>
            <a:endParaRPr b="0" lang="pt-BR" sz="2300" spc="-1" strike="noStrike">
              <a:solidFill>
                <a:srgbClr val="000000"/>
              </a:solidFill>
              <a:uFill>
                <a:solidFill>
                  <a:srgbClr val="ffffff"/>
                </a:solidFill>
              </a:uFill>
              <a:latin typeface="Arial"/>
            </a:endParaRPr>
          </a:p>
        </p:txBody>
      </p:sp>
      <p:sp>
        <p:nvSpPr>
          <p:cNvPr id="703" name="CustomShape 659"/>
          <p:cNvSpPr/>
          <p:nvPr/>
        </p:nvSpPr>
        <p:spPr>
          <a:xfrm>
            <a:off x="900000" y="669132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704" name="CustomShape 660"/>
          <p:cNvSpPr/>
          <p:nvPr/>
        </p:nvSpPr>
        <p:spPr>
          <a:xfrm>
            <a:off x="998280" y="679320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705" name="CustomShape 661"/>
          <p:cNvSpPr/>
          <p:nvPr/>
        </p:nvSpPr>
        <p:spPr>
          <a:xfrm>
            <a:off x="981000" y="67737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300" spc="-1" strike="noStrike">
              <a:solidFill>
                <a:srgbClr val="000000"/>
              </a:solidFill>
              <a:uFill>
                <a:solidFill>
                  <a:srgbClr val="ffffff"/>
                </a:solidFill>
              </a:uFill>
              <a:latin typeface="Arial"/>
            </a:endParaRPr>
          </a:p>
        </p:txBody>
      </p:sp>
      <p:sp>
        <p:nvSpPr>
          <p:cNvPr id="706" name="CustomShape 662"/>
          <p:cNvSpPr/>
          <p:nvPr/>
        </p:nvSpPr>
        <p:spPr>
          <a:xfrm>
            <a:off x="1015920" y="6831000"/>
            <a:ext cx="884160" cy="4334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d88500"/>
              </a:gs>
              <a:gs pos="100000">
                <a:srgbClr val="ffd48f"/>
              </a:gs>
            </a:gsLst>
            <a:lin ang="5400000"/>
          </a:gradFill>
          <a:ln w="9360">
            <a:solidFill>
              <a:srgbClr val="000000"/>
            </a:solidFill>
            <a:round/>
          </a:ln>
        </p:spPr>
        <p:style>
          <a:lnRef idx="0"/>
          <a:fillRef idx="0"/>
          <a:effectRef idx="0"/>
          <a:fontRef idx="minor"/>
        </p:style>
      </p:sp>
      <p:sp>
        <p:nvSpPr>
          <p:cNvPr id="707" name="CustomShape 663"/>
          <p:cNvSpPr/>
          <p:nvPr/>
        </p:nvSpPr>
        <p:spPr>
          <a:xfrm rot="21020400">
            <a:off x="1545480" y="7111080"/>
            <a:ext cx="304560" cy="108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08" name="CustomShape 664"/>
          <p:cNvSpPr/>
          <p:nvPr/>
        </p:nvSpPr>
        <p:spPr>
          <a:xfrm>
            <a:off x="1066320" y="6948360"/>
            <a:ext cx="891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Caspase9</a:t>
            </a:r>
            <a:endParaRPr b="0" lang="pt-BR" sz="2300" spc="-1" strike="noStrike">
              <a:solidFill>
                <a:srgbClr val="000000"/>
              </a:solidFill>
              <a:uFill>
                <a:solidFill>
                  <a:srgbClr val="ffffff"/>
                </a:solidFill>
              </a:uFill>
              <a:latin typeface="Arial"/>
            </a:endParaRPr>
          </a:p>
        </p:txBody>
      </p:sp>
      <p:sp>
        <p:nvSpPr>
          <p:cNvPr id="709" name="CustomShape 665"/>
          <p:cNvSpPr/>
          <p:nvPr/>
        </p:nvSpPr>
        <p:spPr>
          <a:xfrm>
            <a:off x="1590840" y="6278400"/>
            <a:ext cx="830880" cy="5050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88500"/>
              </a:gs>
              <a:gs pos="100000">
                <a:srgbClr val="ffd289"/>
              </a:gs>
            </a:gsLst>
            <a:lin ang="2700000"/>
          </a:gradFill>
          <a:ln w="9360">
            <a:solidFill>
              <a:srgbClr val="000000"/>
            </a:solidFill>
            <a:round/>
          </a:ln>
        </p:spPr>
        <p:style>
          <a:lnRef idx="0"/>
          <a:fillRef idx="0"/>
          <a:effectRef idx="0"/>
          <a:fontRef idx="minor"/>
        </p:style>
      </p:sp>
      <p:sp>
        <p:nvSpPr>
          <p:cNvPr id="710" name="CustomShape 666"/>
          <p:cNvSpPr/>
          <p:nvPr/>
        </p:nvSpPr>
        <p:spPr>
          <a:xfrm rot="557400">
            <a:off x="2054520" y="6602400"/>
            <a:ext cx="236520" cy="1062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11" name="CustomShape 667"/>
          <p:cNvSpPr/>
          <p:nvPr/>
        </p:nvSpPr>
        <p:spPr>
          <a:xfrm>
            <a:off x="1659240" y="6381720"/>
            <a:ext cx="662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HSP90</a:t>
            </a:r>
            <a:endParaRPr b="0" lang="pt-BR" sz="2300" spc="-1" strike="noStrike">
              <a:solidFill>
                <a:srgbClr val="000000"/>
              </a:solidFill>
              <a:uFill>
                <a:solidFill>
                  <a:srgbClr val="ffffff"/>
                </a:solidFill>
              </a:uFill>
              <a:latin typeface="Arial"/>
            </a:endParaRPr>
          </a:p>
        </p:txBody>
      </p:sp>
      <p:sp>
        <p:nvSpPr>
          <p:cNvPr id="712" name="CustomShape 668"/>
          <p:cNvSpPr/>
          <p:nvPr/>
        </p:nvSpPr>
        <p:spPr>
          <a:xfrm>
            <a:off x="1616040" y="5915160"/>
            <a:ext cx="890280" cy="4363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f4a4a"/>
              </a:gs>
              <a:gs pos="100000">
                <a:srgbClr val="ffabab"/>
              </a:gs>
            </a:gsLst>
            <a:lin ang="2700000"/>
          </a:gradFill>
          <a:ln w="9360">
            <a:solidFill>
              <a:srgbClr val="000000"/>
            </a:solidFill>
            <a:round/>
          </a:ln>
        </p:spPr>
        <p:style>
          <a:lnRef idx="0"/>
          <a:fillRef idx="0"/>
          <a:effectRef idx="0"/>
          <a:fontRef idx="minor"/>
        </p:style>
      </p:sp>
      <p:sp>
        <p:nvSpPr>
          <p:cNvPr id="713" name="CustomShape 669"/>
          <p:cNvSpPr/>
          <p:nvPr/>
        </p:nvSpPr>
        <p:spPr>
          <a:xfrm rot="21020400">
            <a:off x="2149200" y="6197400"/>
            <a:ext cx="306720" cy="109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14" name="CustomShape 670"/>
          <p:cNvSpPr/>
          <p:nvPr/>
        </p:nvSpPr>
        <p:spPr>
          <a:xfrm>
            <a:off x="1737360" y="602460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eNOS</a:t>
            </a:r>
            <a:endParaRPr b="0" lang="pt-BR" sz="2300" spc="-1" strike="noStrike">
              <a:solidFill>
                <a:srgbClr val="000000"/>
              </a:solidFill>
              <a:uFill>
                <a:solidFill>
                  <a:srgbClr val="ffffff"/>
                </a:solidFill>
              </a:uFill>
              <a:latin typeface="Arial"/>
            </a:endParaRPr>
          </a:p>
        </p:txBody>
      </p:sp>
      <p:sp>
        <p:nvSpPr>
          <p:cNvPr id="715" name="CustomShape 671"/>
          <p:cNvSpPr/>
          <p:nvPr/>
        </p:nvSpPr>
        <p:spPr>
          <a:xfrm>
            <a:off x="3481560" y="6278400"/>
            <a:ext cx="708120" cy="412920"/>
          </a:xfrm>
          <a:custGeom>
            <a:avLst/>
            <a:gdLst/>
            <a:ahLst/>
            <a:rect l="0" t="0" r="r" b="b"/>
            <a:pathLst>
              <a:path w="1969" h="1149">
                <a:moveTo>
                  <a:pt x="353" y="0"/>
                </a:moveTo>
                <a:lnTo>
                  <a:pt x="1614" y="0"/>
                </a:lnTo>
                <a:lnTo>
                  <a:pt x="1968" y="353"/>
                </a:lnTo>
                <a:lnTo>
                  <a:pt x="1968" y="794"/>
                </a:lnTo>
                <a:lnTo>
                  <a:pt x="1614" y="1148"/>
                </a:lnTo>
                <a:lnTo>
                  <a:pt x="353" y="1148"/>
                </a:lnTo>
                <a:lnTo>
                  <a:pt x="0" y="794"/>
                </a:lnTo>
                <a:lnTo>
                  <a:pt x="0" y="353"/>
                </a:lnTo>
                <a:lnTo>
                  <a:pt x="353"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716" name="CustomShape 672"/>
          <p:cNvSpPr/>
          <p:nvPr/>
        </p:nvSpPr>
        <p:spPr>
          <a:xfrm rot="21476400">
            <a:off x="3859920" y="6457680"/>
            <a:ext cx="288360" cy="1494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17" name="CustomShape 673"/>
          <p:cNvSpPr/>
          <p:nvPr/>
        </p:nvSpPr>
        <p:spPr>
          <a:xfrm>
            <a:off x="3432240" y="6361200"/>
            <a:ext cx="9820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0" rIns="0" tIns="0" bIns="0"/>
          <a:p>
            <a:pPr/>
            <a:r>
              <a:rPr b="1" lang="en-US" sz="1200" spc="-1" strike="noStrike">
                <a:solidFill>
                  <a:srgbClr val="ffffff"/>
                </a:solidFill>
                <a:uFill>
                  <a:solidFill>
                    <a:srgbClr val="ffffff"/>
                  </a:solidFill>
                </a:uFill>
                <a:latin typeface="Arial"/>
              </a:rPr>
              <a:t>MAPKAPK2/3</a:t>
            </a:r>
            <a:endParaRPr b="0" lang="pt-BR" sz="2300" spc="-1" strike="noStrike">
              <a:solidFill>
                <a:srgbClr val="000000"/>
              </a:solidFill>
              <a:uFill>
                <a:solidFill>
                  <a:srgbClr val="ffffff"/>
                </a:solidFill>
              </a:uFill>
              <a:latin typeface="Arial"/>
            </a:endParaRPr>
          </a:p>
        </p:txBody>
      </p:sp>
      <p:sp>
        <p:nvSpPr>
          <p:cNvPr id="718" name="CustomShape 674"/>
          <p:cNvSpPr/>
          <p:nvPr/>
        </p:nvSpPr>
        <p:spPr>
          <a:xfrm>
            <a:off x="3980160" y="8474040"/>
            <a:ext cx="17064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19" name="CustomShape 675"/>
          <p:cNvSpPr/>
          <p:nvPr/>
        </p:nvSpPr>
        <p:spPr>
          <a:xfrm rot="21476400">
            <a:off x="4039200" y="871344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0" name="CustomShape 676"/>
          <p:cNvSpPr/>
          <p:nvPr/>
        </p:nvSpPr>
        <p:spPr>
          <a:xfrm>
            <a:off x="3839400" y="8474040"/>
            <a:ext cx="17208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21" name="CustomShape 677"/>
          <p:cNvSpPr/>
          <p:nvPr/>
        </p:nvSpPr>
        <p:spPr>
          <a:xfrm rot="21476400">
            <a:off x="3898800" y="8713440"/>
            <a:ext cx="9252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2" name="CustomShape 678"/>
          <p:cNvSpPr/>
          <p:nvPr/>
        </p:nvSpPr>
        <p:spPr>
          <a:xfrm>
            <a:off x="3706560" y="8474040"/>
            <a:ext cx="170640" cy="353880"/>
          </a:xfrm>
          <a:prstGeom prst="ellipse">
            <a:avLst/>
          </a:prstGeom>
          <a:gradFill>
            <a:gsLst>
              <a:gs pos="0">
                <a:srgbClr val="019eff"/>
              </a:gs>
              <a:gs pos="100000">
                <a:srgbClr val="0160b7"/>
              </a:gs>
            </a:gsLst>
            <a:lin ang="2700000"/>
          </a:gradFill>
          <a:ln w="9360">
            <a:solidFill>
              <a:srgbClr val="dec1fb"/>
            </a:solidFill>
            <a:miter/>
          </a:ln>
        </p:spPr>
        <p:style>
          <a:lnRef idx="0"/>
          <a:fillRef idx="0"/>
          <a:effectRef idx="0"/>
          <a:fontRef idx="minor"/>
        </p:style>
      </p:sp>
      <p:sp>
        <p:nvSpPr>
          <p:cNvPr id="723" name="CustomShape 679"/>
          <p:cNvSpPr/>
          <p:nvPr/>
        </p:nvSpPr>
        <p:spPr>
          <a:xfrm rot="21476400">
            <a:off x="3765600" y="871344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4" name="CustomShape 680"/>
          <p:cNvSpPr/>
          <p:nvPr/>
        </p:nvSpPr>
        <p:spPr>
          <a:xfrm>
            <a:off x="3565800" y="8474040"/>
            <a:ext cx="17064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25" name="CustomShape 681"/>
          <p:cNvSpPr/>
          <p:nvPr/>
        </p:nvSpPr>
        <p:spPr>
          <a:xfrm rot="21476400">
            <a:off x="3624840" y="871344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6" name="CustomShape 682"/>
          <p:cNvSpPr/>
          <p:nvPr/>
        </p:nvSpPr>
        <p:spPr>
          <a:xfrm>
            <a:off x="3429000" y="8474040"/>
            <a:ext cx="17064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27" name="CustomShape 683"/>
          <p:cNvSpPr/>
          <p:nvPr/>
        </p:nvSpPr>
        <p:spPr>
          <a:xfrm rot="21476400">
            <a:off x="3488040" y="871344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28" name="CustomShape 684"/>
          <p:cNvSpPr/>
          <p:nvPr/>
        </p:nvSpPr>
        <p:spPr>
          <a:xfrm>
            <a:off x="4655880" y="8485200"/>
            <a:ext cx="17064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29" name="CustomShape 685"/>
          <p:cNvSpPr/>
          <p:nvPr/>
        </p:nvSpPr>
        <p:spPr>
          <a:xfrm rot="21476400">
            <a:off x="4714920" y="872460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0" name="CustomShape 686"/>
          <p:cNvSpPr/>
          <p:nvPr/>
        </p:nvSpPr>
        <p:spPr>
          <a:xfrm>
            <a:off x="4515120" y="8485200"/>
            <a:ext cx="17208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31" name="CustomShape 687"/>
          <p:cNvSpPr/>
          <p:nvPr/>
        </p:nvSpPr>
        <p:spPr>
          <a:xfrm rot="21476400">
            <a:off x="4574520" y="8724600"/>
            <a:ext cx="9252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2" name="CustomShape 688"/>
          <p:cNvSpPr/>
          <p:nvPr/>
        </p:nvSpPr>
        <p:spPr>
          <a:xfrm>
            <a:off x="4382280" y="8485200"/>
            <a:ext cx="170640" cy="353880"/>
          </a:xfrm>
          <a:prstGeom prst="ellipse">
            <a:avLst/>
          </a:prstGeom>
          <a:gradFill>
            <a:gsLst>
              <a:gs pos="0">
                <a:srgbClr val="019eff"/>
              </a:gs>
              <a:gs pos="100000">
                <a:srgbClr val="0160b7"/>
              </a:gs>
            </a:gsLst>
            <a:lin ang="2700000"/>
          </a:gradFill>
          <a:ln w="9360">
            <a:solidFill>
              <a:srgbClr val="dec1fb"/>
            </a:solidFill>
            <a:miter/>
          </a:ln>
        </p:spPr>
        <p:style>
          <a:lnRef idx="0"/>
          <a:fillRef idx="0"/>
          <a:effectRef idx="0"/>
          <a:fontRef idx="minor"/>
        </p:style>
      </p:sp>
      <p:sp>
        <p:nvSpPr>
          <p:cNvPr id="733" name="CustomShape 689"/>
          <p:cNvSpPr/>
          <p:nvPr/>
        </p:nvSpPr>
        <p:spPr>
          <a:xfrm rot="21476400">
            <a:off x="4441320" y="872460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4" name="CustomShape 690"/>
          <p:cNvSpPr/>
          <p:nvPr/>
        </p:nvSpPr>
        <p:spPr>
          <a:xfrm>
            <a:off x="4241520" y="8485200"/>
            <a:ext cx="17064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35" name="CustomShape 691"/>
          <p:cNvSpPr/>
          <p:nvPr/>
        </p:nvSpPr>
        <p:spPr>
          <a:xfrm rot="21476400">
            <a:off x="4300560" y="872460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6" name="CustomShape 692"/>
          <p:cNvSpPr/>
          <p:nvPr/>
        </p:nvSpPr>
        <p:spPr>
          <a:xfrm>
            <a:off x="4104720" y="8485200"/>
            <a:ext cx="170640" cy="353880"/>
          </a:xfrm>
          <a:prstGeom prst="ellipse">
            <a:avLst/>
          </a:prstGeom>
          <a:gradFill>
            <a:gsLst>
              <a:gs pos="0">
                <a:srgbClr val="00ffea"/>
              </a:gs>
              <a:gs pos="100000">
                <a:srgbClr val="00b8ab"/>
              </a:gs>
            </a:gsLst>
            <a:lin ang="2700000"/>
          </a:gradFill>
          <a:ln w="9360">
            <a:solidFill>
              <a:srgbClr val="dec1fb"/>
            </a:solidFill>
            <a:miter/>
          </a:ln>
        </p:spPr>
        <p:style>
          <a:lnRef idx="0"/>
          <a:fillRef idx="0"/>
          <a:effectRef idx="0"/>
          <a:fontRef idx="minor"/>
        </p:style>
      </p:sp>
      <p:sp>
        <p:nvSpPr>
          <p:cNvPr id="737" name="CustomShape 693"/>
          <p:cNvSpPr/>
          <p:nvPr/>
        </p:nvSpPr>
        <p:spPr>
          <a:xfrm rot="21476400">
            <a:off x="4163760" y="8724600"/>
            <a:ext cx="91800" cy="83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38" name="CustomShape 694"/>
          <p:cNvSpPr/>
          <p:nvPr/>
        </p:nvSpPr>
        <p:spPr>
          <a:xfrm>
            <a:off x="3579480" y="8353440"/>
            <a:ext cx="1279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wrap="none" lIns="90000" rIns="90000" tIns="46800" bIns="46800"/>
          <a:p>
            <a:pP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Actin </a:t>
            </a:r>
            <a:endParaRPr b="0" lang="pt-BR" sz="2300" spc="-1" strike="noStrike">
              <a:solidFill>
                <a:srgbClr val="000000"/>
              </a:solidFill>
              <a:uFill>
                <a:solidFill>
                  <a:srgbClr val="ffffff"/>
                </a:solidFill>
              </a:uFill>
              <a:latin typeface="Arial"/>
            </a:endParaRPr>
          </a:p>
          <a:p>
            <a:pPr/>
            <a:r>
              <a:rPr b="1" lang="en-US" sz="1200" spc="-1" strike="noStrike">
                <a:solidFill>
                  <a:srgbClr val="ffffff"/>
                </a:solidFill>
                <a:uFill>
                  <a:solidFill>
                    <a:srgbClr val="ffffff"/>
                  </a:solidFill>
                </a:uFill>
                <a:latin typeface="Arial"/>
              </a:rPr>
              <a:t>Reorganization</a:t>
            </a:r>
            <a:endParaRPr b="0" lang="pt-BR" sz="2300" spc="-1" strike="noStrike">
              <a:solidFill>
                <a:srgbClr val="000000"/>
              </a:solidFill>
              <a:uFill>
                <a:solidFill>
                  <a:srgbClr val="ffffff"/>
                </a:solidFill>
              </a:uFill>
              <a:latin typeface="Arial"/>
            </a:endParaRPr>
          </a:p>
        </p:txBody>
      </p:sp>
      <p:sp>
        <p:nvSpPr>
          <p:cNvPr id="739" name="CustomShape 695"/>
          <p:cNvSpPr/>
          <p:nvPr/>
        </p:nvSpPr>
        <p:spPr>
          <a:xfrm>
            <a:off x="7469280" y="3252960"/>
            <a:ext cx="523800" cy="522000"/>
          </a:xfrm>
          <a:prstGeom prst="ellipse">
            <a:avLst/>
          </a:prstGeom>
          <a:blipFill>
            <a:blip r:embed="rId4"/>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DAG</a:t>
            </a:r>
            <a:endParaRPr b="0" lang="pt-BR" sz="2300" spc="-1" strike="noStrike">
              <a:solidFill>
                <a:srgbClr val="000000"/>
              </a:solidFill>
              <a:uFill>
                <a:solidFill>
                  <a:srgbClr val="ffffff"/>
                </a:solidFill>
              </a:uFill>
              <a:latin typeface="Arial"/>
            </a:endParaRPr>
          </a:p>
        </p:txBody>
      </p:sp>
      <p:sp>
        <p:nvSpPr>
          <p:cNvPr id="740" name="CustomShape 696"/>
          <p:cNvSpPr/>
          <p:nvPr/>
        </p:nvSpPr>
        <p:spPr>
          <a:xfrm>
            <a:off x="6910560" y="6954840"/>
            <a:ext cx="605880" cy="353880"/>
          </a:xfrm>
          <a:custGeom>
            <a:avLst/>
            <a:gdLst/>
            <a:ahLst/>
            <a:rect l="0" t="0" r="r" b="b"/>
            <a:pathLst>
              <a:path w="1685" h="985">
                <a:moveTo>
                  <a:pt x="303" y="0"/>
                </a:moveTo>
                <a:lnTo>
                  <a:pt x="1380" y="0"/>
                </a:lnTo>
                <a:lnTo>
                  <a:pt x="1684" y="303"/>
                </a:lnTo>
                <a:lnTo>
                  <a:pt x="1684" y="680"/>
                </a:lnTo>
                <a:lnTo>
                  <a:pt x="1380" y="984"/>
                </a:lnTo>
                <a:lnTo>
                  <a:pt x="303" y="984"/>
                </a:lnTo>
                <a:lnTo>
                  <a:pt x="0" y="680"/>
                </a:lnTo>
                <a:lnTo>
                  <a:pt x="0" y="303"/>
                </a:lnTo>
                <a:lnTo>
                  <a:pt x="303"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741" name="CustomShape 697"/>
          <p:cNvSpPr/>
          <p:nvPr/>
        </p:nvSpPr>
        <p:spPr>
          <a:xfrm rot="21476400">
            <a:off x="7234200" y="7107840"/>
            <a:ext cx="246600" cy="1281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42" name="CustomShape 698"/>
          <p:cNvSpPr/>
          <p:nvPr/>
        </p:nvSpPr>
        <p:spPr>
          <a:xfrm>
            <a:off x="6931080" y="7040520"/>
            <a:ext cx="63612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r>
              <a:rPr b="1" lang="en-US" sz="1200" spc="-1" strike="noStrike">
                <a:solidFill>
                  <a:srgbClr val="000000"/>
                </a:solidFill>
                <a:uFill>
                  <a:solidFill>
                    <a:srgbClr val="ffffff"/>
                  </a:solidFill>
                </a:uFill>
                <a:latin typeface="Arial"/>
              </a:rPr>
              <a:t>MEK1/2</a:t>
            </a:r>
            <a:endParaRPr b="0" lang="pt-BR" sz="2300" spc="-1" strike="noStrike">
              <a:solidFill>
                <a:srgbClr val="000000"/>
              </a:solidFill>
              <a:uFill>
                <a:solidFill>
                  <a:srgbClr val="ffffff"/>
                </a:solidFill>
              </a:uFill>
              <a:latin typeface="Arial"/>
            </a:endParaRPr>
          </a:p>
        </p:txBody>
      </p:sp>
      <p:sp>
        <p:nvSpPr>
          <p:cNvPr id="743" name="CustomShape 699"/>
          <p:cNvSpPr/>
          <p:nvPr/>
        </p:nvSpPr>
        <p:spPr>
          <a:xfrm>
            <a:off x="6206040" y="4995720"/>
            <a:ext cx="773640" cy="490680"/>
          </a:xfrm>
          <a:custGeom>
            <a:avLst/>
            <a:gdLst/>
            <a:ahLst/>
            <a:rect l="l" t="t" r="r" b="b"/>
            <a:pathLst>
              <a:path w="974" h="449">
                <a:moveTo>
                  <a:pt x="205" y="95"/>
                </a:moveTo>
                <a:cubicBezTo>
                  <a:pt x="203" y="35"/>
                  <a:pt x="250" y="33"/>
                  <a:pt x="290" y="27"/>
                </a:cubicBezTo>
                <a:cubicBezTo>
                  <a:pt x="330" y="21"/>
                  <a:pt x="413" y="18"/>
                  <a:pt x="436" y="60"/>
                </a:cubicBezTo>
                <a:cubicBezTo>
                  <a:pt x="454" y="36"/>
                  <a:pt x="505" y="2"/>
                  <a:pt x="547" y="5"/>
                </a:cubicBezTo>
                <a:cubicBezTo>
                  <a:pt x="589" y="8"/>
                  <a:pt x="695" y="0"/>
                  <a:pt x="687" y="79"/>
                </a:cubicBezTo>
                <a:cubicBezTo>
                  <a:pt x="754" y="54"/>
                  <a:pt x="776" y="61"/>
                  <a:pt x="826" y="69"/>
                </a:cubicBezTo>
                <a:cubicBezTo>
                  <a:pt x="876" y="77"/>
                  <a:pt x="887" y="111"/>
                  <a:pt x="863" y="158"/>
                </a:cubicBezTo>
                <a:cubicBezTo>
                  <a:pt x="913" y="164"/>
                  <a:pt x="948" y="179"/>
                  <a:pt x="953" y="201"/>
                </a:cubicBezTo>
                <a:cubicBezTo>
                  <a:pt x="974" y="244"/>
                  <a:pt x="938" y="275"/>
                  <a:pt x="896" y="290"/>
                </a:cubicBezTo>
                <a:cubicBezTo>
                  <a:pt x="922" y="343"/>
                  <a:pt x="895" y="359"/>
                  <a:pt x="865" y="380"/>
                </a:cubicBezTo>
                <a:cubicBezTo>
                  <a:pt x="835" y="401"/>
                  <a:pt x="770" y="392"/>
                  <a:pt x="739" y="384"/>
                </a:cubicBezTo>
                <a:cubicBezTo>
                  <a:pt x="724" y="404"/>
                  <a:pt x="731" y="449"/>
                  <a:pt x="629" y="446"/>
                </a:cubicBezTo>
                <a:cubicBezTo>
                  <a:pt x="527" y="443"/>
                  <a:pt x="536" y="410"/>
                  <a:pt x="509" y="393"/>
                </a:cubicBezTo>
                <a:cubicBezTo>
                  <a:pt x="468" y="418"/>
                  <a:pt x="434" y="448"/>
                  <a:pt x="398" y="446"/>
                </a:cubicBezTo>
                <a:cubicBezTo>
                  <a:pt x="321" y="445"/>
                  <a:pt x="334" y="396"/>
                  <a:pt x="292" y="389"/>
                </a:cubicBezTo>
                <a:cubicBezTo>
                  <a:pt x="252" y="380"/>
                  <a:pt x="189" y="403"/>
                  <a:pt x="157" y="392"/>
                </a:cubicBezTo>
                <a:cubicBezTo>
                  <a:pt x="125" y="381"/>
                  <a:pt x="103" y="354"/>
                  <a:pt x="101" y="324"/>
                </a:cubicBezTo>
                <a:cubicBezTo>
                  <a:pt x="56" y="320"/>
                  <a:pt x="14" y="289"/>
                  <a:pt x="7" y="269"/>
                </a:cubicBezTo>
                <a:cubicBezTo>
                  <a:pt x="0" y="200"/>
                  <a:pt x="50" y="213"/>
                  <a:pt x="59" y="200"/>
                </a:cubicBezTo>
                <a:cubicBezTo>
                  <a:pt x="40" y="164"/>
                  <a:pt x="1" y="161"/>
                  <a:pt x="58" y="111"/>
                </a:cubicBezTo>
                <a:cubicBezTo>
                  <a:pt x="115" y="61"/>
                  <a:pt x="194" y="80"/>
                  <a:pt x="205" y="95"/>
                </a:cubicBezTo>
                <a:close/>
              </a:path>
            </a:pathLst>
          </a:custGeom>
          <a:gradFill>
            <a:gsLst>
              <a:gs pos="0">
                <a:srgbClr val="00ff00"/>
              </a:gs>
              <a:gs pos="100000">
                <a:srgbClr val="85ff85"/>
              </a:gs>
            </a:gsLst>
            <a:lin ang="5400000"/>
          </a:gradFill>
          <a:ln>
            <a:noFill/>
          </a:ln>
          <a:effectLst>
            <a:outerShdw dist="17819" dir="2700000">
              <a:srgbClr val="009900"/>
            </a:outerShdw>
          </a:effectLst>
        </p:spPr>
        <p:style>
          <a:lnRef idx="0"/>
          <a:fillRef idx="0"/>
          <a:effectRef idx="0"/>
          <a:fontRef idx="minor"/>
        </p:style>
      </p:sp>
      <p:sp>
        <p:nvSpPr>
          <p:cNvPr id="744" name="CustomShape 700"/>
          <p:cNvSpPr/>
          <p:nvPr/>
        </p:nvSpPr>
        <p:spPr>
          <a:xfrm>
            <a:off x="6500160" y="5172480"/>
            <a:ext cx="465120" cy="261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45" name="CustomShape 701"/>
          <p:cNvSpPr/>
          <p:nvPr/>
        </p:nvSpPr>
        <p:spPr>
          <a:xfrm>
            <a:off x="6054840" y="5081760"/>
            <a:ext cx="10569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Ras</a:t>
            </a:r>
            <a:endParaRPr b="0" lang="pt-BR" sz="2300" spc="-1" strike="noStrike">
              <a:solidFill>
                <a:srgbClr val="000000"/>
              </a:solidFill>
              <a:uFill>
                <a:solidFill>
                  <a:srgbClr val="ffffff"/>
                </a:solidFill>
              </a:uFill>
              <a:latin typeface="Arial"/>
            </a:endParaRPr>
          </a:p>
        </p:txBody>
      </p:sp>
      <p:sp>
        <p:nvSpPr>
          <p:cNvPr id="746" name="CustomShape 702"/>
          <p:cNvSpPr/>
          <p:nvPr/>
        </p:nvSpPr>
        <p:spPr>
          <a:xfrm>
            <a:off x="8664480" y="2962440"/>
            <a:ext cx="581040" cy="579240"/>
          </a:xfrm>
          <a:prstGeom prst="ellipse">
            <a:avLst/>
          </a:prstGeom>
          <a:blipFill>
            <a:blip r:embed="rId5"/>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IP3</a:t>
            </a:r>
            <a:endParaRPr b="0" lang="pt-BR" sz="2300" spc="-1" strike="noStrike">
              <a:solidFill>
                <a:srgbClr val="000000"/>
              </a:solidFill>
              <a:uFill>
                <a:solidFill>
                  <a:srgbClr val="ffffff"/>
                </a:solidFill>
              </a:uFill>
              <a:latin typeface="Arial"/>
            </a:endParaRPr>
          </a:p>
        </p:txBody>
      </p:sp>
      <p:sp>
        <p:nvSpPr>
          <p:cNvPr id="747" name="CustomShape 703"/>
          <p:cNvSpPr/>
          <p:nvPr/>
        </p:nvSpPr>
        <p:spPr>
          <a:xfrm>
            <a:off x="4656240" y="124560"/>
            <a:ext cx="624240" cy="82260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ff4a4a"/>
              </a:gs>
              <a:gs pos="100000">
                <a:srgbClr val="ff8f8f"/>
              </a:gs>
            </a:gsLst>
            <a:lin ang="5400000"/>
          </a:gradFill>
          <a:ln>
            <a:noFill/>
          </a:ln>
          <a:effectLst>
            <a:outerShdw dist="153753" dir="2700000">
              <a:srgbClr val="992c2c">
                <a:alpha val="50000"/>
              </a:srgbClr>
            </a:outerShdw>
          </a:effectLst>
        </p:spPr>
        <p:style>
          <a:lnRef idx="0"/>
          <a:fillRef idx="0"/>
          <a:effectRef idx="0"/>
          <a:fontRef idx="minor"/>
        </p:style>
      </p:sp>
      <p:sp>
        <p:nvSpPr>
          <p:cNvPr id="748" name="CustomShape 704"/>
          <p:cNvSpPr/>
          <p:nvPr/>
        </p:nvSpPr>
        <p:spPr>
          <a:xfrm rot="17403000">
            <a:off x="4600800" y="182520"/>
            <a:ext cx="565560" cy="3805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749" name="CustomShape 705"/>
          <p:cNvSpPr/>
          <p:nvPr/>
        </p:nvSpPr>
        <p:spPr>
          <a:xfrm>
            <a:off x="4617000" y="257040"/>
            <a:ext cx="74628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VEGFA,</a:t>
            </a:r>
            <a:endParaRPr b="0" lang="pt-BR" sz="23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VEGFC,</a:t>
            </a:r>
            <a:endParaRPr b="0" lang="pt-BR" sz="23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VEGFD</a:t>
            </a:r>
            <a:endParaRPr b="0" lang="pt-BR" sz="2300" spc="-1" strike="noStrike">
              <a:solidFill>
                <a:srgbClr val="000000"/>
              </a:solidFill>
              <a:uFill>
                <a:solidFill>
                  <a:srgbClr val="ffffff"/>
                </a:solidFill>
              </a:uFill>
              <a:latin typeface="Arial"/>
            </a:endParaRPr>
          </a:p>
        </p:txBody>
      </p:sp>
      <p:sp>
        <p:nvSpPr>
          <p:cNvPr id="750" name="CustomShape 706"/>
          <p:cNvSpPr/>
          <p:nvPr/>
        </p:nvSpPr>
        <p:spPr>
          <a:xfrm rot="530400">
            <a:off x="5132520" y="2601720"/>
            <a:ext cx="683640" cy="4284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751" name="CustomShape 707"/>
          <p:cNvSpPr/>
          <p:nvPr/>
        </p:nvSpPr>
        <p:spPr>
          <a:xfrm rot="31200">
            <a:off x="5389920" y="2803320"/>
            <a:ext cx="389160" cy="1987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752" name="CustomShape 708"/>
          <p:cNvSpPr/>
          <p:nvPr/>
        </p:nvSpPr>
        <p:spPr>
          <a:xfrm>
            <a:off x="5223600" y="2706840"/>
            <a:ext cx="4503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Sck</a:t>
            </a:r>
            <a:endParaRPr b="0" lang="pt-BR" sz="2300" spc="-1" strike="noStrike">
              <a:solidFill>
                <a:srgbClr val="000000"/>
              </a:solidFill>
              <a:uFill>
                <a:solidFill>
                  <a:srgbClr val="ffffff"/>
                </a:solidFill>
              </a:uFill>
              <a:latin typeface="Arial"/>
            </a:endParaRPr>
          </a:p>
        </p:txBody>
      </p:sp>
      <p:sp>
        <p:nvSpPr>
          <p:cNvPr id="753" name="CustomShape 709"/>
          <p:cNvSpPr/>
          <p:nvPr/>
        </p:nvSpPr>
        <p:spPr>
          <a:xfrm>
            <a:off x="5203800" y="2287440"/>
            <a:ext cx="788760" cy="4780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6ff00"/>
              </a:gs>
              <a:gs pos="100000">
                <a:srgbClr val="fcff93"/>
              </a:gs>
            </a:gsLst>
            <a:lin ang="2700000"/>
          </a:gradFill>
          <a:ln w="9360">
            <a:solidFill>
              <a:srgbClr val="000000"/>
            </a:solidFill>
            <a:round/>
          </a:ln>
        </p:spPr>
        <p:style>
          <a:lnRef idx="0"/>
          <a:fillRef idx="0"/>
          <a:effectRef idx="0"/>
          <a:fontRef idx="minor"/>
        </p:style>
      </p:sp>
      <p:sp>
        <p:nvSpPr>
          <p:cNvPr id="754" name="CustomShape 710"/>
          <p:cNvSpPr/>
          <p:nvPr/>
        </p:nvSpPr>
        <p:spPr>
          <a:xfrm rot="557400">
            <a:off x="5643360" y="2593440"/>
            <a:ext cx="224640" cy="1004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55" name="CustomShape 711"/>
          <p:cNvSpPr/>
          <p:nvPr/>
        </p:nvSpPr>
        <p:spPr>
          <a:xfrm>
            <a:off x="5290200" y="2374920"/>
            <a:ext cx="603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VRAP</a:t>
            </a:r>
            <a:endParaRPr b="0" lang="pt-BR" sz="2300" spc="-1" strike="noStrike">
              <a:solidFill>
                <a:srgbClr val="000000"/>
              </a:solidFill>
              <a:uFill>
                <a:solidFill>
                  <a:srgbClr val="ffffff"/>
                </a:solidFill>
              </a:uFill>
              <a:latin typeface="Arial"/>
            </a:endParaRPr>
          </a:p>
        </p:txBody>
      </p:sp>
      <p:sp>
        <p:nvSpPr>
          <p:cNvPr id="756" name="CustomShape 712"/>
          <p:cNvSpPr/>
          <p:nvPr/>
        </p:nvSpPr>
        <p:spPr>
          <a:xfrm>
            <a:off x="1212840" y="4591080"/>
            <a:ext cx="401760" cy="2095560"/>
          </a:xfrm>
          <a:custGeom>
            <a:avLst/>
            <a:gdLst/>
            <a:ahLst/>
            <a:rect l="l" t="t" r="r" b="b"/>
            <a:pathLst>
              <a:path w="252" h="1320">
                <a:moveTo>
                  <a:pt x="90" y="0"/>
                </a:moveTo>
                <a:cubicBezTo>
                  <a:pt x="252" y="582"/>
                  <a:pt x="198" y="986"/>
                  <a:pt x="0" y="1320"/>
                </a:cubicBezTo>
              </a:path>
            </a:pathLst>
          </a:custGeom>
          <a:noFill/>
          <a:ln w="31680">
            <a:solidFill>
              <a:srgbClr val="ff0000"/>
            </a:solidFill>
            <a:round/>
            <a:tailEnd len="lg" type="oval" w="med"/>
          </a:ln>
          <a:effectLst>
            <a:outerShdw dist="17819" dir="2700000">
              <a:srgbClr val="000000"/>
            </a:outerShdw>
          </a:effectLst>
        </p:spPr>
        <p:style>
          <a:lnRef idx="0"/>
          <a:fillRef idx="0"/>
          <a:effectRef idx="0"/>
          <a:fontRef idx="minor"/>
        </p:style>
      </p:sp>
      <p:sp>
        <p:nvSpPr>
          <p:cNvPr id="757" name="CustomShape 713"/>
          <p:cNvSpPr/>
          <p:nvPr/>
        </p:nvSpPr>
        <p:spPr>
          <a:xfrm>
            <a:off x="468360" y="6524640"/>
            <a:ext cx="592200" cy="1619280"/>
          </a:xfrm>
          <a:custGeom>
            <a:avLst/>
            <a:gdLst/>
            <a:ahLst/>
            <a:rect l="l" t="t" r="r" b="b"/>
            <a:pathLst>
              <a:path w="372" h="1020">
                <a:moveTo>
                  <a:pt x="36" y="0"/>
                </a:moveTo>
                <a:cubicBezTo>
                  <a:pt x="0" y="414"/>
                  <a:pt x="174" y="738"/>
                  <a:pt x="372" y="102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58" name="CustomShape 714"/>
          <p:cNvSpPr/>
          <p:nvPr/>
        </p:nvSpPr>
        <p:spPr>
          <a:xfrm>
            <a:off x="1355760" y="7210440"/>
            <a:ext cx="154080" cy="895320"/>
          </a:xfrm>
          <a:custGeom>
            <a:avLst/>
            <a:gdLst/>
            <a:ahLst/>
            <a:rect l="l" t="t" r="r" b="b"/>
            <a:pathLst>
              <a:path w="96" h="564">
                <a:moveTo>
                  <a:pt x="24" y="0"/>
                </a:moveTo>
                <a:cubicBezTo>
                  <a:pt x="78" y="198"/>
                  <a:pt x="96" y="348"/>
                  <a:pt x="0" y="56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59" name="CustomShape 715"/>
          <p:cNvSpPr/>
          <p:nvPr/>
        </p:nvSpPr>
        <p:spPr>
          <a:xfrm>
            <a:off x="2401920" y="8201160"/>
            <a:ext cx="1685880" cy="1552320"/>
          </a:xfrm>
          <a:custGeom>
            <a:avLst/>
            <a:gdLst/>
            <a:ahLst/>
            <a:rect l="l" t="t" r="r" b="b"/>
            <a:pathLst>
              <a:path w="1059" h="978">
                <a:moveTo>
                  <a:pt x="27" y="0"/>
                </a:moveTo>
                <a:cubicBezTo>
                  <a:pt x="0" y="567"/>
                  <a:pt x="711" y="810"/>
                  <a:pt x="1059" y="97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60" name="CustomShape 716"/>
          <p:cNvSpPr/>
          <p:nvPr/>
        </p:nvSpPr>
        <p:spPr>
          <a:xfrm>
            <a:off x="1203480" y="8400960"/>
            <a:ext cx="2931840" cy="1943280"/>
          </a:xfrm>
          <a:custGeom>
            <a:avLst/>
            <a:gdLst/>
            <a:ahLst/>
            <a:rect l="l" t="t" r="r" b="b"/>
            <a:pathLst>
              <a:path w="1842" h="1224">
                <a:moveTo>
                  <a:pt x="0" y="0"/>
                </a:moveTo>
                <a:cubicBezTo>
                  <a:pt x="138" y="960"/>
                  <a:pt x="1026" y="1224"/>
                  <a:pt x="1842" y="93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61" name="CustomShape 717"/>
          <p:cNvSpPr/>
          <p:nvPr/>
        </p:nvSpPr>
        <p:spPr>
          <a:xfrm>
            <a:off x="3753000" y="7223040"/>
            <a:ext cx="833040" cy="5050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88500"/>
              </a:gs>
              <a:gs pos="100000">
                <a:srgbClr val="ffd289"/>
              </a:gs>
            </a:gsLst>
            <a:lin ang="2700000"/>
          </a:gradFill>
          <a:ln w="9360">
            <a:solidFill>
              <a:srgbClr val="000000"/>
            </a:solidFill>
            <a:round/>
          </a:ln>
        </p:spPr>
        <p:style>
          <a:lnRef idx="0"/>
          <a:fillRef idx="0"/>
          <a:effectRef idx="0"/>
          <a:fontRef idx="minor"/>
        </p:style>
      </p:sp>
      <p:sp>
        <p:nvSpPr>
          <p:cNvPr id="762" name="CustomShape 718"/>
          <p:cNvSpPr/>
          <p:nvPr/>
        </p:nvSpPr>
        <p:spPr>
          <a:xfrm rot="557400">
            <a:off x="4217040" y="7546680"/>
            <a:ext cx="237240" cy="1062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63" name="CustomShape 719"/>
          <p:cNvSpPr/>
          <p:nvPr/>
        </p:nvSpPr>
        <p:spPr>
          <a:xfrm>
            <a:off x="3800520" y="7335720"/>
            <a:ext cx="75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HSP27</a:t>
            </a:r>
            <a:endParaRPr b="0" lang="pt-BR" sz="2300" spc="-1" strike="noStrike">
              <a:solidFill>
                <a:srgbClr val="000000"/>
              </a:solidFill>
              <a:uFill>
                <a:solidFill>
                  <a:srgbClr val="ffffff"/>
                </a:solidFill>
              </a:uFill>
              <a:latin typeface="Arial"/>
            </a:endParaRPr>
          </a:p>
        </p:txBody>
      </p:sp>
      <p:sp>
        <p:nvSpPr>
          <p:cNvPr id="764" name="CustomShape 720"/>
          <p:cNvSpPr/>
          <p:nvPr/>
        </p:nvSpPr>
        <p:spPr>
          <a:xfrm>
            <a:off x="5186520" y="6048360"/>
            <a:ext cx="95040" cy="800280"/>
          </a:xfrm>
          <a:custGeom>
            <a:avLst/>
            <a:gdLst/>
            <a:ahLst/>
            <a:rect l="l" t="t" r="r" b="b"/>
            <a:pathLst>
              <a:path w="60" h="504">
                <a:moveTo>
                  <a:pt x="18" y="0"/>
                </a:moveTo>
                <a:cubicBezTo>
                  <a:pt x="60" y="138"/>
                  <a:pt x="54" y="360"/>
                  <a:pt x="0" y="504"/>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65" name="CustomShape 721"/>
          <p:cNvSpPr/>
          <p:nvPr/>
        </p:nvSpPr>
        <p:spPr>
          <a:xfrm>
            <a:off x="5396040" y="7277040"/>
            <a:ext cx="19080" cy="2390760"/>
          </a:xfrm>
          <a:custGeom>
            <a:avLst/>
            <a:gdLst/>
            <a:ahLst/>
            <a:rect l="l" t="t" r="r" b="b"/>
            <a:pathLst>
              <a:path w="12" h="1506">
                <a:moveTo>
                  <a:pt x="12" y="0"/>
                </a:moveTo>
                <a:cubicBezTo>
                  <a:pt x="10" y="251"/>
                  <a:pt x="2" y="1192"/>
                  <a:pt x="0" y="150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66" name="CustomShape 722"/>
          <p:cNvSpPr/>
          <p:nvPr/>
        </p:nvSpPr>
        <p:spPr>
          <a:xfrm>
            <a:off x="5607000" y="9391680"/>
            <a:ext cx="1488960" cy="685800"/>
          </a:xfrm>
          <a:custGeom>
            <a:avLst/>
            <a:gdLst/>
            <a:ahLst/>
            <a:rect l="l" t="t" r="r" b="b"/>
            <a:pathLst>
              <a:path w="936" h="432">
                <a:moveTo>
                  <a:pt x="936" y="0"/>
                </a:moveTo>
                <a:cubicBezTo>
                  <a:pt x="804" y="432"/>
                  <a:pt x="324" y="204"/>
                  <a:pt x="0" y="25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67" name="CustomShape 723"/>
          <p:cNvSpPr/>
          <p:nvPr/>
        </p:nvSpPr>
        <p:spPr>
          <a:xfrm>
            <a:off x="5568840" y="9601200"/>
            <a:ext cx="3294000" cy="1076400"/>
          </a:xfrm>
          <a:custGeom>
            <a:avLst/>
            <a:gdLst/>
            <a:ahLst/>
            <a:rect l="l" t="t" r="r" b="b"/>
            <a:pathLst>
              <a:path w="2070" h="678">
                <a:moveTo>
                  <a:pt x="2070" y="0"/>
                </a:moveTo>
                <a:cubicBezTo>
                  <a:pt x="1566" y="678"/>
                  <a:pt x="390" y="270"/>
                  <a:pt x="0" y="21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68" name="CustomShape 724"/>
          <p:cNvSpPr/>
          <p:nvPr/>
        </p:nvSpPr>
        <p:spPr>
          <a:xfrm>
            <a:off x="6824520" y="8048520"/>
            <a:ext cx="606240" cy="353880"/>
          </a:xfrm>
          <a:custGeom>
            <a:avLst/>
            <a:gdLst/>
            <a:ahLst/>
            <a:rect l="0" t="0" r="r" b="b"/>
            <a:pathLst>
              <a:path w="1686" h="985">
                <a:moveTo>
                  <a:pt x="303" y="0"/>
                </a:moveTo>
                <a:lnTo>
                  <a:pt x="1381" y="0"/>
                </a:lnTo>
                <a:lnTo>
                  <a:pt x="1685" y="303"/>
                </a:lnTo>
                <a:lnTo>
                  <a:pt x="1685" y="680"/>
                </a:lnTo>
                <a:lnTo>
                  <a:pt x="1381" y="984"/>
                </a:lnTo>
                <a:lnTo>
                  <a:pt x="303" y="984"/>
                </a:lnTo>
                <a:lnTo>
                  <a:pt x="0" y="680"/>
                </a:lnTo>
                <a:lnTo>
                  <a:pt x="0" y="303"/>
                </a:lnTo>
                <a:lnTo>
                  <a:pt x="303"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769" name="CustomShape 725"/>
          <p:cNvSpPr/>
          <p:nvPr/>
        </p:nvSpPr>
        <p:spPr>
          <a:xfrm rot="21476400">
            <a:off x="7148520" y="8201520"/>
            <a:ext cx="246960" cy="1281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70" name="CustomShape 726"/>
          <p:cNvSpPr/>
          <p:nvPr/>
        </p:nvSpPr>
        <p:spPr>
          <a:xfrm>
            <a:off x="6864480" y="8143920"/>
            <a:ext cx="5324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ERK1/2</a:t>
            </a:r>
            <a:endParaRPr b="0" lang="pt-BR" sz="2300" spc="-1" strike="noStrike">
              <a:solidFill>
                <a:srgbClr val="000000"/>
              </a:solidFill>
              <a:uFill>
                <a:solidFill>
                  <a:srgbClr val="ffffff"/>
                </a:solidFill>
              </a:uFill>
              <a:latin typeface="Arial"/>
            </a:endParaRPr>
          </a:p>
        </p:txBody>
      </p:sp>
      <p:sp>
        <p:nvSpPr>
          <p:cNvPr id="771" name="CustomShape 727"/>
          <p:cNvSpPr/>
          <p:nvPr/>
        </p:nvSpPr>
        <p:spPr>
          <a:xfrm>
            <a:off x="7364520" y="6315120"/>
            <a:ext cx="266760" cy="628560"/>
          </a:xfrm>
          <a:custGeom>
            <a:avLst/>
            <a:gdLst/>
            <a:ahLst/>
            <a:rect l="l" t="t" r="r" b="b"/>
            <a:pathLst>
              <a:path w="168" h="396">
                <a:moveTo>
                  <a:pt x="18" y="0"/>
                </a:moveTo>
                <a:cubicBezTo>
                  <a:pt x="156" y="120"/>
                  <a:pt x="168" y="312"/>
                  <a:pt x="0" y="39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72" name="CustomShape 728"/>
          <p:cNvSpPr/>
          <p:nvPr/>
        </p:nvSpPr>
        <p:spPr>
          <a:xfrm>
            <a:off x="7373880" y="4781520"/>
            <a:ext cx="515880" cy="1295280"/>
          </a:xfrm>
          <a:custGeom>
            <a:avLst/>
            <a:gdLst/>
            <a:ahLst/>
            <a:rect l="l" t="t" r="r" b="b"/>
            <a:pathLst>
              <a:path w="324" h="816">
                <a:moveTo>
                  <a:pt x="258" y="0"/>
                </a:moveTo>
                <a:cubicBezTo>
                  <a:pt x="324" y="246"/>
                  <a:pt x="318" y="528"/>
                  <a:pt x="0" y="81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73" name="CustomShape 729"/>
          <p:cNvSpPr/>
          <p:nvPr/>
        </p:nvSpPr>
        <p:spPr>
          <a:xfrm>
            <a:off x="6810480" y="4267080"/>
            <a:ext cx="218880" cy="743040"/>
          </a:xfrm>
          <a:custGeom>
            <a:avLst/>
            <a:gdLst/>
            <a:ahLst/>
            <a:rect l="l" t="t" r="r" b="b"/>
            <a:pathLst>
              <a:path w="138" h="468">
                <a:moveTo>
                  <a:pt x="24" y="0"/>
                </a:moveTo>
                <a:cubicBezTo>
                  <a:pt x="138" y="114"/>
                  <a:pt x="138" y="384"/>
                  <a:pt x="0" y="46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74" name="CustomShape 730"/>
          <p:cNvSpPr/>
          <p:nvPr/>
        </p:nvSpPr>
        <p:spPr>
          <a:xfrm>
            <a:off x="7389720" y="4465800"/>
            <a:ext cx="689040" cy="401400"/>
          </a:xfrm>
          <a:custGeom>
            <a:avLst/>
            <a:gdLst/>
            <a:ahLst/>
            <a:rect l="0" t="0" r="r" b="b"/>
            <a:pathLst>
              <a:path w="1916" h="1117">
                <a:moveTo>
                  <a:pt x="343" y="0"/>
                </a:moveTo>
                <a:lnTo>
                  <a:pt x="1571" y="0"/>
                </a:lnTo>
                <a:lnTo>
                  <a:pt x="1915" y="343"/>
                </a:lnTo>
                <a:lnTo>
                  <a:pt x="1915" y="772"/>
                </a:lnTo>
                <a:lnTo>
                  <a:pt x="1571" y="1116"/>
                </a:lnTo>
                <a:lnTo>
                  <a:pt x="343" y="1116"/>
                </a:lnTo>
                <a:lnTo>
                  <a:pt x="0" y="772"/>
                </a:lnTo>
                <a:lnTo>
                  <a:pt x="0" y="343"/>
                </a:lnTo>
                <a:lnTo>
                  <a:pt x="343" y="0"/>
                </a:lnTo>
              </a:path>
            </a:pathLst>
          </a:custGeom>
          <a:gradFill>
            <a:gsLst>
              <a:gs pos="0">
                <a:srgbClr val="247ffa"/>
              </a:gs>
              <a:gs pos="50000">
                <a:srgbClr val="99c4fd"/>
              </a:gs>
              <a:gs pos="100000">
                <a:srgbClr val="247ffa"/>
              </a:gs>
            </a:gsLst>
            <a:lin ang="5400000"/>
          </a:gradFill>
          <a:ln>
            <a:noFill/>
          </a:ln>
        </p:spPr>
        <p:style>
          <a:lnRef idx="0"/>
          <a:fillRef idx="0"/>
          <a:effectRef idx="0"/>
          <a:fontRef idx="minor"/>
        </p:style>
      </p:sp>
      <p:sp>
        <p:nvSpPr>
          <p:cNvPr id="775" name="CustomShape 731"/>
          <p:cNvSpPr/>
          <p:nvPr/>
        </p:nvSpPr>
        <p:spPr>
          <a:xfrm rot="21476400">
            <a:off x="7758000" y="4639680"/>
            <a:ext cx="280440" cy="1454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76" name="CustomShape 732"/>
          <p:cNvSpPr/>
          <p:nvPr/>
        </p:nvSpPr>
        <p:spPr>
          <a:xfrm>
            <a:off x="7591320" y="457416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PKC</a:t>
            </a:r>
            <a:endParaRPr b="0" lang="pt-BR" sz="2300" spc="-1" strike="noStrike">
              <a:solidFill>
                <a:srgbClr val="000000"/>
              </a:solidFill>
              <a:uFill>
                <a:solidFill>
                  <a:srgbClr val="ffffff"/>
                </a:solidFill>
              </a:uFill>
              <a:latin typeface="Arial"/>
            </a:endParaRPr>
          </a:p>
        </p:txBody>
      </p:sp>
      <p:sp>
        <p:nvSpPr>
          <p:cNvPr id="777" name="CustomShape 733"/>
          <p:cNvSpPr/>
          <p:nvPr/>
        </p:nvSpPr>
        <p:spPr>
          <a:xfrm>
            <a:off x="6815160" y="6075360"/>
            <a:ext cx="615960" cy="358920"/>
          </a:xfrm>
          <a:custGeom>
            <a:avLst/>
            <a:gdLst/>
            <a:ahLst/>
            <a:rect l="0" t="0" r="r" b="b"/>
            <a:pathLst>
              <a:path w="1713" h="999">
                <a:moveTo>
                  <a:pt x="307" y="0"/>
                </a:moveTo>
                <a:lnTo>
                  <a:pt x="1404" y="0"/>
                </a:lnTo>
                <a:lnTo>
                  <a:pt x="1712" y="307"/>
                </a:lnTo>
                <a:lnTo>
                  <a:pt x="1712" y="690"/>
                </a:lnTo>
                <a:lnTo>
                  <a:pt x="1404" y="998"/>
                </a:lnTo>
                <a:lnTo>
                  <a:pt x="307" y="998"/>
                </a:lnTo>
                <a:lnTo>
                  <a:pt x="0" y="690"/>
                </a:lnTo>
                <a:lnTo>
                  <a:pt x="0" y="307"/>
                </a:lnTo>
                <a:lnTo>
                  <a:pt x="307"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778" name="CustomShape 734"/>
          <p:cNvSpPr/>
          <p:nvPr/>
        </p:nvSpPr>
        <p:spPr>
          <a:xfrm rot="21476400">
            <a:off x="7144200" y="6231240"/>
            <a:ext cx="250920" cy="129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79" name="CustomShape 735"/>
          <p:cNvSpPr/>
          <p:nvPr/>
        </p:nvSpPr>
        <p:spPr>
          <a:xfrm>
            <a:off x="6980400" y="6172200"/>
            <a:ext cx="329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Raf1</a:t>
            </a:r>
            <a:endParaRPr b="0" lang="pt-BR" sz="2300" spc="-1" strike="noStrike">
              <a:solidFill>
                <a:srgbClr val="000000"/>
              </a:solidFill>
              <a:uFill>
                <a:solidFill>
                  <a:srgbClr val="ffffff"/>
                </a:solidFill>
              </a:uFill>
              <a:latin typeface="Arial"/>
            </a:endParaRPr>
          </a:p>
        </p:txBody>
      </p:sp>
      <p:sp>
        <p:nvSpPr>
          <p:cNvPr id="780" name="CustomShape 736"/>
          <p:cNvSpPr/>
          <p:nvPr/>
        </p:nvSpPr>
        <p:spPr>
          <a:xfrm>
            <a:off x="5311800" y="1770120"/>
            <a:ext cx="2125800" cy="1633320"/>
          </a:xfrm>
          <a:custGeom>
            <a:avLst/>
            <a:gdLst/>
            <a:ahLst/>
            <a:rect l="l" t="t" r="r" b="b"/>
            <a:pathLst>
              <a:path w="1335" h="1029">
                <a:moveTo>
                  <a:pt x="775" y="149"/>
                </a:moveTo>
                <a:cubicBezTo>
                  <a:pt x="0" y="0"/>
                  <a:pt x="687" y="881"/>
                  <a:pt x="1335" y="1029"/>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81" name="CustomShape 737"/>
          <p:cNvSpPr/>
          <p:nvPr/>
        </p:nvSpPr>
        <p:spPr>
          <a:xfrm>
            <a:off x="9163080" y="3403440"/>
            <a:ext cx="390600" cy="939960"/>
          </a:xfrm>
          <a:custGeom>
            <a:avLst/>
            <a:gdLst/>
            <a:ahLst/>
            <a:rect l="l" t="t" r="r" b="b"/>
            <a:pathLst>
              <a:path w="246" h="592">
                <a:moveTo>
                  <a:pt x="0" y="0"/>
                </a:moveTo>
                <a:cubicBezTo>
                  <a:pt x="176" y="152"/>
                  <a:pt x="246" y="328"/>
                  <a:pt x="168" y="592"/>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82" name="CustomShape 738"/>
          <p:cNvSpPr/>
          <p:nvPr/>
        </p:nvSpPr>
        <p:spPr>
          <a:xfrm>
            <a:off x="8964720" y="4692600"/>
            <a:ext cx="261720" cy="787320"/>
          </a:xfrm>
          <a:custGeom>
            <a:avLst/>
            <a:gdLst/>
            <a:ahLst/>
            <a:rect l="l" t="t" r="r" b="b"/>
            <a:pathLst>
              <a:path w="164" h="496">
                <a:moveTo>
                  <a:pt x="132" y="0"/>
                </a:moveTo>
                <a:cubicBezTo>
                  <a:pt x="0" y="96"/>
                  <a:pt x="64" y="308"/>
                  <a:pt x="164" y="496"/>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83" name="CustomShape 739"/>
          <p:cNvSpPr/>
          <p:nvPr/>
        </p:nvSpPr>
        <p:spPr>
          <a:xfrm>
            <a:off x="9222480" y="4521960"/>
            <a:ext cx="207360" cy="2019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784" name="CustomShape 740"/>
          <p:cNvSpPr/>
          <p:nvPr/>
        </p:nvSpPr>
        <p:spPr>
          <a:xfrm>
            <a:off x="9393120" y="4521960"/>
            <a:ext cx="207720" cy="2019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785" name="CustomShape 741"/>
          <p:cNvSpPr/>
          <p:nvPr/>
        </p:nvSpPr>
        <p:spPr>
          <a:xfrm>
            <a:off x="9155520" y="4383000"/>
            <a:ext cx="487800" cy="45900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786" name="CustomShape 742"/>
          <p:cNvSpPr/>
          <p:nvPr/>
        </p:nvSpPr>
        <p:spPr>
          <a:xfrm>
            <a:off x="9131400" y="4487400"/>
            <a:ext cx="5792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300" spc="-1" strike="noStrike">
              <a:solidFill>
                <a:srgbClr val="000000"/>
              </a:solidFill>
              <a:uFill>
                <a:solidFill>
                  <a:srgbClr val="ffffff"/>
                </a:solidFill>
              </a:uFill>
              <a:latin typeface="Arial"/>
            </a:endParaRPr>
          </a:p>
        </p:txBody>
      </p:sp>
      <p:sp>
        <p:nvSpPr>
          <p:cNvPr id="787" name="CustomShape 743"/>
          <p:cNvSpPr/>
          <p:nvPr/>
        </p:nvSpPr>
        <p:spPr>
          <a:xfrm>
            <a:off x="9055080" y="5875200"/>
            <a:ext cx="755640" cy="3314880"/>
          </a:xfrm>
          <a:custGeom>
            <a:avLst/>
            <a:gdLst/>
            <a:ahLst/>
            <a:rect l="l" t="t" r="r" b="b"/>
            <a:pathLst>
              <a:path w="475" h="2088">
                <a:moveTo>
                  <a:pt x="293" y="0"/>
                </a:moveTo>
                <a:cubicBezTo>
                  <a:pt x="475" y="787"/>
                  <a:pt x="173" y="1733"/>
                  <a:pt x="0" y="2088"/>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88" name="CustomShape 744"/>
          <p:cNvSpPr/>
          <p:nvPr/>
        </p:nvSpPr>
        <p:spPr>
          <a:xfrm>
            <a:off x="8426520" y="5883120"/>
            <a:ext cx="949320" cy="1791000"/>
          </a:xfrm>
          <a:custGeom>
            <a:avLst/>
            <a:gdLst/>
            <a:ahLst/>
            <a:rect l="l" t="t" r="r" b="b"/>
            <a:pathLst>
              <a:path w="596" h="1128">
                <a:moveTo>
                  <a:pt x="0" y="1128"/>
                </a:moveTo>
                <a:cubicBezTo>
                  <a:pt x="10" y="652"/>
                  <a:pt x="596" y="633"/>
                  <a:pt x="514" y="0"/>
                </a:cubicBezTo>
              </a:path>
            </a:pathLst>
          </a:custGeom>
          <a:noFill/>
          <a:ln w="31680">
            <a:solidFill>
              <a:srgbClr val="ffff00"/>
            </a:solidFill>
            <a:round/>
            <a:tailEnd len="lg" type="triangle" w="med"/>
          </a:ln>
          <a:effectLst>
            <a:outerShdw dist="17819" dir="2700000">
              <a:srgbClr val="000000"/>
            </a:outerShdw>
          </a:effectLst>
        </p:spPr>
        <p:style>
          <a:lnRef idx="0"/>
          <a:fillRef idx="0"/>
          <a:effectRef idx="0"/>
          <a:fontRef idx="minor"/>
        </p:style>
      </p:sp>
      <p:sp>
        <p:nvSpPr>
          <p:cNvPr id="789" name="CustomShape 745"/>
          <p:cNvSpPr/>
          <p:nvPr/>
        </p:nvSpPr>
        <p:spPr>
          <a:xfrm>
            <a:off x="7883640" y="7588080"/>
            <a:ext cx="898200" cy="4399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d88500"/>
              </a:gs>
              <a:gs pos="100000">
                <a:srgbClr val="ffd48f"/>
              </a:gs>
            </a:gsLst>
            <a:lin ang="5400000"/>
          </a:gradFill>
          <a:ln w="9360">
            <a:solidFill>
              <a:srgbClr val="000000"/>
            </a:solidFill>
            <a:round/>
          </a:ln>
        </p:spPr>
        <p:style>
          <a:lnRef idx="0"/>
          <a:fillRef idx="0"/>
          <a:effectRef idx="0"/>
          <a:fontRef idx="minor"/>
        </p:style>
      </p:sp>
      <p:sp>
        <p:nvSpPr>
          <p:cNvPr id="790" name="CustomShape 746"/>
          <p:cNvSpPr/>
          <p:nvPr/>
        </p:nvSpPr>
        <p:spPr>
          <a:xfrm rot="21020400">
            <a:off x="8421120" y="7872120"/>
            <a:ext cx="309600" cy="1101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91" name="CustomShape 747"/>
          <p:cNvSpPr/>
          <p:nvPr/>
        </p:nvSpPr>
        <p:spPr>
          <a:xfrm>
            <a:off x="8013960" y="7728120"/>
            <a:ext cx="707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cPLA</a:t>
            </a:r>
            <a:endParaRPr b="0" lang="pt-BR" sz="2300" spc="-1" strike="noStrike">
              <a:solidFill>
                <a:srgbClr val="000000"/>
              </a:solidFill>
              <a:uFill>
                <a:solidFill>
                  <a:srgbClr val="ffffff"/>
                </a:solidFill>
              </a:uFill>
              <a:latin typeface="Arial"/>
            </a:endParaRPr>
          </a:p>
        </p:txBody>
      </p:sp>
      <p:sp>
        <p:nvSpPr>
          <p:cNvPr id="792" name="CustomShape 748"/>
          <p:cNvSpPr/>
          <p:nvPr/>
        </p:nvSpPr>
        <p:spPr>
          <a:xfrm rot="20052000">
            <a:off x="-26280" y="2246400"/>
            <a:ext cx="11206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Endothelial Cell</a:t>
            </a:r>
            <a:endParaRPr b="0" lang="pt-BR" sz="2300" spc="-1" strike="noStrike">
              <a:solidFill>
                <a:srgbClr val="000000"/>
              </a:solidFill>
              <a:uFill>
                <a:solidFill>
                  <a:srgbClr val="ffffff"/>
                </a:solidFill>
              </a:uFill>
              <a:latin typeface="Arial"/>
            </a:endParaRPr>
          </a:p>
        </p:txBody>
      </p:sp>
      <p:sp>
        <p:nvSpPr>
          <p:cNvPr id="793" name="CustomShape 749"/>
          <p:cNvSpPr/>
          <p:nvPr/>
        </p:nvSpPr>
        <p:spPr>
          <a:xfrm>
            <a:off x="4467240" y="5605560"/>
            <a:ext cx="151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Focal Adhesion Turnover </a:t>
            </a:r>
            <a:endParaRPr b="0" lang="pt-BR" sz="2300" spc="-1" strike="noStrike">
              <a:solidFill>
                <a:srgbClr val="000000"/>
              </a:solidFill>
              <a:uFill>
                <a:solidFill>
                  <a:srgbClr val="ffffff"/>
                </a:solidFill>
              </a:uFill>
              <a:latin typeface="Arial"/>
            </a:endParaRPr>
          </a:p>
        </p:txBody>
      </p:sp>
      <p:sp>
        <p:nvSpPr>
          <p:cNvPr id="794" name="CustomShape 750"/>
          <p:cNvSpPr/>
          <p:nvPr/>
        </p:nvSpPr>
        <p:spPr>
          <a:xfrm>
            <a:off x="8605800" y="5473800"/>
            <a:ext cx="1297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ProstaglandinProduction</a:t>
            </a:r>
            <a:endParaRPr b="0" lang="pt-BR" sz="2300" spc="-1" strike="noStrike">
              <a:solidFill>
                <a:srgbClr val="000000"/>
              </a:solidFill>
              <a:uFill>
                <a:solidFill>
                  <a:srgbClr val="ffffff"/>
                </a:solidFill>
              </a:uFill>
              <a:latin typeface="Arial"/>
            </a:endParaRPr>
          </a:p>
        </p:txBody>
      </p:sp>
      <p:sp>
        <p:nvSpPr>
          <p:cNvPr id="795" name="CustomShape 751"/>
          <p:cNvSpPr/>
          <p:nvPr/>
        </p:nvSpPr>
        <p:spPr>
          <a:xfrm>
            <a:off x="8383680" y="9232920"/>
            <a:ext cx="13050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Vascular Cell Permeability</a:t>
            </a:r>
            <a:endParaRPr b="0" lang="pt-BR" sz="2300" spc="-1" strike="noStrike">
              <a:solidFill>
                <a:srgbClr val="000000"/>
              </a:solidFill>
              <a:uFill>
                <a:solidFill>
                  <a:srgbClr val="ffffff"/>
                </a:solidFill>
              </a:uFill>
              <a:latin typeface="Arial"/>
            </a:endParaRPr>
          </a:p>
        </p:txBody>
      </p:sp>
      <p:sp>
        <p:nvSpPr>
          <p:cNvPr id="796" name="CustomShape 752"/>
          <p:cNvSpPr/>
          <p:nvPr/>
        </p:nvSpPr>
        <p:spPr>
          <a:xfrm>
            <a:off x="6307200" y="8993160"/>
            <a:ext cx="16858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Gene Expression &amp; Cell Proliferation</a:t>
            </a:r>
            <a:endParaRPr b="0" lang="pt-BR" sz="2300" spc="-1" strike="noStrike">
              <a:solidFill>
                <a:srgbClr val="000000"/>
              </a:solidFill>
              <a:uFill>
                <a:solidFill>
                  <a:srgbClr val="ffffff"/>
                </a:solidFill>
              </a:uFill>
              <a:latin typeface="Arial"/>
            </a:endParaRPr>
          </a:p>
        </p:txBody>
      </p:sp>
      <p:sp>
        <p:nvSpPr>
          <p:cNvPr id="797" name="CustomShape 753"/>
          <p:cNvSpPr/>
          <p:nvPr/>
        </p:nvSpPr>
        <p:spPr>
          <a:xfrm>
            <a:off x="4146480" y="9712440"/>
            <a:ext cx="14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ANGIOGENESIS</a:t>
            </a:r>
            <a:endParaRPr b="0" lang="pt-BR" sz="2300" spc="-1" strike="noStrike">
              <a:solidFill>
                <a:srgbClr val="000000"/>
              </a:solidFill>
              <a:uFill>
                <a:solidFill>
                  <a:srgbClr val="ffffff"/>
                </a:solidFill>
              </a:uFill>
              <a:latin typeface="Arial"/>
            </a:endParaRPr>
          </a:p>
        </p:txBody>
      </p:sp>
      <p:sp>
        <p:nvSpPr>
          <p:cNvPr id="798" name="CustomShape 754"/>
          <p:cNvSpPr/>
          <p:nvPr/>
        </p:nvSpPr>
        <p:spPr>
          <a:xfrm>
            <a:off x="511200" y="8134200"/>
            <a:ext cx="14079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Survival</a:t>
            </a:r>
            <a:endParaRPr b="0" lang="pt-BR" sz="2300" spc="-1" strike="noStrike">
              <a:solidFill>
                <a:srgbClr val="000000"/>
              </a:solidFill>
              <a:uFill>
                <a:solidFill>
                  <a:srgbClr val="ffffff"/>
                </a:solidFill>
              </a:uFill>
              <a:latin typeface="Arial"/>
            </a:endParaRPr>
          </a:p>
        </p:txBody>
      </p:sp>
      <p:sp>
        <p:nvSpPr>
          <p:cNvPr id="799" name="CustomShape 755"/>
          <p:cNvSpPr/>
          <p:nvPr/>
        </p:nvSpPr>
        <p:spPr>
          <a:xfrm>
            <a:off x="2104920" y="7543800"/>
            <a:ext cx="749520" cy="747720"/>
          </a:xfrm>
          <a:prstGeom prst="ellipse">
            <a:avLst/>
          </a:prstGeom>
          <a:blipFill>
            <a:blip r:embed="rId6"/>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ffffff"/>
                </a:solidFill>
                <a:uFill>
                  <a:solidFill>
                    <a:srgbClr val="ffffff"/>
                  </a:solidFill>
                </a:uFill>
                <a:latin typeface="Arial"/>
              </a:rPr>
              <a:t>Nitric Oxide </a:t>
            </a:r>
            <a:endParaRPr b="0" lang="pt-BR" sz="2300" spc="-1" strike="noStrike">
              <a:solidFill>
                <a:srgbClr val="000000"/>
              </a:solidFill>
              <a:uFill>
                <a:solidFill>
                  <a:srgbClr val="ffffff"/>
                </a:solidFill>
              </a:uFill>
              <a:latin typeface="Arial"/>
            </a:endParaRPr>
          </a:p>
          <a:p>
            <a:pPr algn="ctr"/>
            <a:r>
              <a:rPr b="1" lang="en-US" sz="1200" spc="-1" strike="noStrike">
                <a:solidFill>
                  <a:srgbClr val="ffffff"/>
                </a:solidFill>
                <a:uFill>
                  <a:solidFill>
                    <a:srgbClr val="ffffff"/>
                  </a:solidFill>
                </a:uFill>
                <a:latin typeface="Arial"/>
              </a:rPr>
              <a:t>Production</a:t>
            </a:r>
            <a:endParaRPr b="0" lang="pt-BR" sz="2300" spc="-1" strike="noStrike">
              <a:solidFill>
                <a:srgbClr val="000000"/>
              </a:solidFill>
              <a:uFill>
                <a:solidFill>
                  <a:srgbClr val="ffffff"/>
                </a:solidFill>
              </a:uFill>
              <a:latin typeface="Arial"/>
            </a:endParaRPr>
          </a:p>
        </p:txBody>
      </p:sp>
      <p:sp>
        <p:nvSpPr>
          <p:cNvPr id="800" name="CustomShape 756"/>
          <p:cNvSpPr/>
          <p:nvPr/>
        </p:nvSpPr>
        <p:spPr>
          <a:xfrm>
            <a:off x="4106880" y="2478240"/>
            <a:ext cx="665280" cy="387360"/>
          </a:xfrm>
          <a:custGeom>
            <a:avLst/>
            <a:gdLst/>
            <a:ahLst/>
            <a:rect l="0" t="0" r="r" b="b"/>
            <a:pathLst>
              <a:path w="1849" h="1078">
                <a:moveTo>
                  <a:pt x="331" y="0"/>
                </a:moveTo>
                <a:lnTo>
                  <a:pt x="1517" y="0"/>
                </a:lnTo>
                <a:lnTo>
                  <a:pt x="1848" y="331"/>
                </a:lnTo>
                <a:lnTo>
                  <a:pt x="1848" y="745"/>
                </a:lnTo>
                <a:lnTo>
                  <a:pt x="1517" y="1077"/>
                </a:lnTo>
                <a:lnTo>
                  <a:pt x="331" y="1077"/>
                </a:lnTo>
                <a:lnTo>
                  <a:pt x="0" y="745"/>
                </a:lnTo>
                <a:lnTo>
                  <a:pt x="0" y="331"/>
                </a:lnTo>
                <a:lnTo>
                  <a:pt x="331"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801" name="CustomShape 757"/>
          <p:cNvSpPr/>
          <p:nvPr/>
        </p:nvSpPr>
        <p:spPr>
          <a:xfrm rot="21476400">
            <a:off x="4462200" y="2646360"/>
            <a:ext cx="270720" cy="140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02" name="CustomShape 758"/>
          <p:cNvSpPr/>
          <p:nvPr/>
        </p:nvSpPr>
        <p:spPr>
          <a:xfrm>
            <a:off x="4302720" y="2582640"/>
            <a:ext cx="2462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Src</a:t>
            </a:r>
            <a:endParaRPr b="0" lang="pt-BR" sz="2300" spc="-1" strike="noStrike">
              <a:solidFill>
                <a:srgbClr val="000000"/>
              </a:solidFill>
              <a:uFill>
                <a:solidFill>
                  <a:srgbClr val="ffffff"/>
                </a:solidFill>
              </a:uFill>
              <a:latin typeface="Arial"/>
            </a:endParaRPr>
          </a:p>
        </p:txBody>
      </p:sp>
      <p:sp>
        <p:nvSpPr>
          <p:cNvPr id="803" name="CustomShape 759"/>
          <p:cNvSpPr/>
          <p:nvPr/>
        </p:nvSpPr>
        <p:spPr>
          <a:xfrm>
            <a:off x="1036800" y="4260960"/>
            <a:ext cx="707040" cy="412560"/>
          </a:xfrm>
          <a:custGeom>
            <a:avLst/>
            <a:gdLst/>
            <a:ahLst/>
            <a:rect l="0" t="0" r="r" b="b"/>
            <a:pathLst>
              <a:path w="1966" h="1148">
                <a:moveTo>
                  <a:pt x="353" y="0"/>
                </a:moveTo>
                <a:lnTo>
                  <a:pt x="1611" y="0"/>
                </a:lnTo>
                <a:lnTo>
                  <a:pt x="1965" y="353"/>
                </a:lnTo>
                <a:lnTo>
                  <a:pt x="1965" y="793"/>
                </a:lnTo>
                <a:lnTo>
                  <a:pt x="1611" y="1147"/>
                </a:lnTo>
                <a:lnTo>
                  <a:pt x="353" y="1147"/>
                </a:lnTo>
                <a:lnTo>
                  <a:pt x="0" y="793"/>
                </a:lnTo>
                <a:lnTo>
                  <a:pt x="0" y="353"/>
                </a:lnTo>
                <a:lnTo>
                  <a:pt x="353"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804" name="CustomShape 760"/>
          <p:cNvSpPr/>
          <p:nvPr/>
        </p:nvSpPr>
        <p:spPr>
          <a:xfrm rot="21476400">
            <a:off x="1414800" y="4439880"/>
            <a:ext cx="287640" cy="1494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05" name="CustomShape 761"/>
          <p:cNvSpPr/>
          <p:nvPr/>
        </p:nvSpPr>
        <p:spPr>
          <a:xfrm>
            <a:off x="1187640" y="4286160"/>
            <a:ext cx="46404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r>
              <a:rPr b="1" lang="en-US" sz="1200" spc="-1" strike="noStrike">
                <a:solidFill>
                  <a:srgbClr val="000000"/>
                </a:solidFill>
                <a:uFill>
                  <a:solidFill>
                    <a:srgbClr val="ffffff"/>
                  </a:solidFill>
                </a:uFill>
                <a:latin typeface="Arial"/>
              </a:rPr>
              <a:t>Akt/</a:t>
            </a:r>
            <a:endParaRPr b="0" lang="pt-BR" sz="23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PKB</a:t>
            </a:r>
            <a:endParaRPr b="0" lang="pt-BR" sz="2300" spc="-1" strike="noStrike">
              <a:solidFill>
                <a:srgbClr val="000000"/>
              </a:solidFill>
              <a:uFill>
                <a:solidFill>
                  <a:srgbClr val="ffffff"/>
                </a:solidFill>
              </a:uFill>
              <a:latin typeface="Arial"/>
            </a:endParaRPr>
          </a:p>
        </p:txBody>
      </p:sp>
      <p:sp>
        <p:nvSpPr>
          <p:cNvPr id="806" name="CustomShape 762"/>
          <p:cNvSpPr/>
          <p:nvPr/>
        </p:nvSpPr>
        <p:spPr>
          <a:xfrm>
            <a:off x="4788000" y="6851520"/>
            <a:ext cx="9968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Migration</a:t>
            </a:r>
            <a:endParaRPr b="0" lang="pt-BR" sz="2300" spc="-1" strike="noStrike">
              <a:solidFill>
                <a:srgbClr val="000000"/>
              </a:solidFill>
              <a:uFill>
                <a:solidFill>
                  <a:srgbClr val="ffffff"/>
                </a:solidFill>
              </a:uFill>
              <a:latin typeface="Arial"/>
            </a:endParaRPr>
          </a:p>
        </p:txBody>
      </p:sp>
      <p:sp>
        <p:nvSpPr>
          <p:cNvPr id="807" name="CustomShape 763"/>
          <p:cNvSpPr/>
          <p:nvPr/>
        </p:nvSpPr>
        <p:spPr>
          <a:xfrm>
            <a:off x="76320" y="10190160"/>
            <a:ext cx="209844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10800000">
              <a:srgbClr val="000000"/>
            </a:outerShdw>
          </a:effectLst>
        </p:spPr>
        <p:style>
          <a:lnRef idx="0"/>
          <a:fillRef idx="0"/>
          <a:effectRef idx="0"/>
          <a:fontRef idx="minor"/>
        </p:style>
        <p:txBody>
          <a:bodyPr lIns="90000" rIns="90000" tIns="46800" bIns="46800"/>
          <a:p>
            <a:pPr/>
            <a:r>
              <a:rPr b="1" lang="en-US" sz="1100" spc="-1" strike="noStrike">
                <a:solidFill>
                  <a:srgbClr val="ffffff"/>
                </a:solidFill>
                <a:uFill>
                  <a:solidFill>
                    <a:srgbClr val="ffffff"/>
                  </a:solidFill>
                </a:uFill>
                <a:latin typeface="Arial"/>
              </a:rPr>
              <a:t>     </a:t>
            </a:r>
            <a:r>
              <a:rPr b="1" lang="en-US" sz="1400" spc="-1" strike="noStrike">
                <a:solidFill>
                  <a:srgbClr val="ffffff"/>
                </a:solidFill>
                <a:uFill>
                  <a:solidFill>
                    <a:srgbClr val="ffffff"/>
                  </a:solidFill>
                </a:uFill>
                <a:latin typeface="Arial"/>
              </a:rPr>
              <a:t>2009</a:t>
            </a:r>
            <a:endParaRPr b="0" lang="pt-BR" sz="2300" spc="-1" strike="noStrike">
              <a:solidFill>
                <a:srgbClr val="000000"/>
              </a:solidFill>
              <a:uFill>
                <a:solidFill>
                  <a:srgbClr val="ffffff"/>
                </a:solidFill>
              </a:uFill>
              <a:latin typeface="Arial"/>
            </a:endParaRPr>
          </a:p>
          <a:p>
            <a:pPr/>
            <a:r>
              <a:rPr b="1" lang="en-US" sz="1400" spc="-1" strike="noStrike">
                <a:solidFill>
                  <a:srgbClr val="ffffff"/>
                </a:solidFill>
                <a:uFill>
                  <a:solidFill>
                    <a:srgbClr val="ffffff"/>
                  </a:solidFill>
                </a:uFill>
                <a:latin typeface="Arial"/>
              </a:rPr>
              <a:t>ProteinLounge.com</a:t>
            </a:r>
            <a:endParaRPr b="0" lang="pt-BR" sz="2300" spc="-1" strike="noStrike">
              <a:solidFill>
                <a:srgbClr val="000000"/>
              </a:solidFill>
              <a:uFill>
                <a:solidFill>
                  <a:srgbClr val="ffffff"/>
                </a:solidFill>
              </a:uFill>
              <a:latin typeface="Arial"/>
            </a:endParaRPr>
          </a:p>
        </p:txBody>
      </p:sp>
      <p:sp>
        <p:nvSpPr>
          <p:cNvPr id="808" name="CustomShape 764"/>
          <p:cNvSpPr/>
          <p:nvPr/>
        </p:nvSpPr>
        <p:spPr>
          <a:xfrm>
            <a:off x="144360" y="10269360"/>
            <a:ext cx="144720" cy="144360"/>
          </a:xfrm>
          <a:prstGeom prst="ellipse">
            <a:avLst/>
          </a:prstGeom>
          <a:noFill/>
          <a:ln w="3240">
            <a:solidFill>
              <a:srgbClr val="ffffff"/>
            </a:solidFill>
            <a:miter/>
          </a:ln>
          <a:effectLst>
            <a:outerShdw dist="17819" dir="2700000">
              <a:srgbClr val="000000"/>
            </a:outerShdw>
          </a:effectLst>
        </p:spPr>
        <p:style>
          <a:lnRef idx="0"/>
          <a:fillRef idx="0"/>
          <a:effectRef idx="0"/>
          <a:fontRef idx="minor"/>
        </p:style>
      </p:sp>
      <p:sp>
        <p:nvSpPr>
          <p:cNvPr id="809" name="CustomShape 765"/>
          <p:cNvSpPr/>
          <p:nvPr/>
        </p:nvSpPr>
        <p:spPr>
          <a:xfrm>
            <a:off x="92880" y="10236240"/>
            <a:ext cx="253800" cy="21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0" lang="en-US" sz="800" spc="-1" strike="noStrike">
                <a:solidFill>
                  <a:srgbClr val="ffffff"/>
                </a:solidFill>
                <a:uFill>
                  <a:solidFill>
                    <a:srgbClr val="ffffff"/>
                  </a:solidFill>
                </a:uFill>
                <a:latin typeface="Arial"/>
              </a:rPr>
              <a:t>C</a:t>
            </a:r>
            <a:endParaRPr b="0" lang="pt-BR" sz="2300" spc="-1" strike="noStrike">
              <a:solidFill>
                <a:srgbClr val="000000"/>
              </a:solidFill>
              <a:uFill>
                <a:solidFill>
                  <a:srgbClr val="ffffff"/>
                </a:solidFill>
              </a:uFill>
              <a:latin typeface="Arial"/>
            </a:endParaRPr>
          </a:p>
        </p:txBody>
      </p:sp>
      <p:pic>
        <p:nvPicPr>
          <p:cNvPr id="810" name="Picture 972" descr="SAB_LOGO_White.png"/>
          <p:cNvPicPr/>
          <p:nvPr/>
        </p:nvPicPr>
        <p:blipFill>
          <a:blip r:embed="rId7"/>
          <a:stretch/>
        </p:blipFill>
        <p:spPr>
          <a:xfrm>
            <a:off x="154080" y="9885240"/>
            <a:ext cx="2023920" cy="3160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201</TotalTime>
  <Application>LibreOffice/5.2.2.2$MacOSX_X86_64 LibreOffice_project/8f96e87c890bf8fa77463cd4b640a2312823f3ad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2007-09-12T07:20:02Z</dcterms:created>
  <dc:creator>Manmohan Sahoo</dc:creator>
  <dc:description/>
  <dc:language>pt-BR</dc:language>
  <cp:lastModifiedBy>.</cp:lastModifiedBy>
  <dcterms:modified xsi:type="dcterms:W3CDTF">2009-08-22T10:38:09Z</dcterms:modified>
  <cp:revision>77</cp:revision>
  <dc:subject/>
  <dc:title>Slide 1</dc:title>
</cp:coreProperties>
</file>