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7.png" ContentType="image/png"/>
  <Override PartName="/ppt/media/image11.png" ContentType="image/png"/>
  <Override PartName="/ppt/media/image6.png" ContentType="image/png"/>
  <Override PartName="/ppt/media/image5.png" ContentType="image/png"/>
  <Override PartName="/ppt/media/image4.png" ContentType="image/png"/>
  <Override PartName="/ppt/media/image3.png" ContentType="image/png"/>
  <Override PartName="/ppt/media/image22.png" ContentType="image/png"/>
  <Override PartName="/ppt/media/image2.png" ContentType="image/png"/>
  <Override PartName="/ppt/media/image21.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902825" cy="1625758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Rectangle 1"/>
          <p:cNvSpPr/>
          <p:nvPr/>
        </p:nvSpPr>
        <p:spPr>
          <a:xfrm>
            <a:off x="0" y="0"/>
            <a:ext cx="6858000" cy="9144000"/>
          </a:xfrm>
          <a:prstGeom prst="rect">
            <a:avLst/>
          </a:prstGeom>
          <a:solidFill>
            <a:srgbClr val="ffffff"/>
          </a:solidFill>
          <a:ln>
            <a:noFill/>
          </a:ln>
        </p:spPr>
      </p:sp>
      <p:sp>
        <p:nvSpPr>
          <p:cNvPr id="40" name="PlaceHolder 2"/>
          <p:cNvSpPr>
            <a:spLocks noGrp="1"/>
          </p:cNvSpPr>
          <p:nvPr>
            <p:ph type="hdr"/>
          </p:nvPr>
        </p:nvSpPr>
        <p:spPr>
          <a:xfrm>
            <a:off x="-360" y="0"/>
            <a:ext cx="2971800" cy="457200"/>
          </a:xfrm>
          <a:prstGeom prst="rect">
            <a:avLst/>
          </a:prstGeom>
        </p:spPr>
        <p:txBody>
          <a:bodyPr lIns="90000" rIns="90000" tIns="46800" bIns="46800"/>
          <a:p>
            <a:pPr/>
            <a:endParaRPr b="0" lang="pt-BR" sz="2900" spc="-1" strike="noStrike">
              <a:solidFill>
                <a:srgbClr val="000000"/>
              </a:solidFill>
              <a:uFill>
                <a:solidFill>
                  <a:srgbClr val="ffffff"/>
                </a:solidFill>
              </a:uFill>
              <a:latin typeface="Arial"/>
            </a:endParaRPr>
          </a:p>
        </p:txBody>
      </p:sp>
      <p:sp>
        <p:nvSpPr>
          <p:cNvPr id="41" name="PlaceHolder 3"/>
          <p:cNvSpPr>
            <a:spLocks noGrp="1"/>
          </p:cNvSpPr>
          <p:nvPr>
            <p:ph type="dt"/>
          </p:nvPr>
        </p:nvSpPr>
        <p:spPr>
          <a:xfrm>
            <a:off x="3884400" y="0"/>
            <a:ext cx="2971800" cy="457200"/>
          </a:xfrm>
          <a:prstGeom prst="rect">
            <a:avLst/>
          </a:prstGeom>
        </p:spPr>
        <p:txBody>
          <a:bodyPr lIns="90000" rIns="90000" tIns="46800" bIns="46800"/>
          <a:p>
            <a:pPr/>
            <a:endParaRPr b="0" lang="pt-BR" sz="29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85800" y="4343400"/>
            <a:ext cx="5486400" cy="4114800"/>
          </a:xfrm>
          <a:prstGeom prst="rect">
            <a:avLst/>
          </a:prstGeom>
        </p:spPr>
        <p:txBody>
          <a:bodyPr lIns="90000" rIns="90000" tIns="46800" bIns="46800"/>
          <a:p>
            <a:r>
              <a:rPr b="0" lang="pt-BR" sz="1200" spc="-1" strike="noStrike">
                <a:solidFill>
                  <a:srgbClr val="000000"/>
                </a:solidFill>
                <a:uFill>
                  <a:solidFill>
                    <a:srgbClr val="ffffff"/>
                  </a:solidFill>
                </a:uFill>
                <a:latin typeface="Arial"/>
              </a:rPr>
              <a:t>Click to edit the notes format</a:t>
            </a:r>
            <a:endParaRPr b="0" lang="pt-BR" sz="1200" spc="-1" strike="noStrike">
              <a:solidFill>
                <a:srgbClr val="000000"/>
              </a:solidFill>
              <a:uFill>
                <a:solidFill>
                  <a:srgbClr val="ffffff"/>
                </a:solidFill>
              </a:uFill>
              <a:latin typeface="Arial"/>
            </a:endParaRPr>
          </a:p>
        </p:txBody>
      </p:sp>
      <p:sp>
        <p:nvSpPr>
          <p:cNvPr id="43" name="PlaceHolder 5"/>
          <p:cNvSpPr>
            <a:spLocks noGrp="1"/>
          </p:cNvSpPr>
          <p:nvPr>
            <p:ph type="ftr"/>
          </p:nvPr>
        </p:nvSpPr>
        <p:spPr>
          <a:xfrm>
            <a:off x="-360" y="8685360"/>
            <a:ext cx="2971800" cy="457200"/>
          </a:xfrm>
          <a:prstGeom prst="rect">
            <a:avLst/>
          </a:prstGeom>
        </p:spPr>
        <p:txBody>
          <a:bodyPr lIns="90000" rIns="90000" tIns="46800" bIns="46800" anchor="b"/>
          <a:p>
            <a:pPr/>
            <a:endParaRPr b="0" lang="pt-BR" sz="2900" spc="-1" strike="noStrike">
              <a:solidFill>
                <a:srgbClr val="000000"/>
              </a:solidFill>
              <a:uFill>
                <a:solidFill>
                  <a:srgbClr val="ffffff"/>
                </a:solidFill>
              </a:uFill>
              <a:latin typeface="Arial"/>
            </a:endParaRPr>
          </a:p>
        </p:txBody>
      </p:sp>
      <p:sp>
        <p:nvSpPr>
          <p:cNvPr id="44" name="PlaceHolder 6"/>
          <p:cNvSpPr>
            <a:spLocks noGrp="1"/>
          </p:cNvSpPr>
          <p:nvPr>
            <p:ph type="sldNum"/>
          </p:nvPr>
        </p:nvSpPr>
        <p:spPr>
          <a:xfrm>
            <a:off x="3884400" y="8685360"/>
            <a:ext cx="2971800" cy="457200"/>
          </a:xfrm>
          <a:prstGeom prst="rect">
            <a:avLst/>
          </a:prstGeom>
        </p:spPr>
        <p:txBody>
          <a:bodyPr lIns="90000" rIns="90000" tIns="46800" bIns="46800" anchor="b"/>
          <a:p>
            <a:pPr algn="r"/>
            <a:fld id="{E79CC3A4-3C33-4AE8-8115-DCC48341699E}" type="slidenum">
              <a:rPr b="0" lang="en-US" sz="1200" spc="-1" strike="noStrike">
                <a:solidFill>
                  <a:srgbClr val="000000"/>
                </a:solidFill>
                <a:uFill>
                  <a:solidFill>
                    <a:srgbClr val="ffffff"/>
                  </a:solidFill>
                </a:uFill>
                <a:latin typeface="Arial"/>
              </a:rPr>
              <a:t>&lt;number&gt;</a:t>
            </a:fld>
            <a:endParaRPr b="0" lang="pt-BR" sz="29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0" name="CustomShape 1"/>
          <p:cNvSpPr/>
          <p:nvPr/>
        </p:nvSpPr>
        <p:spPr>
          <a:xfrm>
            <a:off x="3884760" y="868536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p>
            <a:pPr algn="r"/>
            <a:fld id="{3A13CC18-D9EF-41DC-A966-14C0AB83F05E}" type="slidenum">
              <a:rPr b="0" lang="en-US" sz="1200" spc="-1" strike="noStrike">
                <a:solidFill>
                  <a:srgbClr val="000000"/>
                </a:solidFill>
                <a:uFill>
                  <a:solidFill>
                    <a:srgbClr val="ffffff"/>
                  </a:solidFill>
                </a:uFill>
                <a:latin typeface="Arial"/>
              </a:rPr>
              <a:t>&lt;number&gt;</a:t>
            </a:fld>
            <a:endParaRPr b="0" lang="pt-BR" sz="2900" spc="-1" strike="noStrike">
              <a:solidFill>
                <a:srgbClr val="000000"/>
              </a:solidFill>
              <a:uFill>
                <a:solidFill>
                  <a:srgbClr val="ffffff"/>
                </a:solidFill>
              </a:uFill>
              <a:latin typeface="Arial"/>
            </a:endParaRPr>
          </a:p>
        </p:txBody>
      </p:sp>
      <p:sp>
        <p:nvSpPr>
          <p:cNvPr id="1361" name="TextShape 2"/>
          <p:cNvSpPr txBox="1"/>
          <p:nvPr/>
        </p:nvSpPr>
        <p:spPr>
          <a:xfrm>
            <a:off x="685800" y="4343400"/>
            <a:ext cx="5486400" cy="4114800"/>
          </a:xfrm>
          <a:prstGeom prst="rect">
            <a:avLst/>
          </a:prstGeom>
          <a:noFill/>
          <a:ln>
            <a:noFill/>
          </a:ln>
        </p:spPr>
        <p:txBody>
          <a:bodyPr/>
          <a:p>
            <a:pPr>
              <a:lnSpc>
                <a:spcPct val="80000"/>
              </a:lnSpc>
            </a:pPr>
            <a:r>
              <a:rPr b="1" lang="en-US" sz="800" spc="-1" strike="noStrike" u="sng">
                <a:solidFill>
                  <a:srgbClr val="000000"/>
                </a:solidFill>
                <a:uFill>
                  <a:solidFill>
                    <a:srgbClr val="ffffff"/>
                  </a:solidFill>
                </a:uFill>
                <a:latin typeface="Arial"/>
              </a:rPr>
              <a:t>Review:</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cAMP (Cyclic Adenosine 3',5'-monophosphate) is the first identified second messenger, which has a  fundamental role in the cellular response to many extracellular stimuli. The cAMP signaling pathway controls a diverse range of cellular processes. Indeed, not only did cAMP provide the paradigm for the second messenger concept, but also provided the paradigm for signaling compartmentalization. The different receptors, chiefly the GPCRs (G-Protein Coupled Receptors), Alpha and Beta-ADRs (Adrenergic Receptors), Growth Factor receptors, CRHR (Corticotropin Releasing Hormone Receptor), GcgR (Glucagon Receptor), DCC (Deleted in Colorectal Carcinoma), etc are responsible for cAMP accumulation in cells that cause different physiological outcomes, and changes in cAMP levels effects the selective activation of PKA (cAMP dependent Protein Kinase-A) isoforms. The chief source of cAMP is from ATP (Adenosine Triphosphate). In mammals, the conversion of ATP to cAMP is mediated by members of the Class-III AC (Adenylyl Cyclase)/ADCY (Adenylate Cyclase) family (E.C 4.6.1.1), which in humans comprises nine trans-membrane AC enzymes or tmACs and one soluble AC or sAC (Ref.1 &amp; 2). The sAC predominantly occurs in mature spermatozoa. tmACs are regulated by heterotrimeric G-proteins in response to the stimulation of various types of GPCRs and therefore play a key role in the cellular response to extracellular signals. sAC, in contrast, is insensitive to G-proteins. Instead, sAC is directly activated by Ca2+ (Calcium Ions) and the metabolite HCO3- (Bicarbonate Ions), rendering the enzyme an intracellular metabolic sensor. Together, tmACs and sAC regulate a diverse set of essential biological processes, such as differentiation and gene transcription, and this makes cAMP signaling, an important mediator of intra- and extracellular signals in organisms from prokaryotes to higher eukaryotes (Ref.2 &amp; 3).</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The extracellular stimuli like neurotransmitters, hormones, inflammatory stimuli, stress, epinephrine, norepinephrine, etc activate the G-proteins through receptors like GPCRs and ADR-Alpha/Beta. The major G-proteins that regulate activation of ACs are the GN-AlphaS (GN-AlphaS Complex Locus), GN-AlphaQ (Guanine Nucleotide-Binding Protein-Alpha-Q) and GN-AlphaI (Guanine Nucleotide Binding Protein-Alpha Inhibiting Activity Polypeptide). Upon activation these subunits are separated from GN-Beta (Guanine Nucleotide-Binding Protein-Beta) and GN-Gamma (Guanine Nucleotide-Binding Protein-Gamma) subunits and are converted to their GTP bound states that exhibit distinctive regulatory features on the nine tmACs in order to regulate intracellular cAMP levels (Ref.1 &amp; 4). Other ligands like Gcg (Glucagon), Ucns (Urocortins) and Ntn1 (Netrin-1), etc either directly regulate activity of ACs or via G-protein activation through their respective receptors like GcgR, CRHR and DCC. GN-AlphaS and GN-AlphaQ activate ACs to increase intracellular cAMP levels, where as, GN-AlphaI decrease intracellular cAMP levels by inhibiting ACs. GN-Beta and GN-Gamma subunits act synergistically with GN-AlphaS and GN-AlphaQ only to activate ACII, IV and VII. However the Beta and Gamma-subunits along with GN-AlphaI inhibit the activity of ACI, V and VI. ACI, III, V, VI and IX isoforms play a vital role in spinal pain transmission and are up-regulated by chronic Opoids, for which they are often inhibited by Ca2+ and other proteins acting downstream to cAMP signaling. GN-AlphaI activity is counteracted by RGS (Regulator of G-Protein Signaling) proteins (Ref.5, 6 &amp; 7). However, Beta-Arrestins desensitize many GPCRs and ADRs and this blocks interaction between receptors and their cellular effectors, thereby inhibiting GPCR activity. Beta-Arrestins contol intracellular cAMP levels by switching of signaling from GN-AlphaS to GN-AlphaI by recruiting PDE4D (cAMP Specific Phosphodiesterase-4D) isoforms (Ref.8). Growth factors and PI3K (Phosphatidylinositde-3 Kinase) crosstalk with cAMP signaling by activating Akt (v-Akt Murine Thymoma Viral Oncogene Homolog), which further activates PDE (Phosphodiesterase) to facilitate the conversion of cAMP to AMP through Akt Signaling. This modulates cardiac contractility and release of metabolic energy. G-proteins indirectly influence cAMP signaling by activating PI3K and PLC (Phospholipase-C). PLC cleaves PIP2 (Phosphatidylinositol 4,5-bisphosphate) to generate DAG (Diacylglycerol) and IP3 (Inositol 1,4,5-trisphosphate). DAG in turn activates PKC (Protein Kinase-C). IP3 modulates proteins upstream to cAMP signaling with the release of Ca2+ through IP3R (IP3 Receptor) facilitating activation of Src (v-Src Avian Sacroma (Schmidt-Ruppin A-2)Viral Oncogene) along with PYK2 (Proline-Rich Tyrosine Kinase-2). Activation of Src by PI3K and growth factors enhance activation of Raf1 (v-Raf1 Murine Leukemia Viral Oncogene Homolog-1) through Ras. Raf1 facilitate MEK1 (MAPK/ERK Kinase-1) and MEK2 activation, which in turn activates ERKs (Extracellular Signal-Regulated Kinases) and this ultimately leads to induction of transcription regulator Elk1 (ETS-domain protein Elk1) mediated gene expression. PKC modulate cAMP signaling by activation of Raf1, PYK2 and ACs like ACI, II, III, V and VII, but inhibits ACVI (Ref.9).</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Once active, the tmACs and sAC produces the second messenger cAMP in response to a wide range of signal transduction pathways. Three main targets of cAMP are PKA, the GTP-exchange protein, EPACs (Exchange Protein Activated by cAMP) and the CNG (Cyclic-Nucleotide Gated Ion Channel). CNG activation by cAMP provides passage to Ca2+ influx. cAMP activate Rap1A (Ras-Related Protein-1A) and Rap1B (Ras-Related Protein Rap1B) through the PKA-independent and EPAC (Exchange Protein Activated by cAMP)-dependent pathway. cAMP activates cAMP-GEFI (cAMP-Regulated Guanine Nucleotide Exchange Factor-I)/EPAC1 and cAMP-GEFII (cAMP-Regulated Guanine Nucleotide Exchange Factor-II)/EPAC2 that in turn activate Rap1A and Rap1B, respectively. Rap1A and Rap1B then forms an active complex with BRaf (v-Raf Murine Sarcoma Viral Oncogene Homolog-B1) for MEK1/2 activation finally resulting in Elk1 activation. Rap1A and Rap1B further stimulate Rap1 and Rap2 pathways that are vital for cell survival (Ref.10 &amp; 11). Apart from CNG, PKC, and EPACs, other direct targets of cAMP includes, PDE, mTOR (Mammalian Target of Rapamycin), p70S6K/RPS6KB1 (Ribosomal Protein-S6 kinase-70kDa-Polypeptide-1), PLA2 (Phospholipase-A2). cAMP-activated mTOR and p70S6K promote cell growth via the mTOR and p70S6K signaling route, whereas, PLA2 facilitates release of stored energy by enhancing the Fatty acid metabolism processes. The Urocortin-cAMP mediated induction of PKC and p38 results in Apoptosis and Cytokine production (like that of IL-6 (Interleukin-6)), downstream to the Urocortin-cAMP pathway. Although cAMP directly regulates the activities of some molecules, PKA appears to be the major ‘read-out’ for cAMP and is the predominant cellular effector of cAMP (Ref.12). PKA is tethered to specific cellular locations by a growing class of proteins called AKAPs (A-Kinase Anchor Proteins). Targeting of PKA isozymes by AKAPs is important for an increasing number of physiological processes such as cAMP regulation of ion channels in the nervous system, regulation of the cell cycle which involves microtubule dynamics, chromatin condensation and decondensation, nuclear envelope disassembly and reassembly, Steroidogenesis, reproductive function, immune responses and numerous intracellular transport mechanisms (Ref.13).</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In the following sections, the role of localized pools of PKA in the context of some selected physiological processes where regulation by cAMP plays a major role has been analyzed. The ADR-Alpha/Beta stimulation of cAMP-PKA phosphorylates several proteins related to excitation-contraction coupling like activation of L-Type CaCn (Calcium Channels), KCn (Potassium Channel), SCn (Sodium Channels), ClCn (Chloride Channels), RyR (Ryanodine Receptor), Pln (Phospholamban), CRP (C-Reactive Protein) but inhibts TnnI (Troponin-I). PKA phosphorylates Pln that regulates the activity of SERCA2 (Sarcoplasmic Reticulum Ca2+-ATPase-2). It leads to increased reuptake of Ca2+, Cl- (Chloride Ions), K+ (Potassium Ions), Na+ (Sodium Ions) and this process is affected in failing hearts. Ca2+ uptake activates Caln (Calcineurin), which further facilitates NFAT (Nuclear Factor of Activated T-Cells) translocation to the nucleus, a process that is quite essential for axonal growth. cAMP plays a vital role in regulation of cardiovascular function by controlling the process of myocardial contraction. Increase in higher concentration of Ca2+ and PKA activation enhances eNOS (Endothelial NOS) enzyme activity by phosphorylation of Serine residue (Ser635) in order to stimulate eNOS signaling, which is essential to maintain cardiovascular homeostasis (Ref.13). In mammals, Ca2+ and HCO3- play a critical role in the regulation of sperm function, most likely by regulation of cAMP levels. sAC is active in human spermatozoa and is a sensor for both HCO3- and Ca2+. Ca2+ release by CaCn and CNG, activate Calm (Calmodulin) and CamKs (Calcium/Calmodulin-Dependent Protein Kinases). Calm further activate Caln, CamK2 (Calcium/Calmodulin-Dependent Protein Kinase-II) and CamK4. These in turn modulate cAMP production by regulating the activity of ACs and PDEs. The CamKs along with Caln inhibit PDE and ACIX, whereas CamK2 and CamK4 inhibit the function of ACIX and ACI, respectively (Ref.2). ACIX is also inhibited by PKC thus controlling cAMP signaling in the hippocampal neurons. cAMP activated PKA represses ERK activation by the formation of an inactive Rap1/Raf1 that interferes with ERK activation through seizure of MEK1,2 activation by sequestering Raf1 activity. 14-3-3 like the PKA also aids the process of Raf1 inactivation. Therefore, the effect of cAMP on ERK differs depending on the balance of the Raf1, BRaf and PKA isoforms occurring inside a cell (Ref.10). Long PDE4A (cAMP Specific Phosphodiesterase-4A) isoforms are activated by cAMP, PKA and Akt kinases. The PDE sequester cAMP activity by converting it back to AMP. This negative-feedback loop terminates the cAMP signal locally. cAMP further represses the activity PDE1 (Phosphodiesterase-1) to enhance the duration and intensity of cAMP signaling (Ref.14).</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cAMP follows a distinct route and activates a single PKA-AKAP complex close to the substrate to mediate a distinct biological effect. Accordingly, each substrate appears to have its own, private anchored pool of PKA and its own local gradient of cAMP. PKA inhibit the interaction of 14-3-3 proteins with BAD (through 14-3-3/BAD signaling) and NFAT to promote cell survival. PKA inhibits Adducin action by limiting its role during assembly of Spectrin-Actin network in erythrocytes, thereby reducing the chances of Erythroleukemia. It activates KDELR (KDEL (Lys-Asp-Glu-Leu) Endoplasmic Reticulum Protein Retention Receptor) to promote retrieval of proteins (protein retention) from golgi complex to endoplasmic reticulum thereby maintaining steady state of the cell. Increased cAMP levels promote survival of neuronal cells by inactivating GSK3Alpha (Glycogen Synthase Kinase-3-Alpha) and GSK3Beta (Glycogen Synthase Kinase-3-Beta) via a PKA dependent mechanism and thus prevents Oncogenesis and neurodegeneration (Ref.13 &amp; 15). PKA interferes at different levels with other signaling pathways. Inactivation of PTP (Protein Tyrosine Phosphatase) results in dissociation from and consequent activation of ERKs. Inactivation of PCTK1 (PCTAIRE Protein Kinase-1) and APC (Anaphase-Promoting Complex) helps to maintain control cell proliferation and anaphase initiation and late mitotic events, respectively, thereby checking the degradation cell cycle regulators. PKA activation by cAMP enhances release of stored energy in cells by phosphorylation of HSL (Hormone-Sensitive Lipase) in white adipose tissue, which leads to the hydrolysis of triglycerides (vital intermediates of Tricaylglycerol Metabolism). Hydrolysis of triglycerides by HSL generates free fatty acids, the major gateway for the release of stored energy, and this process is termed as Lipolysis. Gcg binds to on the surface of liver cells and triggers an increase in cAMP production leading to an increased rate of Glycogenolysis by activating PHK (Phosphorylase Kinase) via the PKA-mediated cascade. PHK further activate PYG (Glycogen Phosphorylase), which converts Glycogen to Glucose-1-Phosphate. Phosphoglucomutase then transfers phosphate to C-6 of Glucose-1-Phosphate generating Glucose-1,6-phosphate as an intermediate. The phosphate on C-1 is then transferred to the enzyme regenerating it and Glucose-6-Phospahte is the released product that enters Glycolysis. This is the same response hepatocytes have to Epinephrine release through the ADR-Alpha/Beta. PKA further inhibits GYS (Glycogen Synthase) leading to seizure of energy consuming process like Glycogen Synthesis (Ref.13 &amp; 16).</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Upon stimulation from hormones, cAMP increases phosphorylation of RhoA that inactivates Rho Kinase. Rho Kinase regulates Myosin-II and cell contraction by catalyzing phosphorylation of the regulatory subunit of Myosin phosphatase, PPtase1 (Protein Phosphatase-1), by inhibiting its catalytic activity, which results in an indirect increase in RLC (Regulatory Light Chain of Myosin) phosphorylation. Inactivation of Rho Kinase also directly increases RLC phosphorylation. Such increased intracellular cAMP and PKA activation on RLC phosphorylation decreases Thrombin-induced isometric tension development in endothelial cells and this decrease the development of Edema, a hallmark of acute and chronic inflammation (Ref.17). Interestingly, PKA controls phosphatase activity by phosphorylation of specific PPtase1 inhibitors, such as DARPP32 (Dopamine-and cAMP-Regulated Phosphoprotein). Neurotransmitters enhance DARPP32 interaction via GPCRs, which leads to suppression of PPtase1 activity, when DARPP32 is phosphorylated at Thr-34 (Threonine-34) position. Phosphorylation is a crucial event in transcriptional activation by CREB (cAMP Response Element-Binding Protein), CREM (cAMP Response Element Modulator) and ATF1 (Activating Transcription Factor-1), because it allows interaction with the transcriptional co-activators CBP (CREB-Binding Protein) and p300. CREM gene encodes many different isoforms, some of which have repressive functions. Particularly the repressor ICER (Inducible cAMP Early Repressor), participates in the downregulation of cAMP-induced transcription by competing with the binding of CREB and CREM activators to their DNA binding sites. PPtase1 checks the phosphorylation events in order to inactivate the formation of repressor isoforms like ICER so that CREB, CREM and ATF1 are able to interact with the co-activators like CBP and p300. Hence, under physiological conditions, ICER induction is a transient phenomenon that allows cAMP signaling to return to the basal state. In contrast, prolonged or inappropriate induction of ICER elicits pathological consequences (Ref.18). Similarly, phosphorylation of NK-KappaB (Nuclear Factor-KappaB) by PKA is necessary for transcriptional activation and interaction with CBP. PKA modulates the activity of transcription factors, such as nuclear receptors and HMG (High Mobility Group)-containing proteins, influencing their dimerization or DNA-binding properties. A peculiar example is the mechanism by which PKA regulates Gli3 (Gli-Kruppel Family Member-3) under the influence from Hedgehog signaling. Function of Gli3 is similar to that of Drosophila gene CI (Cubitus Interruptus) activity. In this case phosphorylation stimulates a specific cleavage of Gli3 which transforms the protein from an activator to a repressor. However, proteins like PKIs (Protein Kinase Inhibitors) and Mep1B (Meprin-A-Beta) down regulate PKA activity to prevent aberrant gene expression (Ref.13 &amp; 16).</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Normally, the level of intracellular cAMP is regulated by the balance between the activities of two types of enzymes; ACs and the cyclic nucleotide PDEs chiefly in response to hormones and neurotransmitters. The cAMP signaling is involved in controlling exocytotic events in polarized epithelial cells with implication for Diabetes Insipidus, Hypertension, Gastric ulcers, Thyroid disease, Diabetes Mellitus, and Asthma. Heterologous sensitization of cAMP signaling contributes to fundamental physiological processes such as the timing of circadian rhythms, sexual behavior, and neurotransmitter crosstalk, and also to neurological disorders such as substance abuse and drug-induced Dyskinesias (Ref.19). This provide insight into the mechanisms of addiction and many other central nervous system disorders reflective of altered neuronal cell functioning. Besides it also represent very likely roles for ACs and open up avenues for therapeutics targeting ACs that may prove useful in the development of male contraceptives (Ref.1 &amp; 20). </a:t>
            </a:r>
            <a:r>
              <a:rPr b="0" lang="en-US" sz="800" spc="-1" strike="noStrike">
                <a:solidFill>
                  <a:srgbClr val="000000"/>
                </a:solidFill>
                <a:uFill>
                  <a:solidFill>
                    <a:srgbClr val="ffffff"/>
                  </a:solidFill>
                </a:uFill>
                <a:latin typeface="Arial"/>
              </a:rPr>
              <a:t>
</a:t>
            </a:r>
            <a:endParaRPr b="0" lang="pt-BR" sz="1200" spc="-1" strike="noStrike">
              <a:solidFill>
                <a:srgbClr val="000000"/>
              </a:solidFill>
              <a:uFill>
                <a:solidFill>
                  <a:srgbClr val="ffffff"/>
                </a:solidFill>
              </a:uFill>
              <a:latin typeface="Arial"/>
            </a:endParaRPr>
          </a:p>
          <a:p>
            <a:pPr>
              <a:lnSpc>
                <a:spcPct val="80000"/>
              </a:lnSpc>
            </a:pPr>
            <a:r>
              <a:rPr b="1" lang="en-US" sz="800" spc="-1" strike="noStrike" u="sng">
                <a:solidFill>
                  <a:srgbClr val="000000"/>
                </a:solidFill>
                <a:uFill>
                  <a:solidFill>
                    <a:srgbClr val="ffffff"/>
                  </a:solidFill>
                </a:uFill>
                <a:latin typeface="Arial"/>
              </a:rPr>
              <a:t>References:</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 Watts VJ, Neve KA.</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Sensitization of adenylate cyclase by Galpha i/o-coupled receptors.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Pharmacol. Ther. 2005 Jun;106(3):405-21.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15922020</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2. Jaiswal BS, Conti M.</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Calcium regulation of the soluble adenylyl cyclase expressed in mammalian spermatozoa.</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Proc. Natl. Acad. Sci. U S A. 2003 Sep 16;100(19):10676-81.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12958208</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3. Baillie GS, Houslay MD.</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Arrestin times for compartmentalised cAMP signalling and phosphodiesterase-4 enzymes.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Curr. Opin. Cell Biol. 2005 Apr;17(2):129-34.</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15780588</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4. Pullar CE, Isseroff RR.</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Cyclic AMP mediates keratinocyte directional migration in an electric field.</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Cell Sci. 2005 May 1;118(Pt 9):2023-34.</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15840650</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5. Bie B, Peng Y, Zhang Y, Pan ZZ.</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cAMP-mediated mechanisms for pain sensitization during opioid withdrawal.</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Neurosci. 2005 Apr 13;25(15):3824-32.</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15829634</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6. Cumbay MG, Watts VJ.</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Galphaq potentiation of adenylate cyclase type 9 activity through a Ca2+/calmodulin-dependent pathway.</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Biochem. Pharmacol. 2005 Apr 15;69(8):1247-56.</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15794946</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7. Yamada RX, Matsuki N, Ikegaya Y.</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cAMP differentially regulates axonal and dendritic development of dentate granule cells.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Biol. Chem. 2005 Nov 11;280(45):38020-8.</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16155295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8. Dessauer CW, Nguyen BT.</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Relaxin stimulates multiple signaling pathways: activation of cAMP, PI3K, and PKCzeta in THP-1 cells.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Ann. N Y. Acad. Sci. 2005 May;1041:272-9.</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15956717</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9. Leblais V, Jo SH, Chakir K, Maltsev V, Zheng M, Crow MT, Wang W, Lakatta EG, Xiao RP.</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Phosphatidylinositol 3-kinase offsets cAMP-mediated positive inotropic effect via inhibiting Ca2+ influx in cardiomyocytes.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Circ. Res. 2004 Dec 10;95(12):1183-90.</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15539636</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10. Kim SS, Choi JM, Kim JW, Ham DS, Ghil SH, Kim MK, Kim-Kwon Y, Hong SY, Ahn SC, Kim SU, Lee YD, Suh-Kim H.</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cAMP induces neuronal differentiation of mesenchymal stem cells via activation of extracellular signal-regulated kinase/MAPK.</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Neuroreport. 2005 Aug 22;16(12):1357-61.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16056139</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11. Kiermayer S, Biondi RM, Imig J, Plotz G, Haupenthal J, Zeuzem S, Piiper A.</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Epac Activation Converts cAMP from a Proliferative into a Differentiation Signal in PC12 Cells.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Mol. Biol. Cell. 2005 Oct 5.</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16207818</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12. Malbon CC, Tao J, Wang HY.</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AKAPs (A-kinase anchoring proteins) and molecules that compose their G-protein-coupled receptor signalling complexes.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Biochem. J. 2004 Apr 1;379(Pt 1):1-9.</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14715081</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13. Tasken K, Aandahl EM.</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Localized effects of cAMP mediated by distinct routes of protein kinase A.</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Physiol. Rev. 2004 Jan;84(1):137-67.</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14715913</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14. Dumaz N, Marais R.</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Integrating signals between cAMP and the RAS/RAF/MEK/ERK signalling pathways.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FEBS J. 2005 Jul;272(14):3491-504.</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16008550</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15. Chin PC, Majdzadeh N, D'Mello SR.</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Inhibition of GSK3beta is a common event in neuroprotection by different survival factors.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Brain. Res. Mol. Brain Res. 2005 Jun 13;137(1-2):193-201.</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15950778</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16. Taylor SS, Kim C, Vigil D, Haste NM, Yang J, Wu J, Anand GS.</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Dynamics of signaling by PKA.</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Biochim. Biophys. Acta. 2005 Sep 22.</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16214430</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17. Goeckeler ZM, Wysolmerski RB.</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Myosin phosphatase and cofilin mediate cAMP/cAMP-dependent protein kinase-induced decline in endothelial cell isometric tension and myosin II regulatory light chain phosphorylation.</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J. Biol. Chem. 2005 Sep 23;280(38):33083-95.</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16055445</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18. Ding B, Abe J, Wei H, Xu H, Che W, Aizawa T, Liu W, Molina CA, Sadoshima J, Blaxall BC, Berk BC, Yan C.</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A positive feedback loop of phosphodiesterase 3 (PDE3) and inducible cAMP early repressor (ICER) leads to cardiomyocyte apoptosis.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Proc. Natl. Acad. Sci. U S A. 2005 Oct 11;102(41):14771-6.</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16186489</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19. Shankar DB, Cheng JC, Sakamoto KM.</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Role of cyclic AMP response element binding protein in human leukemias.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Cancer. 2005 Nov 1;104(9):1819-24.</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16196046</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20. Linder JU, Schultz JE.</a:t>
            </a:r>
            <a:endParaRPr b="0" lang="pt-BR" sz="1200" spc="-1" strike="noStrike">
              <a:solidFill>
                <a:srgbClr val="000000"/>
              </a:solidFill>
              <a:uFill>
                <a:solidFill>
                  <a:srgbClr val="ffffff"/>
                </a:solidFill>
              </a:uFill>
              <a:latin typeface="Arial"/>
            </a:endParaRPr>
          </a:p>
          <a:p>
            <a:pPr>
              <a:lnSpc>
                <a:spcPct val="80000"/>
              </a:lnSpc>
            </a:pPr>
            <a:r>
              <a:rPr b="1" lang="en-US" sz="800" spc="-1" strike="noStrike">
                <a:solidFill>
                  <a:srgbClr val="000000"/>
                </a:solidFill>
                <a:uFill>
                  <a:solidFill>
                    <a:srgbClr val="ffffff"/>
                  </a:solidFill>
                </a:uFill>
                <a:latin typeface="Arial"/>
              </a:rPr>
              <a:t>The class III adenylyl cyclases: multi-purpose signalling modules.</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Cell. Signal. 2003 Dec;15(12):1081-9.</a:t>
            </a:r>
            <a:endParaRPr b="0" lang="pt-BR" sz="1200" spc="-1" strike="noStrike">
              <a:solidFill>
                <a:srgbClr val="000000"/>
              </a:solidFill>
              <a:uFill>
                <a:solidFill>
                  <a:srgbClr val="ffffff"/>
                </a:solidFill>
              </a:uFill>
              <a:latin typeface="Arial"/>
            </a:endParaRPr>
          </a:p>
          <a:p>
            <a:pPr>
              <a:lnSpc>
                <a:spcPct val="80000"/>
              </a:lnSpc>
            </a:pPr>
            <a:r>
              <a:rPr b="0" lang="en-US" sz="800" spc="-1" strike="noStrike">
                <a:solidFill>
                  <a:srgbClr val="000000"/>
                </a:solidFill>
                <a:uFill>
                  <a:solidFill>
                    <a:srgbClr val="ffffff"/>
                  </a:solidFill>
                </a:uFill>
                <a:latin typeface="Arial"/>
              </a:rPr>
              <a:t>PubMed ID: 14575863</a:t>
            </a: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a:p>
            <a:pPr>
              <a:lnSpc>
                <a:spcPct val="80000"/>
              </a:lnSpc>
            </a:pPr>
            <a:endParaRPr b="0" lang="pt-BR"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360" y="650520"/>
            <a:ext cx="8912160" cy="2709720"/>
          </a:xfrm>
          <a:prstGeom prst="rect">
            <a:avLst/>
          </a:prstGeom>
        </p:spPr>
        <p:txBody>
          <a:bodyPr lIns="149400" rIns="149400" tIns="74880" bIns="74880" anchor="ctr"/>
          <a:p>
            <a:pPr algn="ctr"/>
            <a:endParaRPr b="0" lang="pt-BR" sz="72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95360" y="3793680"/>
            <a:ext cx="891216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95360" y="9397800"/>
            <a:ext cx="891216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650520"/>
            <a:ext cx="8912160" cy="2709720"/>
          </a:xfrm>
          <a:prstGeom prst="rect">
            <a:avLst/>
          </a:prstGeom>
        </p:spPr>
        <p:txBody>
          <a:bodyPr lIns="149400" rIns="149400" tIns="74880" bIns="74880" anchor="ctr"/>
          <a:p>
            <a:pPr algn="ctr"/>
            <a:endParaRPr b="0" lang="pt-BR" sz="72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95360" y="3793680"/>
            <a:ext cx="434880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061960" y="3793680"/>
            <a:ext cx="434880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061960" y="9397800"/>
            <a:ext cx="434880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95360" y="9397800"/>
            <a:ext cx="434880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360" y="650520"/>
            <a:ext cx="8912160" cy="2709720"/>
          </a:xfrm>
          <a:prstGeom prst="rect">
            <a:avLst/>
          </a:prstGeom>
        </p:spPr>
        <p:txBody>
          <a:bodyPr lIns="149400" rIns="149400" tIns="74880" bIns="74880" anchor="ctr"/>
          <a:p>
            <a:pPr algn="ctr"/>
            <a:endParaRPr b="0" lang="pt-BR" sz="72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95360" y="3793680"/>
            <a:ext cx="8912160" cy="1072836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95360" y="3793680"/>
            <a:ext cx="8912160" cy="1072836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495360" y="5603040"/>
            <a:ext cx="8912160" cy="7109280"/>
          </a:xfrm>
          <a:prstGeom prst="rect">
            <a:avLst/>
          </a:prstGeom>
          <a:ln>
            <a:noFill/>
          </a:ln>
        </p:spPr>
      </p:pic>
      <p:pic>
        <p:nvPicPr>
          <p:cNvPr id="38" name="" descr=""/>
          <p:cNvPicPr/>
          <p:nvPr/>
        </p:nvPicPr>
        <p:blipFill>
          <a:blip r:embed="rId3"/>
          <a:stretch/>
        </p:blipFill>
        <p:spPr>
          <a:xfrm>
            <a:off x="495360" y="5603040"/>
            <a:ext cx="8912160" cy="7109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360" y="650520"/>
            <a:ext cx="8912160" cy="2709720"/>
          </a:xfrm>
          <a:prstGeom prst="rect">
            <a:avLst/>
          </a:prstGeom>
        </p:spPr>
        <p:txBody>
          <a:bodyPr lIns="149400" rIns="149400" tIns="74880" bIns="74880" anchor="ctr"/>
          <a:p>
            <a:pPr algn="ctr"/>
            <a:endParaRPr b="0" lang="pt-BR" sz="72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95360" y="3793680"/>
            <a:ext cx="8912160" cy="10728360"/>
          </a:xfrm>
          <a:prstGeom prst="rect">
            <a:avLst/>
          </a:prstGeom>
        </p:spPr>
        <p:txBody>
          <a:bodyPr lIns="0" rIns="0" tIns="0" bIns="0" anchor="ctr"/>
          <a:p>
            <a:pPr algn="ctr"/>
            <a:endParaRPr b="0" lang="pt-BR" sz="5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360" y="650520"/>
            <a:ext cx="8912160" cy="2709720"/>
          </a:xfrm>
          <a:prstGeom prst="rect">
            <a:avLst/>
          </a:prstGeom>
        </p:spPr>
        <p:txBody>
          <a:bodyPr lIns="149400" rIns="149400" tIns="74880" bIns="74880" anchor="ctr"/>
          <a:p>
            <a:pPr algn="ctr"/>
            <a:endParaRPr b="0" lang="pt-BR" sz="72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95360" y="3793680"/>
            <a:ext cx="8912160" cy="1072836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360" y="650520"/>
            <a:ext cx="8912160" cy="2709720"/>
          </a:xfrm>
          <a:prstGeom prst="rect">
            <a:avLst/>
          </a:prstGeom>
        </p:spPr>
        <p:txBody>
          <a:bodyPr lIns="149400" rIns="149400" tIns="74880" bIns="74880" anchor="ctr"/>
          <a:p>
            <a:pPr algn="ctr"/>
            <a:endParaRPr b="0" lang="pt-BR" sz="72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95360" y="3793680"/>
            <a:ext cx="4348800" cy="1072836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061960" y="3793680"/>
            <a:ext cx="4348800" cy="1072836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650520"/>
            <a:ext cx="8912160" cy="2709720"/>
          </a:xfrm>
          <a:prstGeom prst="rect">
            <a:avLst/>
          </a:prstGeom>
        </p:spPr>
        <p:txBody>
          <a:bodyPr lIns="149400" rIns="149400" tIns="74880" bIns="74880" anchor="ctr"/>
          <a:p>
            <a:pPr algn="ctr"/>
            <a:endParaRPr b="0" lang="pt-BR" sz="72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360" y="650520"/>
            <a:ext cx="8912160" cy="12561840"/>
          </a:xfrm>
          <a:prstGeom prst="rect">
            <a:avLst/>
          </a:prstGeom>
        </p:spPr>
        <p:txBody>
          <a:bodyPr lIns="0" rIns="0" tIns="0" bIns="0" anchor="ctr"/>
          <a:p>
            <a:pPr algn="ctr"/>
            <a:endParaRPr b="0" lang="pt-BR" sz="5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360" y="650520"/>
            <a:ext cx="8912160" cy="2709720"/>
          </a:xfrm>
          <a:prstGeom prst="rect">
            <a:avLst/>
          </a:prstGeom>
        </p:spPr>
        <p:txBody>
          <a:bodyPr lIns="149400" rIns="149400" tIns="74880" bIns="74880" anchor="ctr"/>
          <a:p>
            <a:pPr algn="ctr"/>
            <a:endParaRPr b="0" lang="pt-BR" sz="72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95360" y="3793680"/>
            <a:ext cx="434880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95360" y="9397800"/>
            <a:ext cx="434880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061960" y="3793680"/>
            <a:ext cx="4348800" cy="1072836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360" y="650520"/>
            <a:ext cx="8912160" cy="2709720"/>
          </a:xfrm>
          <a:prstGeom prst="rect">
            <a:avLst/>
          </a:prstGeom>
        </p:spPr>
        <p:txBody>
          <a:bodyPr lIns="149400" rIns="149400" tIns="74880" bIns="74880" anchor="ctr"/>
          <a:p>
            <a:pPr algn="ctr"/>
            <a:endParaRPr b="0" lang="pt-BR" sz="72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95360" y="3793680"/>
            <a:ext cx="4348800" cy="1072836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061960" y="3793680"/>
            <a:ext cx="434880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061960" y="9397800"/>
            <a:ext cx="434880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360" y="650520"/>
            <a:ext cx="8912160" cy="2709720"/>
          </a:xfrm>
          <a:prstGeom prst="rect">
            <a:avLst/>
          </a:prstGeom>
        </p:spPr>
        <p:txBody>
          <a:bodyPr lIns="149400" rIns="149400" tIns="74880" bIns="74880" anchor="ctr"/>
          <a:p>
            <a:pPr algn="ctr"/>
            <a:endParaRPr b="0" lang="pt-BR" sz="72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95360" y="3793680"/>
            <a:ext cx="434880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061960" y="3793680"/>
            <a:ext cx="434880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95360" y="9397800"/>
            <a:ext cx="8912160" cy="5117400"/>
          </a:xfrm>
          <a:prstGeom prst="rect">
            <a:avLst/>
          </a:prstGeom>
        </p:spPr>
        <p:txBody>
          <a:bodyPr lIns="149400" rIns="149400" tIns="74880" bIns="74880"/>
          <a:p>
            <a:endParaRPr b="0" lang="pt-BR" sz="5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360" y="650520"/>
            <a:ext cx="8912160" cy="2709720"/>
          </a:xfrm>
          <a:prstGeom prst="rect">
            <a:avLst/>
          </a:prstGeom>
        </p:spPr>
        <p:txBody>
          <a:bodyPr lIns="149400" rIns="149400" tIns="74880" bIns="74880" anchor="ctr"/>
          <a:p>
            <a:pPr algn="ctr"/>
            <a:r>
              <a:rPr b="0" lang="pt-BR" sz="7200" spc="-1" strike="noStrike">
                <a:solidFill>
                  <a:srgbClr val="000000"/>
                </a:solidFill>
                <a:uFill>
                  <a:solidFill>
                    <a:srgbClr val="ffffff"/>
                  </a:solidFill>
                </a:uFill>
                <a:latin typeface="Arial"/>
              </a:rPr>
              <a:t>Click to edit the title text format</a:t>
            </a:r>
            <a:endParaRPr b="0" lang="pt-BR" sz="72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95360" y="3793680"/>
            <a:ext cx="8912160" cy="10728360"/>
          </a:xfrm>
          <a:prstGeom prst="rect">
            <a:avLst/>
          </a:prstGeom>
        </p:spPr>
        <p:txBody>
          <a:bodyPr lIns="149400" rIns="149400" tIns="74880" bIns="74880"/>
          <a:p>
            <a:pPr marL="560160" indent="-560160">
              <a:buClr>
                <a:srgbClr val="000000"/>
              </a:buClr>
              <a:buFont typeface="Arial"/>
              <a:buChar char="•"/>
            </a:pPr>
            <a:r>
              <a:rPr b="0" lang="pt-BR" sz="5200" spc="-1" strike="noStrike">
                <a:solidFill>
                  <a:srgbClr val="000000"/>
                </a:solidFill>
                <a:uFill>
                  <a:solidFill>
                    <a:srgbClr val="ffffff"/>
                  </a:solidFill>
                </a:uFill>
                <a:latin typeface="Arial"/>
              </a:rPr>
              <a:t>Click to edit the outline text format</a:t>
            </a:r>
            <a:endParaRPr b="0" lang="pt-BR" sz="5200" spc="-1" strike="noStrike">
              <a:solidFill>
                <a:srgbClr val="000000"/>
              </a:solidFill>
              <a:uFill>
                <a:solidFill>
                  <a:srgbClr val="ffffff"/>
                </a:solidFill>
              </a:uFill>
              <a:latin typeface="Arial"/>
            </a:endParaRPr>
          </a:p>
          <a:p>
            <a:pPr lvl="1" marL="1214280" indent="-466920">
              <a:buClr>
                <a:srgbClr val="000000"/>
              </a:buClr>
              <a:buFont typeface="Arial"/>
              <a:buChar char="–"/>
            </a:pPr>
            <a:r>
              <a:rPr b="0" lang="pt-BR" sz="5200" spc="-1" strike="noStrike">
                <a:solidFill>
                  <a:srgbClr val="000000"/>
                </a:solidFill>
                <a:uFill>
                  <a:solidFill>
                    <a:srgbClr val="ffffff"/>
                  </a:solidFill>
                </a:uFill>
                <a:latin typeface="Arial"/>
              </a:rPr>
              <a:t>Second Outline Level</a:t>
            </a:r>
            <a:endParaRPr b="0" lang="pt-BR" sz="5200" spc="-1" strike="noStrike">
              <a:solidFill>
                <a:srgbClr val="000000"/>
              </a:solidFill>
              <a:uFill>
                <a:solidFill>
                  <a:srgbClr val="ffffff"/>
                </a:solidFill>
              </a:uFill>
              <a:latin typeface="Arial"/>
            </a:endParaRPr>
          </a:p>
          <a:p>
            <a:pPr lvl="2" marL="1868400" indent="-373320">
              <a:buClr>
                <a:srgbClr val="000000"/>
              </a:buClr>
              <a:buFont typeface="Arial"/>
              <a:buChar char="•"/>
            </a:pPr>
            <a:r>
              <a:rPr b="0" lang="pt-BR" sz="5200" spc="-1" strike="noStrike">
                <a:solidFill>
                  <a:srgbClr val="000000"/>
                </a:solidFill>
                <a:uFill>
                  <a:solidFill>
                    <a:srgbClr val="ffffff"/>
                  </a:solidFill>
                </a:uFill>
                <a:latin typeface="Arial"/>
              </a:rPr>
              <a:t>Third Outline Level</a:t>
            </a:r>
            <a:endParaRPr b="0" lang="pt-BR" sz="5200" spc="-1" strike="noStrike">
              <a:solidFill>
                <a:srgbClr val="000000"/>
              </a:solidFill>
              <a:uFill>
                <a:solidFill>
                  <a:srgbClr val="ffffff"/>
                </a:solidFill>
              </a:uFill>
              <a:latin typeface="Arial"/>
            </a:endParaRPr>
          </a:p>
          <a:p>
            <a:pPr lvl="3" marL="2616120" indent="-374760">
              <a:buClr>
                <a:srgbClr val="000000"/>
              </a:buClr>
              <a:buFont typeface="Arial"/>
              <a:buChar char="–"/>
            </a:pPr>
            <a:r>
              <a:rPr b="0" lang="pt-BR" sz="5200" spc="-1" strike="noStrike">
                <a:solidFill>
                  <a:srgbClr val="000000"/>
                </a:solidFill>
                <a:uFill>
                  <a:solidFill>
                    <a:srgbClr val="ffffff"/>
                  </a:solidFill>
                </a:uFill>
                <a:latin typeface="Arial"/>
              </a:rPr>
              <a:t>Fourth Outline Level</a:t>
            </a:r>
            <a:endParaRPr b="0" lang="pt-BR" sz="5200" spc="-1" strike="noStrike">
              <a:solidFill>
                <a:srgbClr val="000000"/>
              </a:solidFill>
              <a:uFill>
                <a:solidFill>
                  <a:srgbClr val="ffffff"/>
                </a:solidFill>
              </a:uFill>
              <a:latin typeface="Arial"/>
            </a:endParaRPr>
          </a:p>
          <a:p>
            <a:pPr lvl="4" marL="3363840" indent="-374760">
              <a:buClr>
                <a:srgbClr val="000000"/>
              </a:buClr>
              <a:buFont typeface="Arial"/>
              <a:buChar char="»"/>
            </a:pPr>
            <a:r>
              <a:rPr b="0" lang="pt-BR" sz="5200" spc="-1" strike="noStrike">
                <a:solidFill>
                  <a:srgbClr val="000000"/>
                </a:solidFill>
                <a:uFill>
                  <a:solidFill>
                    <a:srgbClr val="ffffff"/>
                  </a:solidFill>
                </a:uFill>
                <a:latin typeface="Arial"/>
              </a:rPr>
              <a:t>Fifth Outline Level</a:t>
            </a:r>
            <a:endParaRPr b="0" lang="pt-BR" sz="5200" spc="-1" strike="noStrike">
              <a:solidFill>
                <a:srgbClr val="000000"/>
              </a:solidFill>
              <a:uFill>
                <a:solidFill>
                  <a:srgbClr val="ffffff"/>
                </a:solidFill>
              </a:uFill>
              <a:latin typeface="Arial"/>
            </a:endParaRPr>
          </a:p>
          <a:p>
            <a:pPr lvl="5" marL="3363840" indent="-374760">
              <a:buClr>
                <a:srgbClr val="000000"/>
              </a:buClr>
              <a:buFont typeface="Arial"/>
              <a:buChar char="»"/>
            </a:pPr>
            <a:r>
              <a:rPr b="0" lang="pt-BR" sz="5200" spc="-1" strike="noStrike">
                <a:solidFill>
                  <a:srgbClr val="000000"/>
                </a:solidFill>
                <a:uFill>
                  <a:solidFill>
                    <a:srgbClr val="ffffff"/>
                  </a:solidFill>
                </a:uFill>
                <a:latin typeface="Arial"/>
              </a:rPr>
              <a:t>Sixth Outline Level</a:t>
            </a:r>
            <a:endParaRPr b="0" lang="pt-BR" sz="5200" spc="-1" strike="noStrike">
              <a:solidFill>
                <a:srgbClr val="000000"/>
              </a:solidFill>
              <a:uFill>
                <a:solidFill>
                  <a:srgbClr val="ffffff"/>
                </a:solidFill>
              </a:uFill>
              <a:latin typeface="Arial"/>
            </a:endParaRPr>
          </a:p>
          <a:p>
            <a:pPr lvl="6" marL="3363840" indent="-374760">
              <a:buClr>
                <a:srgbClr val="000000"/>
              </a:buClr>
              <a:buFont typeface="Arial"/>
              <a:buChar char="»"/>
            </a:pPr>
            <a:r>
              <a:rPr b="0" lang="pt-BR" sz="5200" spc="-1" strike="noStrike">
                <a:solidFill>
                  <a:srgbClr val="000000"/>
                </a:solidFill>
                <a:uFill>
                  <a:solidFill>
                    <a:srgbClr val="ffffff"/>
                  </a:solidFill>
                </a:uFill>
                <a:latin typeface="Arial"/>
              </a:rPr>
              <a:t>Seventh Outline Level</a:t>
            </a:r>
            <a:endParaRPr b="0" lang="pt-BR" sz="5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95360" y="14804640"/>
            <a:ext cx="2309760" cy="1128600"/>
          </a:xfrm>
          <a:prstGeom prst="rect">
            <a:avLst/>
          </a:prstGeom>
        </p:spPr>
        <p:txBody>
          <a:bodyPr lIns="149400" rIns="149400" tIns="74880" bIns="74880"/>
          <a:p>
            <a:pPr/>
            <a:endParaRPr b="0" lang="pt-BR" sz="2900" spc="-1" strike="noStrike">
              <a:solidFill>
                <a:srgbClr val="000000"/>
              </a:solidFill>
              <a:uFill>
                <a:solidFill>
                  <a:srgbClr val="ffffff"/>
                </a:solidFill>
              </a:uFill>
              <a:latin typeface="Arial"/>
            </a:endParaRPr>
          </a:p>
        </p:txBody>
      </p:sp>
      <p:sp>
        <p:nvSpPr>
          <p:cNvPr id="3" name="PlaceHolder 4"/>
          <p:cNvSpPr>
            <a:spLocks noGrp="1"/>
          </p:cNvSpPr>
          <p:nvPr>
            <p:ph type="ftr"/>
          </p:nvPr>
        </p:nvSpPr>
        <p:spPr>
          <a:xfrm>
            <a:off x="3382920" y="14804640"/>
            <a:ext cx="3137040" cy="1128600"/>
          </a:xfrm>
          <a:prstGeom prst="rect">
            <a:avLst/>
          </a:prstGeom>
        </p:spPr>
        <p:txBody>
          <a:bodyPr lIns="149400" rIns="149400" tIns="74880" bIns="74880"/>
          <a:p>
            <a:pPr/>
            <a:endParaRPr b="0" lang="pt-BR" sz="29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7097760" y="14804640"/>
            <a:ext cx="2309760" cy="1128600"/>
          </a:xfrm>
          <a:prstGeom prst="rect">
            <a:avLst/>
          </a:prstGeom>
        </p:spPr>
        <p:txBody>
          <a:bodyPr lIns="149400" rIns="149400" tIns="74880" bIns="74880"/>
          <a:p>
            <a:pPr algn="r"/>
            <a:fld id="{090EBF41-7500-4EEA-8254-963F0CE14781}" type="slidenum">
              <a:rPr b="0" lang="en-US" sz="2300" spc="-1" strike="noStrike">
                <a:solidFill>
                  <a:srgbClr val="000000"/>
                </a:solidFill>
                <a:uFill>
                  <a:solidFill>
                    <a:srgbClr val="ffffff"/>
                  </a:solidFill>
                </a:uFill>
                <a:latin typeface="Arial"/>
              </a:rPr>
              <a:t>&lt;number&gt;</a:t>
            </a:fld>
            <a:endParaRPr b="0" lang="pt-BR" sz="29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slideLayout" Target="../slideLayouts/slideLayout1.xml"/><Relationship Id="rId2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5" name="CustomShape 1"/>
          <p:cNvSpPr/>
          <p:nvPr/>
        </p:nvSpPr>
        <p:spPr>
          <a:xfrm>
            <a:off x="3984480" y="747720"/>
            <a:ext cx="520920" cy="121896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fa6a00"/>
              </a:gs>
              <a:gs pos="100000">
                <a:srgbClr val="1d593b"/>
              </a:gs>
            </a:gsLst>
            <a:lin ang="0"/>
          </a:gradFill>
          <a:ln>
            <a:noFill/>
          </a:ln>
        </p:spPr>
        <p:style>
          <a:lnRef idx="0"/>
          <a:fillRef idx="0"/>
          <a:effectRef idx="0"/>
          <a:fontRef idx="minor"/>
        </p:style>
      </p:sp>
      <p:sp>
        <p:nvSpPr>
          <p:cNvPr id="46" name="CustomShape 2"/>
          <p:cNvSpPr/>
          <p:nvPr/>
        </p:nvSpPr>
        <p:spPr>
          <a:xfrm rot="5400000">
            <a:off x="3715920" y="1237320"/>
            <a:ext cx="1054440" cy="2880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47" name="CustomShape 3"/>
          <p:cNvSpPr/>
          <p:nvPr/>
        </p:nvSpPr>
        <p:spPr>
          <a:xfrm>
            <a:off x="3988440" y="696960"/>
            <a:ext cx="490320" cy="127440"/>
          </a:xfrm>
          <a:prstGeom prst="ellipse">
            <a:avLst/>
          </a:prstGeom>
          <a:gradFill>
            <a:gsLst>
              <a:gs pos="0">
                <a:srgbClr val="01573c"/>
              </a:gs>
              <a:gs pos="100000">
                <a:srgbClr val="fa6a00"/>
              </a:gs>
            </a:gsLst>
            <a:lin ang="0"/>
          </a:gradFill>
          <a:ln w="9360">
            <a:solidFill>
              <a:srgbClr val="fa6a00"/>
            </a:solidFill>
            <a:miter/>
          </a:ln>
        </p:spPr>
        <p:style>
          <a:lnRef idx="0"/>
          <a:fillRef idx="0"/>
          <a:effectRef idx="0"/>
          <a:fontRef idx="minor"/>
        </p:style>
      </p:sp>
      <p:sp>
        <p:nvSpPr>
          <p:cNvPr id="48" name="CustomShape 4"/>
          <p:cNvSpPr/>
          <p:nvPr/>
        </p:nvSpPr>
        <p:spPr>
          <a:xfrm>
            <a:off x="4084560" y="1001520"/>
            <a:ext cx="38088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N</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G</a:t>
            </a:r>
            <a:endParaRPr b="0" lang="pt-BR" sz="2900" spc="-1" strike="noStrike">
              <a:solidFill>
                <a:srgbClr val="000000"/>
              </a:solidFill>
              <a:uFill>
                <a:solidFill>
                  <a:srgbClr val="ffffff"/>
                </a:solidFill>
              </a:uFill>
              <a:latin typeface="Arial"/>
            </a:endParaRPr>
          </a:p>
        </p:txBody>
      </p:sp>
      <p:pic>
        <p:nvPicPr>
          <p:cNvPr id="49" name="Picture 2085" descr="Smooth ER 01"/>
          <p:cNvPicPr/>
          <p:nvPr/>
        </p:nvPicPr>
        <p:blipFill>
          <a:blip r:embed="rId1"/>
          <a:stretch/>
        </p:blipFill>
        <p:spPr>
          <a:xfrm rot="1165800">
            <a:off x="5575320" y="12776040"/>
            <a:ext cx="3033360" cy="1683000"/>
          </a:xfrm>
          <a:prstGeom prst="rect">
            <a:avLst/>
          </a:prstGeom>
          <a:ln>
            <a:noFill/>
          </a:ln>
        </p:spPr>
      </p:pic>
      <p:pic>
        <p:nvPicPr>
          <p:cNvPr id="50" name="Picture 2086" descr="Nucleus"/>
          <p:cNvPicPr/>
          <p:nvPr/>
        </p:nvPicPr>
        <p:blipFill>
          <a:blip r:embed="rId2"/>
          <a:stretch/>
        </p:blipFill>
        <p:spPr>
          <a:xfrm>
            <a:off x="1374840" y="13631760"/>
            <a:ext cx="6813720" cy="2828880"/>
          </a:xfrm>
          <a:prstGeom prst="rect">
            <a:avLst/>
          </a:prstGeom>
          <a:ln>
            <a:noFill/>
          </a:ln>
        </p:spPr>
      </p:pic>
      <p:sp>
        <p:nvSpPr>
          <p:cNvPr id="51" name="CustomShape 5"/>
          <p:cNvSpPr/>
          <p:nvPr/>
        </p:nvSpPr>
        <p:spPr>
          <a:xfrm>
            <a:off x="4349880" y="6219720"/>
            <a:ext cx="593640" cy="298440"/>
          </a:xfrm>
          <a:custGeom>
            <a:avLst/>
            <a:gdLst/>
            <a:ahLst/>
            <a:rect l="l" t="t" r="r" b="b"/>
            <a:pathLst>
              <a:path w="374" h="188">
                <a:moveTo>
                  <a:pt x="374" y="188"/>
                </a:moveTo>
                <a:cubicBezTo>
                  <a:pt x="224" y="0"/>
                  <a:pt x="0" y="168"/>
                  <a:pt x="2" y="4"/>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52" name="CustomShape 6"/>
          <p:cNvSpPr/>
          <p:nvPr/>
        </p:nvSpPr>
        <p:spPr>
          <a:xfrm>
            <a:off x="3867120" y="6143760"/>
            <a:ext cx="1076400" cy="644400"/>
          </a:xfrm>
          <a:custGeom>
            <a:avLst/>
            <a:gdLst/>
            <a:ahLst/>
            <a:rect l="l" t="t" r="r" b="b"/>
            <a:pathLst>
              <a:path w="678" h="406">
                <a:moveTo>
                  <a:pt x="678" y="250"/>
                </a:moveTo>
                <a:cubicBezTo>
                  <a:pt x="466" y="0"/>
                  <a:pt x="172" y="406"/>
                  <a:pt x="0" y="22"/>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53" name="CustomShape 7"/>
          <p:cNvSpPr/>
          <p:nvPr/>
        </p:nvSpPr>
        <p:spPr>
          <a:xfrm>
            <a:off x="3305160" y="6080040"/>
            <a:ext cx="1647720" cy="1041480"/>
          </a:xfrm>
          <a:custGeom>
            <a:avLst/>
            <a:gdLst/>
            <a:ahLst/>
            <a:rect l="l" t="t" r="r" b="b"/>
            <a:pathLst>
              <a:path w="1038" h="656">
                <a:moveTo>
                  <a:pt x="1038" y="312"/>
                </a:moveTo>
                <a:cubicBezTo>
                  <a:pt x="860" y="0"/>
                  <a:pt x="324" y="656"/>
                  <a:pt x="0" y="95"/>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54" name="CustomShape 8"/>
          <p:cNvSpPr/>
          <p:nvPr/>
        </p:nvSpPr>
        <p:spPr>
          <a:xfrm>
            <a:off x="2660760" y="5950080"/>
            <a:ext cx="2295360" cy="1625400"/>
          </a:xfrm>
          <a:custGeom>
            <a:avLst/>
            <a:gdLst/>
            <a:ahLst/>
            <a:rect l="l" t="t" r="r" b="b"/>
            <a:pathLst>
              <a:path w="1446" h="1024">
                <a:moveTo>
                  <a:pt x="1446" y="454"/>
                </a:moveTo>
                <a:cubicBezTo>
                  <a:pt x="1422" y="0"/>
                  <a:pt x="400" y="1024"/>
                  <a:pt x="0" y="147"/>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55" name="CustomShape 9"/>
          <p:cNvSpPr/>
          <p:nvPr/>
        </p:nvSpPr>
        <p:spPr>
          <a:xfrm>
            <a:off x="4819680" y="6168960"/>
            <a:ext cx="770040" cy="1787760"/>
          </a:xfrm>
          <a:custGeom>
            <a:avLst/>
            <a:gdLst/>
            <a:ahLst/>
            <a:rect l="l" t="t" r="r" b="b"/>
            <a:pathLst>
              <a:path w="485" h="1126">
                <a:moveTo>
                  <a:pt x="88" y="0"/>
                </a:moveTo>
                <a:cubicBezTo>
                  <a:pt x="0" y="703"/>
                  <a:pt x="383" y="632"/>
                  <a:pt x="434" y="820"/>
                </a:cubicBezTo>
                <a:cubicBezTo>
                  <a:pt x="485" y="1008"/>
                  <a:pt x="403" y="1062"/>
                  <a:pt x="395" y="112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56" name="CustomShape 10"/>
          <p:cNvSpPr/>
          <p:nvPr/>
        </p:nvSpPr>
        <p:spPr>
          <a:xfrm>
            <a:off x="4948200" y="6178680"/>
            <a:ext cx="604800" cy="344520"/>
          </a:xfrm>
          <a:custGeom>
            <a:avLst/>
            <a:gdLst/>
            <a:ahLst/>
            <a:rect l="l" t="t" r="r" b="b"/>
            <a:pathLst>
              <a:path w="381" h="217">
                <a:moveTo>
                  <a:pt x="0" y="202"/>
                </a:moveTo>
                <a:cubicBezTo>
                  <a:pt x="134" y="50"/>
                  <a:pt x="381" y="217"/>
                  <a:pt x="376" y="0"/>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57" name="CustomShape 11"/>
          <p:cNvSpPr/>
          <p:nvPr/>
        </p:nvSpPr>
        <p:spPr>
          <a:xfrm>
            <a:off x="4948200" y="6134040"/>
            <a:ext cx="1123920" cy="819360"/>
          </a:xfrm>
          <a:custGeom>
            <a:avLst/>
            <a:gdLst/>
            <a:ahLst/>
            <a:rect l="l" t="t" r="r" b="b"/>
            <a:pathLst>
              <a:path w="708" h="516">
                <a:moveTo>
                  <a:pt x="0" y="239"/>
                </a:moveTo>
                <a:cubicBezTo>
                  <a:pt x="170" y="15"/>
                  <a:pt x="612" y="516"/>
                  <a:pt x="708" y="0"/>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58" name="CustomShape 12"/>
          <p:cNvSpPr/>
          <p:nvPr/>
        </p:nvSpPr>
        <p:spPr>
          <a:xfrm>
            <a:off x="4944960" y="6146640"/>
            <a:ext cx="1779840" cy="1016280"/>
          </a:xfrm>
          <a:custGeom>
            <a:avLst/>
            <a:gdLst/>
            <a:ahLst/>
            <a:rect l="l" t="t" r="r" b="b"/>
            <a:pathLst>
              <a:path w="1121" h="640">
                <a:moveTo>
                  <a:pt x="0" y="240"/>
                </a:moveTo>
                <a:cubicBezTo>
                  <a:pt x="83" y="0"/>
                  <a:pt x="761" y="640"/>
                  <a:pt x="1121" y="31"/>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59" name="CustomShape 13"/>
          <p:cNvSpPr/>
          <p:nvPr/>
        </p:nvSpPr>
        <p:spPr>
          <a:xfrm>
            <a:off x="4941720" y="5934240"/>
            <a:ext cx="2319480" cy="1761840"/>
          </a:xfrm>
          <a:custGeom>
            <a:avLst/>
            <a:gdLst/>
            <a:ahLst/>
            <a:rect l="l" t="t" r="r" b="b"/>
            <a:pathLst>
              <a:path w="1461" h="1110">
                <a:moveTo>
                  <a:pt x="0" y="434"/>
                </a:moveTo>
                <a:cubicBezTo>
                  <a:pt x="0" y="0"/>
                  <a:pt x="1032" y="1110"/>
                  <a:pt x="1461" y="138"/>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60" name="CustomShape 14"/>
          <p:cNvSpPr/>
          <p:nvPr/>
        </p:nvSpPr>
        <p:spPr>
          <a:xfrm>
            <a:off x="3230640" y="791280"/>
            <a:ext cx="444600" cy="112140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00ffea"/>
              </a:gs>
              <a:gs pos="100000">
                <a:srgbClr val="1d593b"/>
              </a:gs>
            </a:gsLst>
            <a:lin ang="0"/>
          </a:gradFill>
          <a:ln>
            <a:noFill/>
          </a:ln>
        </p:spPr>
        <p:style>
          <a:lnRef idx="0"/>
          <a:fillRef idx="0"/>
          <a:effectRef idx="0"/>
          <a:fontRef idx="minor"/>
        </p:style>
      </p:sp>
      <p:sp>
        <p:nvSpPr>
          <p:cNvPr id="61" name="CustomShape 15"/>
          <p:cNvSpPr/>
          <p:nvPr/>
        </p:nvSpPr>
        <p:spPr>
          <a:xfrm rot="5400000">
            <a:off x="2966040" y="1251360"/>
            <a:ext cx="970200" cy="2458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62" name="CustomShape 16"/>
          <p:cNvSpPr/>
          <p:nvPr/>
        </p:nvSpPr>
        <p:spPr>
          <a:xfrm>
            <a:off x="3233880" y="744480"/>
            <a:ext cx="418320" cy="117360"/>
          </a:xfrm>
          <a:prstGeom prst="ellipse">
            <a:avLst/>
          </a:prstGeom>
          <a:gradFill>
            <a:gsLst>
              <a:gs pos="0">
                <a:srgbClr val="01573c"/>
              </a:gs>
              <a:gs pos="100000">
                <a:srgbClr val="00ffea"/>
              </a:gs>
            </a:gsLst>
            <a:lin ang="0"/>
          </a:gradFill>
          <a:ln w="9360">
            <a:solidFill>
              <a:srgbClr val="00ffea"/>
            </a:solidFill>
            <a:miter/>
          </a:ln>
        </p:spPr>
        <p:style>
          <a:lnRef idx="0"/>
          <a:fillRef idx="0"/>
          <a:effectRef idx="0"/>
          <a:fontRef idx="minor"/>
        </p:style>
      </p:sp>
      <p:sp>
        <p:nvSpPr>
          <p:cNvPr id="63" name="CustomShape 17"/>
          <p:cNvSpPr/>
          <p:nvPr/>
        </p:nvSpPr>
        <p:spPr>
          <a:xfrm flipH="1" rot="12219600">
            <a:off x="212040" y="1965600"/>
            <a:ext cx="7380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4" name="CustomShape 18"/>
          <p:cNvSpPr/>
          <p:nvPr/>
        </p:nvSpPr>
        <p:spPr>
          <a:xfrm flipH="1" rot="1419600">
            <a:off x="369720" y="2056320"/>
            <a:ext cx="74160" cy="228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5" name="CustomShape 19"/>
          <p:cNvSpPr/>
          <p:nvPr/>
        </p:nvSpPr>
        <p:spPr>
          <a:xfrm flipH="1" rot="1419600">
            <a:off x="298800" y="1911600"/>
            <a:ext cx="3240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66" name="CustomShape 20"/>
          <p:cNvSpPr/>
          <p:nvPr/>
        </p:nvSpPr>
        <p:spPr>
          <a:xfrm flipH="1" rot="1419600">
            <a:off x="295920" y="2102760"/>
            <a:ext cx="7416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7" name="CustomShape 21"/>
          <p:cNvSpPr/>
          <p:nvPr/>
        </p:nvSpPr>
        <p:spPr>
          <a:xfrm flipH="1" rot="12219600">
            <a:off x="57240" y="2034000"/>
            <a:ext cx="7380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68" name="CustomShape 22"/>
          <p:cNvSpPr/>
          <p:nvPr/>
        </p:nvSpPr>
        <p:spPr>
          <a:xfrm flipH="1" rot="1419600">
            <a:off x="214920" y="2124360"/>
            <a:ext cx="74160" cy="228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69" name="CustomShape 23"/>
          <p:cNvSpPr/>
          <p:nvPr/>
        </p:nvSpPr>
        <p:spPr>
          <a:xfrm flipH="1" rot="1419600">
            <a:off x="144000" y="1979280"/>
            <a:ext cx="3240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0" name="CustomShape 24"/>
          <p:cNvSpPr/>
          <p:nvPr/>
        </p:nvSpPr>
        <p:spPr>
          <a:xfrm flipH="1" rot="1419600">
            <a:off x="140760" y="2170440"/>
            <a:ext cx="7416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1" name="CustomShape 25"/>
          <p:cNvSpPr/>
          <p:nvPr/>
        </p:nvSpPr>
        <p:spPr>
          <a:xfrm flipH="1" rot="11781000">
            <a:off x="870840" y="1727280"/>
            <a:ext cx="7344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2" name="CustomShape 26"/>
          <p:cNvSpPr/>
          <p:nvPr/>
        </p:nvSpPr>
        <p:spPr>
          <a:xfrm flipH="1" rot="980400">
            <a:off x="1014840" y="1837800"/>
            <a:ext cx="7380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3" name="CustomShape 27"/>
          <p:cNvSpPr/>
          <p:nvPr/>
        </p:nvSpPr>
        <p:spPr>
          <a:xfrm flipH="1" rot="980400">
            <a:off x="963360" y="168192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4" name="CustomShape 28"/>
          <p:cNvSpPr/>
          <p:nvPr/>
        </p:nvSpPr>
        <p:spPr>
          <a:xfrm flipH="1" rot="980400">
            <a:off x="937080" y="1873800"/>
            <a:ext cx="7380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5" name="CustomShape 29"/>
          <p:cNvSpPr/>
          <p:nvPr/>
        </p:nvSpPr>
        <p:spPr>
          <a:xfrm flipH="1" rot="11781000">
            <a:off x="708480" y="1774800"/>
            <a:ext cx="7344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6" name="CustomShape 30"/>
          <p:cNvSpPr/>
          <p:nvPr/>
        </p:nvSpPr>
        <p:spPr>
          <a:xfrm flipH="1" rot="980400">
            <a:off x="852840" y="1885320"/>
            <a:ext cx="7380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77" name="CustomShape 31"/>
          <p:cNvSpPr/>
          <p:nvPr/>
        </p:nvSpPr>
        <p:spPr>
          <a:xfrm flipH="1" rot="980400">
            <a:off x="801000" y="172944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78" name="CustomShape 32"/>
          <p:cNvSpPr/>
          <p:nvPr/>
        </p:nvSpPr>
        <p:spPr>
          <a:xfrm flipH="1" rot="980400">
            <a:off x="775080" y="1921680"/>
            <a:ext cx="7380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79" name="CustomShape 33"/>
          <p:cNvSpPr/>
          <p:nvPr/>
        </p:nvSpPr>
        <p:spPr>
          <a:xfrm flipH="1" rot="12013800">
            <a:off x="542880" y="1846080"/>
            <a:ext cx="7344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0" name="CustomShape 34"/>
          <p:cNvSpPr/>
          <p:nvPr/>
        </p:nvSpPr>
        <p:spPr>
          <a:xfrm flipH="1" rot="1213200">
            <a:off x="695520" y="1945440"/>
            <a:ext cx="7380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1" name="CustomShape 35"/>
          <p:cNvSpPr/>
          <p:nvPr/>
        </p:nvSpPr>
        <p:spPr>
          <a:xfrm flipH="1" rot="1213200">
            <a:off x="632880" y="1795320"/>
            <a:ext cx="3240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2" name="CustomShape 36"/>
          <p:cNvSpPr/>
          <p:nvPr/>
        </p:nvSpPr>
        <p:spPr>
          <a:xfrm flipH="1" rot="1213200">
            <a:off x="619560" y="1987200"/>
            <a:ext cx="7380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3" name="CustomShape 37"/>
          <p:cNvSpPr/>
          <p:nvPr/>
        </p:nvSpPr>
        <p:spPr>
          <a:xfrm flipH="1" rot="12013800">
            <a:off x="384120" y="1904400"/>
            <a:ext cx="7344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4" name="CustomShape 38"/>
          <p:cNvSpPr/>
          <p:nvPr/>
        </p:nvSpPr>
        <p:spPr>
          <a:xfrm flipH="1" rot="1213200">
            <a:off x="536760" y="2004120"/>
            <a:ext cx="7380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5" name="CustomShape 39"/>
          <p:cNvSpPr/>
          <p:nvPr/>
        </p:nvSpPr>
        <p:spPr>
          <a:xfrm flipH="1" rot="1213200">
            <a:off x="474120" y="1854000"/>
            <a:ext cx="3240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86" name="CustomShape 40"/>
          <p:cNvSpPr/>
          <p:nvPr/>
        </p:nvSpPr>
        <p:spPr>
          <a:xfrm flipH="1" rot="1213200">
            <a:off x="460800" y="2045520"/>
            <a:ext cx="7380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7" name="CustomShape 41"/>
          <p:cNvSpPr/>
          <p:nvPr/>
        </p:nvSpPr>
        <p:spPr>
          <a:xfrm flipH="1" rot="12547200">
            <a:off x="-62640" y="2126160"/>
            <a:ext cx="73800" cy="197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88" name="CustomShape 42"/>
          <p:cNvSpPr/>
          <p:nvPr/>
        </p:nvSpPr>
        <p:spPr>
          <a:xfrm flipH="1" rot="1747200">
            <a:off x="100440" y="2195280"/>
            <a:ext cx="74160" cy="2178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89" name="CustomShape 43"/>
          <p:cNvSpPr/>
          <p:nvPr/>
        </p:nvSpPr>
        <p:spPr>
          <a:xfrm flipH="1" rot="1747200">
            <a:off x="18720" y="2067480"/>
            <a:ext cx="32040" cy="2217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0" name="CustomShape 44"/>
          <p:cNvSpPr/>
          <p:nvPr/>
        </p:nvSpPr>
        <p:spPr>
          <a:xfrm flipH="1" rot="1747200">
            <a:off x="29520" y="2248200"/>
            <a:ext cx="74160" cy="197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1" name="CustomShape 45"/>
          <p:cNvSpPr/>
          <p:nvPr/>
        </p:nvSpPr>
        <p:spPr>
          <a:xfrm flipH="1" rot="11779200">
            <a:off x="1199880" y="1637640"/>
            <a:ext cx="7380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2" name="CustomShape 46"/>
          <p:cNvSpPr/>
          <p:nvPr/>
        </p:nvSpPr>
        <p:spPr>
          <a:xfrm flipH="1" rot="978600">
            <a:off x="1343520" y="1747800"/>
            <a:ext cx="7416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3" name="CustomShape 47"/>
          <p:cNvSpPr/>
          <p:nvPr/>
        </p:nvSpPr>
        <p:spPr>
          <a:xfrm flipH="1" rot="978600">
            <a:off x="1292040" y="159228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4" name="CustomShape 48"/>
          <p:cNvSpPr/>
          <p:nvPr/>
        </p:nvSpPr>
        <p:spPr>
          <a:xfrm flipH="1" rot="978600">
            <a:off x="1265760" y="1784160"/>
            <a:ext cx="7416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5" name="CustomShape 49"/>
          <p:cNvSpPr/>
          <p:nvPr/>
        </p:nvSpPr>
        <p:spPr>
          <a:xfrm flipH="1" rot="11779200">
            <a:off x="1037520" y="1685520"/>
            <a:ext cx="7380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6" name="CustomShape 50"/>
          <p:cNvSpPr/>
          <p:nvPr/>
        </p:nvSpPr>
        <p:spPr>
          <a:xfrm flipH="1" rot="978600">
            <a:off x="1181160" y="1795320"/>
            <a:ext cx="7416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97" name="CustomShape 51"/>
          <p:cNvSpPr/>
          <p:nvPr/>
        </p:nvSpPr>
        <p:spPr>
          <a:xfrm flipH="1" rot="978600">
            <a:off x="1129680" y="163980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98" name="CustomShape 52"/>
          <p:cNvSpPr/>
          <p:nvPr/>
        </p:nvSpPr>
        <p:spPr>
          <a:xfrm flipH="1" rot="978600">
            <a:off x="1103400" y="1831680"/>
            <a:ext cx="7416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99" name="CustomShape 53"/>
          <p:cNvSpPr/>
          <p:nvPr/>
        </p:nvSpPr>
        <p:spPr>
          <a:xfrm flipH="1" rot="11340000">
            <a:off x="1883880" y="1485360"/>
            <a:ext cx="7344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0" name="CustomShape 54"/>
          <p:cNvSpPr/>
          <p:nvPr/>
        </p:nvSpPr>
        <p:spPr>
          <a:xfrm flipH="1" rot="540000">
            <a:off x="2012040" y="1613160"/>
            <a:ext cx="7380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1" name="CustomShape 55"/>
          <p:cNvSpPr/>
          <p:nvPr/>
        </p:nvSpPr>
        <p:spPr>
          <a:xfrm flipH="1" rot="540000">
            <a:off x="1980000" y="144936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2" name="CustomShape 56"/>
          <p:cNvSpPr/>
          <p:nvPr/>
        </p:nvSpPr>
        <p:spPr>
          <a:xfrm flipH="1" rot="540000">
            <a:off x="1931040" y="1639080"/>
            <a:ext cx="7380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3" name="CustomShape 57"/>
          <p:cNvSpPr/>
          <p:nvPr/>
        </p:nvSpPr>
        <p:spPr>
          <a:xfrm flipH="1" rot="11340000">
            <a:off x="1716840" y="1512000"/>
            <a:ext cx="7344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4" name="CustomShape 58"/>
          <p:cNvSpPr/>
          <p:nvPr/>
        </p:nvSpPr>
        <p:spPr>
          <a:xfrm flipH="1" rot="540000">
            <a:off x="1845000" y="1639440"/>
            <a:ext cx="7380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5" name="CustomShape 59"/>
          <p:cNvSpPr/>
          <p:nvPr/>
        </p:nvSpPr>
        <p:spPr>
          <a:xfrm flipH="1" rot="540000">
            <a:off x="1812960" y="147564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06" name="CustomShape 60"/>
          <p:cNvSpPr/>
          <p:nvPr/>
        </p:nvSpPr>
        <p:spPr>
          <a:xfrm flipH="1" rot="540000">
            <a:off x="1764360" y="1665720"/>
            <a:ext cx="7380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7" name="CustomShape 61"/>
          <p:cNvSpPr/>
          <p:nvPr/>
        </p:nvSpPr>
        <p:spPr>
          <a:xfrm flipH="1" rot="11572800">
            <a:off x="1544760" y="1560600"/>
            <a:ext cx="7344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08" name="CustomShape 62"/>
          <p:cNvSpPr/>
          <p:nvPr/>
        </p:nvSpPr>
        <p:spPr>
          <a:xfrm flipH="1" rot="772800">
            <a:off x="1680840" y="1679400"/>
            <a:ext cx="7380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09" name="CustomShape 63"/>
          <p:cNvSpPr/>
          <p:nvPr/>
        </p:nvSpPr>
        <p:spPr>
          <a:xfrm flipH="1" rot="772800">
            <a:off x="1638360" y="151956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0" name="CustomShape 64"/>
          <p:cNvSpPr/>
          <p:nvPr/>
        </p:nvSpPr>
        <p:spPr>
          <a:xfrm flipH="1" rot="772800">
            <a:off x="1600920" y="1711080"/>
            <a:ext cx="7380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1" name="CustomShape 65"/>
          <p:cNvSpPr/>
          <p:nvPr/>
        </p:nvSpPr>
        <p:spPr>
          <a:xfrm flipH="1" rot="11572800">
            <a:off x="1379880" y="1598040"/>
            <a:ext cx="7344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2" name="CustomShape 66"/>
          <p:cNvSpPr/>
          <p:nvPr/>
        </p:nvSpPr>
        <p:spPr>
          <a:xfrm flipH="1" rot="772800">
            <a:off x="1515960" y="1716840"/>
            <a:ext cx="7380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3" name="CustomShape 67"/>
          <p:cNvSpPr/>
          <p:nvPr/>
        </p:nvSpPr>
        <p:spPr>
          <a:xfrm flipH="1" rot="772800">
            <a:off x="1473120" y="155736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4" name="CustomShape 68"/>
          <p:cNvSpPr/>
          <p:nvPr/>
        </p:nvSpPr>
        <p:spPr>
          <a:xfrm flipH="1" rot="772800">
            <a:off x="1436040" y="1748520"/>
            <a:ext cx="7380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5" name="CustomShape 69"/>
          <p:cNvSpPr/>
          <p:nvPr/>
        </p:nvSpPr>
        <p:spPr>
          <a:xfrm flipH="1" rot="11624400">
            <a:off x="2206800" y="1396800"/>
            <a:ext cx="7380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6" name="CustomShape 70"/>
          <p:cNvSpPr/>
          <p:nvPr/>
        </p:nvSpPr>
        <p:spPr>
          <a:xfrm flipH="1" rot="824400">
            <a:off x="2345400" y="1513800"/>
            <a:ext cx="7416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17" name="CustomShape 71"/>
          <p:cNvSpPr/>
          <p:nvPr/>
        </p:nvSpPr>
        <p:spPr>
          <a:xfrm flipH="1" rot="824400">
            <a:off x="2300760" y="135540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18" name="CustomShape 72"/>
          <p:cNvSpPr/>
          <p:nvPr/>
        </p:nvSpPr>
        <p:spPr>
          <a:xfrm flipH="1" rot="824400">
            <a:off x="2266560" y="1546920"/>
            <a:ext cx="7416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19" name="CustomShape 73"/>
          <p:cNvSpPr/>
          <p:nvPr/>
        </p:nvSpPr>
        <p:spPr>
          <a:xfrm flipH="1" rot="11624400">
            <a:off x="2042280" y="1437480"/>
            <a:ext cx="7380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0" name="CustomShape 74"/>
          <p:cNvSpPr/>
          <p:nvPr/>
        </p:nvSpPr>
        <p:spPr>
          <a:xfrm flipH="1" rot="824400">
            <a:off x="2181240" y="1554120"/>
            <a:ext cx="7416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1" name="CustomShape 75"/>
          <p:cNvSpPr/>
          <p:nvPr/>
        </p:nvSpPr>
        <p:spPr>
          <a:xfrm flipH="1" rot="824400">
            <a:off x="2136240" y="139536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2" name="CustomShape 76"/>
          <p:cNvSpPr/>
          <p:nvPr/>
        </p:nvSpPr>
        <p:spPr>
          <a:xfrm flipH="1" rot="824400">
            <a:off x="2102040" y="1586880"/>
            <a:ext cx="7416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3" name="CustomShape 77"/>
          <p:cNvSpPr/>
          <p:nvPr/>
        </p:nvSpPr>
        <p:spPr>
          <a:xfrm flipH="1" rot="11186400">
            <a:off x="2898000" y="1276200"/>
            <a:ext cx="7344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4" name="CustomShape 78"/>
          <p:cNvSpPr/>
          <p:nvPr/>
        </p:nvSpPr>
        <p:spPr>
          <a:xfrm flipH="1" rot="385800">
            <a:off x="3018240" y="1409040"/>
            <a:ext cx="7380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5" name="CustomShape 79"/>
          <p:cNvSpPr/>
          <p:nvPr/>
        </p:nvSpPr>
        <p:spPr>
          <a:xfrm flipH="1" rot="385800">
            <a:off x="2995200" y="124308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26" name="CustomShape 80"/>
          <p:cNvSpPr/>
          <p:nvPr/>
        </p:nvSpPr>
        <p:spPr>
          <a:xfrm flipH="1" rot="385800">
            <a:off x="2937240" y="1431360"/>
            <a:ext cx="7380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7" name="CustomShape 81"/>
          <p:cNvSpPr/>
          <p:nvPr/>
        </p:nvSpPr>
        <p:spPr>
          <a:xfrm flipH="1" rot="11186400">
            <a:off x="2729520" y="1294920"/>
            <a:ext cx="7344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28" name="CustomShape 82"/>
          <p:cNvSpPr/>
          <p:nvPr/>
        </p:nvSpPr>
        <p:spPr>
          <a:xfrm flipH="1" rot="385800">
            <a:off x="2850480" y="1428120"/>
            <a:ext cx="73800" cy="2289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29" name="CustomShape 83"/>
          <p:cNvSpPr/>
          <p:nvPr/>
        </p:nvSpPr>
        <p:spPr>
          <a:xfrm flipH="1" rot="385800">
            <a:off x="2826720" y="1262160"/>
            <a:ext cx="32040" cy="23328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0" name="CustomShape 84"/>
          <p:cNvSpPr/>
          <p:nvPr/>
        </p:nvSpPr>
        <p:spPr>
          <a:xfrm flipH="1" rot="385800">
            <a:off x="2769480" y="1450800"/>
            <a:ext cx="73800" cy="20772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1" name="CustomShape 85"/>
          <p:cNvSpPr/>
          <p:nvPr/>
        </p:nvSpPr>
        <p:spPr>
          <a:xfrm flipH="1" rot="11418600">
            <a:off x="2554200" y="1336320"/>
            <a:ext cx="7344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2" name="CustomShape 86"/>
          <p:cNvSpPr/>
          <p:nvPr/>
        </p:nvSpPr>
        <p:spPr>
          <a:xfrm flipH="1" rot="618600">
            <a:off x="2685240" y="1460520"/>
            <a:ext cx="73800" cy="228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3" name="CustomShape 87"/>
          <p:cNvSpPr/>
          <p:nvPr/>
        </p:nvSpPr>
        <p:spPr>
          <a:xfrm flipH="1" rot="618600">
            <a:off x="2648880" y="1298160"/>
            <a:ext cx="3204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4" name="CustomShape 88"/>
          <p:cNvSpPr/>
          <p:nvPr/>
        </p:nvSpPr>
        <p:spPr>
          <a:xfrm flipH="1" rot="618600">
            <a:off x="2604600" y="1488600"/>
            <a:ext cx="7380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5" name="CustomShape 89"/>
          <p:cNvSpPr/>
          <p:nvPr/>
        </p:nvSpPr>
        <p:spPr>
          <a:xfrm flipH="1" rot="11418600">
            <a:off x="2387880" y="1366560"/>
            <a:ext cx="7344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6" name="CustomShape 90"/>
          <p:cNvSpPr/>
          <p:nvPr/>
        </p:nvSpPr>
        <p:spPr>
          <a:xfrm flipH="1" rot="618600">
            <a:off x="2518920" y="1491120"/>
            <a:ext cx="73800" cy="22860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37" name="CustomShape 91"/>
          <p:cNvSpPr/>
          <p:nvPr/>
        </p:nvSpPr>
        <p:spPr>
          <a:xfrm flipH="1" rot="618600">
            <a:off x="2482560" y="1328400"/>
            <a:ext cx="32040" cy="23292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38" name="CustomShape 92"/>
          <p:cNvSpPr/>
          <p:nvPr/>
        </p:nvSpPr>
        <p:spPr>
          <a:xfrm flipH="1" rot="618600">
            <a:off x="2437920" y="1518840"/>
            <a:ext cx="73800" cy="20736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39" name="CustomShape 93"/>
          <p:cNvSpPr/>
          <p:nvPr/>
        </p:nvSpPr>
        <p:spPr>
          <a:xfrm flipH="1" flipV="1" rot="10585800">
            <a:off x="3249360" y="1382400"/>
            <a:ext cx="7380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0" name="CustomShape 94"/>
          <p:cNvSpPr/>
          <p:nvPr/>
        </p:nvSpPr>
        <p:spPr>
          <a:xfrm flipH="1" flipV="1" rot="21385800">
            <a:off x="3343680" y="1207800"/>
            <a:ext cx="7416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1" name="CustomShape 95"/>
          <p:cNvSpPr/>
          <p:nvPr/>
        </p:nvSpPr>
        <p:spPr>
          <a:xfrm flipH="1" flipV="1" rot="21385800">
            <a:off x="3347280" y="137484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2" name="CustomShape 96"/>
          <p:cNvSpPr/>
          <p:nvPr/>
        </p:nvSpPr>
        <p:spPr>
          <a:xfrm flipH="1" flipV="1" rot="21385800">
            <a:off x="3262320" y="1220040"/>
            <a:ext cx="7416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3" name="CustomShape 97"/>
          <p:cNvSpPr/>
          <p:nvPr/>
        </p:nvSpPr>
        <p:spPr>
          <a:xfrm flipH="1" flipV="1" rot="10585800">
            <a:off x="3080520" y="1392480"/>
            <a:ext cx="7380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4" name="CustomShape 98"/>
          <p:cNvSpPr/>
          <p:nvPr/>
        </p:nvSpPr>
        <p:spPr>
          <a:xfrm flipH="1" flipV="1" rot="21385800">
            <a:off x="3174840" y="1218240"/>
            <a:ext cx="7416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5" name="CustomShape 99"/>
          <p:cNvSpPr/>
          <p:nvPr/>
        </p:nvSpPr>
        <p:spPr>
          <a:xfrm flipH="1" flipV="1" rot="21385800">
            <a:off x="3178440" y="138564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46" name="CustomShape 100"/>
          <p:cNvSpPr/>
          <p:nvPr/>
        </p:nvSpPr>
        <p:spPr>
          <a:xfrm flipH="1" flipV="1" rot="21385800">
            <a:off x="3093480" y="1230480"/>
            <a:ext cx="7416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7" name="CustomShape 101"/>
          <p:cNvSpPr/>
          <p:nvPr/>
        </p:nvSpPr>
        <p:spPr>
          <a:xfrm flipH="1" flipV="1" rot="10146600">
            <a:off x="3944880" y="1291320"/>
            <a:ext cx="7344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48" name="CustomShape 102"/>
          <p:cNvSpPr/>
          <p:nvPr/>
        </p:nvSpPr>
        <p:spPr>
          <a:xfrm flipH="1" flipV="1" rot="20946600">
            <a:off x="4017240" y="1107360"/>
            <a:ext cx="73800" cy="2300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49" name="CustomShape 103"/>
          <p:cNvSpPr/>
          <p:nvPr/>
        </p:nvSpPr>
        <p:spPr>
          <a:xfrm flipH="1" flipV="1" rot="20946600">
            <a:off x="4043880" y="127512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0" name="CustomShape 104"/>
          <p:cNvSpPr/>
          <p:nvPr/>
        </p:nvSpPr>
        <p:spPr>
          <a:xfrm flipH="1" flipV="1" rot="20946600">
            <a:off x="3936240" y="1130760"/>
            <a:ext cx="73800" cy="2088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1" name="CustomShape 105"/>
          <p:cNvSpPr/>
          <p:nvPr/>
        </p:nvSpPr>
        <p:spPr>
          <a:xfrm flipH="1" flipV="1" rot="10146600">
            <a:off x="3778920" y="1323360"/>
            <a:ext cx="7344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2" name="CustomShape 106"/>
          <p:cNvSpPr/>
          <p:nvPr/>
        </p:nvSpPr>
        <p:spPr>
          <a:xfrm flipH="1" flipV="1" rot="20946600">
            <a:off x="3851280" y="1139400"/>
            <a:ext cx="73800" cy="23004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3" name="CustomShape 107"/>
          <p:cNvSpPr/>
          <p:nvPr/>
        </p:nvSpPr>
        <p:spPr>
          <a:xfrm flipH="1" flipV="1" rot="20946600">
            <a:off x="3877560" y="130716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4" name="CustomShape 108"/>
          <p:cNvSpPr/>
          <p:nvPr/>
        </p:nvSpPr>
        <p:spPr>
          <a:xfrm flipH="1" flipV="1" rot="20946600">
            <a:off x="3770640" y="1162440"/>
            <a:ext cx="73800" cy="2088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5" name="CustomShape 109"/>
          <p:cNvSpPr/>
          <p:nvPr/>
        </p:nvSpPr>
        <p:spPr>
          <a:xfrm flipH="1" flipV="1" rot="10379400">
            <a:off x="3599280" y="1336680"/>
            <a:ext cx="7344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6" name="CustomShape 110"/>
          <p:cNvSpPr/>
          <p:nvPr/>
        </p:nvSpPr>
        <p:spPr>
          <a:xfrm flipH="1" flipV="1" rot="21179400">
            <a:off x="3683880" y="1157760"/>
            <a:ext cx="7380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57" name="CustomShape 111"/>
          <p:cNvSpPr/>
          <p:nvPr/>
        </p:nvSpPr>
        <p:spPr>
          <a:xfrm flipH="1" flipV="1" rot="21179400">
            <a:off x="3697920" y="132552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58" name="CustomShape 112"/>
          <p:cNvSpPr/>
          <p:nvPr/>
        </p:nvSpPr>
        <p:spPr>
          <a:xfrm flipH="1" flipV="1" rot="21179400">
            <a:off x="3602520" y="1175400"/>
            <a:ext cx="7380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59" name="CustomShape 113"/>
          <p:cNvSpPr/>
          <p:nvPr/>
        </p:nvSpPr>
        <p:spPr>
          <a:xfrm flipH="1" flipV="1" rot="10379400">
            <a:off x="3431520" y="1357560"/>
            <a:ext cx="73440" cy="208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0" name="CustomShape 114"/>
          <p:cNvSpPr/>
          <p:nvPr/>
        </p:nvSpPr>
        <p:spPr>
          <a:xfrm flipH="1" flipV="1" rot="21179400">
            <a:off x="3516120" y="1178640"/>
            <a:ext cx="73800" cy="2296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1" name="CustomShape 115"/>
          <p:cNvSpPr/>
          <p:nvPr/>
        </p:nvSpPr>
        <p:spPr>
          <a:xfrm flipH="1" flipV="1" rot="21179400">
            <a:off x="3530160" y="1346400"/>
            <a:ext cx="32040" cy="2340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2" name="CustomShape 116"/>
          <p:cNvSpPr/>
          <p:nvPr/>
        </p:nvSpPr>
        <p:spPr>
          <a:xfrm flipH="1" flipV="1" rot="21179400">
            <a:off x="3434400" y="1195920"/>
            <a:ext cx="73800" cy="208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3" name="CustomShape 117"/>
          <p:cNvSpPr/>
          <p:nvPr/>
        </p:nvSpPr>
        <p:spPr>
          <a:xfrm rot="12162000">
            <a:off x="9931680" y="2047680"/>
            <a:ext cx="7380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4" name="CustomShape 118"/>
          <p:cNvSpPr/>
          <p:nvPr/>
        </p:nvSpPr>
        <p:spPr>
          <a:xfrm rot="1361400">
            <a:off x="9775080" y="2140920"/>
            <a:ext cx="7416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5" name="CustomShape 119"/>
          <p:cNvSpPr/>
          <p:nvPr/>
        </p:nvSpPr>
        <p:spPr>
          <a:xfrm rot="1361400">
            <a:off x="9885600" y="1995120"/>
            <a:ext cx="32040" cy="23256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66" name="CustomShape 120"/>
          <p:cNvSpPr/>
          <p:nvPr/>
        </p:nvSpPr>
        <p:spPr>
          <a:xfrm rot="1361400">
            <a:off x="9849960" y="2185920"/>
            <a:ext cx="74160" cy="20700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7" name="CustomShape 121"/>
          <p:cNvSpPr/>
          <p:nvPr/>
        </p:nvSpPr>
        <p:spPr>
          <a:xfrm rot="11722800">
            <a:off x="9268560" y="1826640"/>
            <a:ext cx="7380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68" name="CustomShape 122"/>
          <p:cNvSpPr/>
          <p:nvPr/>
        </p:nvSpPr>
        <p:spPr>
          <a:xfrm rot="922800">
            <a:off x="9126360" y="1938600"/>
            <a:ext cx="7416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69" name="CustomShape 123"/>
          <p:cNvSpPr/>
          <p:nvPr/>
        </p:nvSpPr>
        <p:spPr>
          <a:xfrm rot="922800">
            <a:off x="9217800" y="178308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0" name="CustomShape 124"/>
          <p:cNvSpPr/>
          <p:nvPr/>
        </p:nvSpPr>
        <p:spPr>
          <a:xfrm rot="922800">
            <a:off x="9204840" y="1974240"/>
            <a:ext cx="7416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1" name="CustomShape 125"/>
          <p:cNvSpPr/>
          <p:nvPr/>
        </p:nvSpPr>
        <p:spPr>
          <a:xfrm rot="11722800">
            <a:off x="9431640" y="1871280"/>
            <a:ext cx="7380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2" name="CustomShape 126"/>
          <p:cNvSpPr/>
          <p:nvPr/>
        </p:nvSpPr>
        <p:spPr>
          <a:xfrm rot="922800">
            <a:off x="9289440" y="1983240"/>
            <a:ext cx="7416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3" name="CustomShape 127"/>
          <p:cNvSpPr/>
          <p:nvPr/>
        </p:nvSpPr>
        <p:spPr>
          <a:xfrm rot="922800">
            <a:off x="9380880" y="182808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4" name="CustomShape 128"/>
          <p:cNvSpPr/>
          <p:nvPr/>
        </p:nvSpPr>
        <p:spPr>
          <a:xfrm rot="922800">
            <a:off x="9367920" y="2018880"/>
            <a:ext cx="7416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5" name="CustomShape 129"/>
          <p:cNvSpPr/>
          <p:nvPr/>
        </p:nvSpPr>
        <p:spPr>
          <a:xfrm rot="11955600">
            <a:off x="9598680" y="1936440"/>
            <a:ext cx="7344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6" name="CustomShape 130"/>
          <p:cNvSpPr/>
          <p:nvPr/>
        </p:nvSpPr>
        <p:spPr>
          <a:xfrm rot="1155600">
            <a:off x="9447840" y="2038680"/>
            <a:ext cx="7380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77" name="CustomShape 131"/>
          <p:cNvSpPr/>
          <p:nvPr/>
        </p:nvSpPr>
        <p:spPr>
          <a:xfrm rot="1155600">
            <a:off x="9549360" y="188784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78" name="CustomShape 132"/>
          <p:cNvSpPr/>
          <p:nvPr/>
        </p:nvSpPr>
        <p:spPr>
          <a:xfrm rot="1155600">
            <a:off x="9524520" y="2079000"/>
            <a:ext cx="7380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79" name="CustomShape 133"/>
          <p:cNvSpPr/>
          <p:nvPr/>
        </p:nvSpPr>
        <p:spPr>
          <a:xfrm rot="11955600">
            <a:off x="9758160" y="1992240"/>
            <a:ext cx="7344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0" name="CustomShape 134"/>
          <p:cNvSpPr/>
          <p:nvPr/>
        </p:nvSpPr>
        <p:spPr>
          <a:xfrm rot="1155600">
            <a:off x="9607680" y="2094480"/>
            <a:ext cx="7380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1" name="CustomShape 135"/>
          <p:cNvSpPr/>
          <p:nvPr/>
        </p:nvSpPr>
        <p:spPr>
          <a:xfrm rot="1155600">
            <a:off x="9709200" y="194364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2" name="CustomShape 136"/>
          <p:cNvSpPr/>
          <p:nvPr/>
        </p:nvSpPr>
        <p:spPr>
          <a:xfrm rot="1155600">
            <a:off x="9684000" y="2134800"/>
            <a:ext cx="7380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3" name="CustomShape 137"/>
          <p:cNvSpPr/>
          <p:nvPr/>
        </p:nvSpPr>
        <p:spPr>
          <a:xfrm rot="11833200">
            <a:off x="8998920" y="1717920"/>
            <a:ext cx="7380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4" name="CustomShape 138"/>
          <p:cNvSpPr/>
          <p:nvPr/>
        </p:nvSpPr>
        <p:spPr>
          <a:xfrm rot="1032600">
            <a:off x="8853120" y="1825200"/>
            <a:ext cx="7416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5" name="CustomShape 139"/>
          <p:cNvSpPr/>
          <p:nvPr/>
        </p:nvSpPr>
        <p:spPr>
          <a:xfrm rot="1032600">
            <a:off x="8949240" y="167184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86" name="CustomShape 140"/>
          <p:cNvSpPr/>
          <p:nvPr/>
        </p:nvSpPr>
        <p:spPr>
          <a:xfrm rot="1032600">
            <a:off x="8930520" y="1863000"/>
            <a:ext cx="7416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7" name="CustomShape 141"/>
          <p:cNvSpPr/>
          <p:nvPr/>
        </p:nvSpPr>
        <p:spPr>
          <a:xfrm rot="11833200">
            <a:off x="9160560" y="1767600"/>
            <a:ext cx="7380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88" name="CustomShape 142"/>
          <p:cNvSpPr/>
          <p:nvPr/>
        </p:nvSpPr>
        <p:spPr>
          <a:xfrm rot="1032600">
            <a:off x="9014400" y="1875240"/>
            <a:ext cx="7416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89" name="CustomShape 143"/>
          <p:cNvSpPr/>
          <p:nvPr/>
        </p:nvSpPr>
        <p:spPr>
          <a:xfrm rot="1032600">
            <a:off x="9110880" y="172188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0" name="CustomShape 144"/>
          <p:cNvSpPr/>
          <p:nvPr/>
        </p:nvSpPr>
        <p:spPr>
          <a:xfrm rot="1032600">
            <a:off x="9092160" y="1913040"/>
            <a:ext cx="7416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1" name="CustomShape 145"/>
          <p:cNvSpPr/>
          <p:nvPr/>
        </p:nvSpPr>
        <p:spPr>
          <a:xfrm rot="11394000">
            <a:off x="8317800" y="1554840"/>
            <a:ext cx="7344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2" name="CustomShape 146"/>
          <p:cNvSpPr/>
          <p:nvPr/>
        </p:nvSpPr>
        <p:spPr>
          <a:xfrm rot="594000">
            <a:off x="8187840" y="1679760"/>
            <a:ext cx="7380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3" name="CustomShape 147"/>
          <p:cNvSpPr/>
          <p:nvPr/>
        </p:nvSpPr>
        <p:spPr>
          <a:xfrm rot="594000">
            <a:off x="8263800" y="151812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4" name="CustomShape 148"/>
          <p:cNvSpPr/>
          <p:nvPr/>
        </p:nvSpPr>
        <p:spPr>
          <a:xfrm rot="594000">
            <a:off x="8268480" y="1707480"/>
            <a:ext cx="7380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5" name="CustomShape 149"/>
          <p:cNvSpPr/>
          <p:nvPr/>
        </p:nvSpPr>
        <p:spPr>
          <a:xfrm rot="11394000">
            <a:off x="8484480" y="1583640"/>
            <a:ext cx="7344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6" name="CustomShape 150"/>
          <p:cNvSpPr/>
          <p:nvPr/>
        </p:nvSpPr>
        <p:spPr>
          <a:xfrm rot="594000">
            <a:off x="8354520" y="1708920"/>
            <a:ext cx="7380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197" name="CustomShape 151"/>
          <p:cNvSpPr/>
          <p:nvPr/>
        </p:nvSpPr>
        <p:spPr>
          <a:xfrm rot="594000">
            <a:off x="8430120" y="154692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198" name="CustomShape 152"/>
          <p:cNvSpPr/>
          <p:nvPr/>
        </p:nvSpPr>
        <p:spPr>
          <a:xfrm rot="594000">
            <a:off x="8434800" y="1737000"/>
            <a:ext cx="7380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199" name="CustomShape 153"/>
          <p:cNvSpPr/>
          <p:nvPr/>
        </p:nvSpPr>
        <p:spPr>
          <a:xfrm rot="11626800">
            <a:off x="8656560" y="1635120"/>
            <a:ext cx="7344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0" name="CustomShape 154"/>
          <p:cNvSpPr/>
          <p:nvPr/>
        </p:nvSpPr>
        <p:spPr>
          <a:xfrm rot="826800">
            <a:off x="8517600" y="1751400"/>
            <a:ext cx="7380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1" name="CustomShape 155"/>
          <p:cNvSpPr/>
          <p:nvPr/>
        </p:nvSpPr>
        <p:spPr>
          <a:xfrm rot="826800">
            <a:off x="8604360" y="159408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2" name="CustomShape 156"/>
          <p:cNvSpPr/>
          <p:nvPr/>
        </p:nvSpPr>
        <p:spPr>
          <a:xfrm rot="826800">
            <a:off x="8596440" y="1784880"/>
            <a:ext cx="7380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3" name="CustomShape 157"/>
          <p:cNvSpPr/>
          <p:nvPr/>
        </p:nvSpPr>
        <p:spPr>
          <a:xfrm rot="11626800">
            <a:off x="8821080" y="1675440"/>
            <a:ext cx="73440" cy="2062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4" name="CustomShape 158"/>
          <p:cNvSpPr/>
          <p:nvPr/>
        </p:nvSpPr>
        <p:spPr>
          <a:xfrm rot="826800">
            <a:off x="8681760" y="1791720"/>
            <a:ext cx="73800" cy="22788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5" name="CustomShape 159"/>
          <p:cNvSpPr/>
          <p:nvPr/>
        </p:nvSpPr>
        <p:spPr>
          <a:xfrm rot="826800">
            <a:off x="8768520" y="1634400"/>
            <a:ext cx="32040" cy="23220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06" name="CustomShape 160"/>
          <p:cNvSpPr/>
          <p:nvPr/>
        </p:nvSpPr>
        <p:spPr>
          <a:xfrm rot="826800">
            <a:off x="8760960" y="1825200"/>
            <a:ext cx="73800" cy="2066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7" name="CustomShape 161"/>
          <p:cNvSpPr/>
          <p:nvPr/>
        </p:nvSpPr>
        <p:spPr>
          <a:xfrm rot="11833200">
            <a:off x="7991280" y="1482480"/>
            <a:ext cx="7380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08" name="CustomShape 162"/>
          <p:cNvSpPr/>
          <p:nvPr/>
        </p:nvSpPr>
        <p:spPr>
          <a:xfrm rot="1032600">
            <a:off x="7843320" y="1597320"/>
            <a:ext cx="7416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09" name="CustomShape 163"/>
          <p:cNvSpPr/>
          <p:nvPr/>
        </p:nvSpPr>
        <p:spPr>
          <a:xfrm rot="1032600">
            <a:off x="7941960" y="143532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0" name="CustomShape 164"/>
          <p:cNvSpPr/>
          <p:nvPr/>
        </p:nvSpPr>
        <p:spPr>
          <a:xfrm rot="1032600">
            <a:off x="7920720" y="1635840"/>
            <a:ext cx="7416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1" name="CustomShape 165"/>
          <p:cNvSpPr/>
          <p:nvPr/>
        </p:nvSpPr>
        <p:spPr>
          <a:xfrm rot="11833200">
            <a:off x="8153280" y="1532880"/>
            <a:ext cx="7380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2" name="CustomShape 166"/>
          <p:cNvSpPr/>
          <p:nvPr/>
        </p:nvSpPr>
        <p:spPr>
          <a:xfrm rot="1032600">
            <a:off x="8004600" y="1647360"/>
            <a:ext cx="7416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3" name="CustomShape 167"/>
          <p:cNvSpPr/>
          <p:nvPr/>
        </p:nvSpPr>
        <p:spPr>
          <a:xfrm rot="1032600">
            <a:off x="8103600" y="148536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4" name="CustomShape 168"/>
          <p:cNvSpPr/>
          <p:nvPr/>
        </p:nvSpPr>
        <p:spPr>
          <a:xfrm rot="1032600">
            <a:off x="8082360" y="1685880"/>
            <a:ext cx="7416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5" name="CustomShape 169"/>
          <p:cNvSpPr/>
          <p:nvPr/>
        </p:nvSpPr>
        <p:spPr>
          <a:xfrm rot="11394000">
            <a:off x="7309800" y="131976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6" name="CustomShape 170"/>
          <p:cNvSpPr/>
          <p:nvPr/>
        </p:nvSpPr>
        <p:spPr>
          <a:xfrm rot="594000">
            <a:off x="7178400" y="145224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17" name="CustomShape 171"/>
          <p:cNvSpPr/>
          <p:nvPr/>
        </p:nvSpPr>
        <p:spPr>
          <a:xfrm rot="594000">
            <a:off x="7256160" y="128160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18" name="CustomShape 172"/>
          <p:cNvSpPr/>
          <p:nvPr/>
        </p:nvSpPr>
        <p:spPr>
          <a:xfrm rot="594000">
            <a:off x="7258680" y="148068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19" name="CustomShape 173"/>
          <p:cNvSpPr/>
          <p:nvPr/>
        </p:nvSpPr>
        <p:spPr>
          <a:xfrm rot="11394000">
            <a:off x="7476840" y="134856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0" name="CustomShape 174"/>
          <p:cNvSpPr/>
          <p:nvPr/>
        </p:nvSpPr>
        <p:spPr>
          <a:xfrm rot="594000">
            <a:off x="7345080" y="148140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1" name="CustomShape 175"/>
          <p:cNvSpPr/>
          <p:nvPr/>
        </p:nvSpPr>
        <p:spPr>
          <a:xfrm rot="594000">
            <a:off x="7422480" y="131076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2" name="CustomShape 176"/>
          <p:cNvSpPr/>
          <p:nvPr/>
        </p:nvSpPr>
        <p:spPr>
          <a:xfrm rot="594000">
            <a:off x="7425360" y="151020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3" name="CustomShape 177"/>
          <p:cNvSpPr/>
          <p:nvPr/>
        </p:nvSpPr>
        <p:spPr>
          <a:xfrm rot="11626800">
            <a:off x="7648920" y="140040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4" name="CustomShape 178"/>
          <p:cNvSpPr/>
          <p:nvPr/>
        </p:nvSpPr>
        <p:spPr>
          <a:xfrm rot="826800">
            <a:off x="7508160" y="152388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5" name="CustomShape 179"/>
          <p:cNvSpPr/>
          <p:nvPr/>
        </p:nvSpPr>
        <p:spPr>
          <a:xfrm rot="826800">
            <a:off x="7596720" y="135720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26" name="CustomShape 180"/>
          <p:cNvSpPr/>
          <p:nvPr/>
        </p:nvSpPr>
        <p:spPr>
          <a:xfrm rot="826800">
            <a:off x="7587360" y="155772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7" name="CustomShape 181"/>
          <p:cNvSpPr/>
          <p:nvPr/>
        </p:nvSpPr>
        <p:spPr>
          <a:xfrm rot="11626800">
            <a:off x="7813080" y="144072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28" name="CustomShape 182"/>
          <p:cNvSpPr/>
          <p:nvPr/>
        </p:nvSpPr>
        <p:spPr>
          <a:xfrm rot="826800">
            <a:off x="7672320" y="156384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29" name="CustomShape 183"/>
          <p:cNvSpPr/>
          <p:nvPr/>
        </p:nvSpPr>
        <p:spPr>
          <a:xfrm rot="826800">
            <a:off x="7761240" y="139752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0" name="CustomShape 184"/>
          <p:cNvSpPr/>
          <p:nvPr/>
        </p:nvSpPr>
        <p:spPr>
          <a:xfrm rot="826800">
            <a:off x="7751520" y="159804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1" name="CustomShape 185"/>
          <p:cNvSpPr/>
          <p:nvPr/>
        </p:nvSpPr>
        <p:spPr>
          <a:xfrm rot="11392800">
            <a:off x="6972840" y="1256040"/>
            <a:ext cx="7380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2" name="CustomShape 186"/>
          <p:cNvSpPr/>
          <p:nvPr/>
        </p:nvSpPr>
        <p:spPr>
          <a:xfrm rot="592200">
            <a:off x="6841800" y="1388880"/>
            <a:ext cx="7416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3" name="CustomShape 187"/>
          <p:cNvSpPr/>
          <p:nvPr/>
        </p:nvSpPr>
        <p:spPr>
          <a:xfrm rot="592200">
            <a:off x="6919560" y="12182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4" name="CustomShape 188"/>
          <p:cNvSpPr/>
          <p:nvPr/>
        </p:nvSpPr>
        <p:spPr>
          <a:xfrm rot="592200">
            <a:off x="6921720" y="1417680"/>
            <a:ext cx="7416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5" name="CustomShape 189"/>
          <p:cNvSpPr/>
          <p:nvPr/>
        </p:nvSpPr>
        <p:spPr>
          <a:xfrm rot="11392800">
            <a:off x="7139520" y="1285200"/>
            <a:ext cx="7380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6" name="CustomShape 190"/>
          <p:cNvSpPr/>
          <p:nvPr/>
        </p:nvSpPr>
        <p:spPr>
          <a:xfrm rot="592200">
            <a:off x="7008480" y="1417680"/>
            <a:ext cx="7416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37" name="CustomShape 191"/>
          <p:cNvSpPr/>
          <p:nvPr/>
        </p:nvSpPr>
        <p:spPr>
          <a:xfrm rot="592200">
            <a:off x="7086240" y="124740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38" name="CustomShape 192"/>
          <p:cNvSpPr/>
          <p:nvPr/>
        </p:nvSpPr>
        <p:spPr>
          <a:xfrm rot="592200">
            <a:off x="7088400" y="1446480"/>
            <a:ext cx="7416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39" name="CustomShape 193"/>
          <p:cNvSpPr/>
          <p:nvPr/>
        </p:nvSpPr>
        <p:spPr>
          <a:xfrm rot="10953600">
            <a:off x="6275880" y="118188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0" name="CustomShape 194"/>
          <p:cNvSpPr/>
          <p:nvPr/>
        </p:nvSpPr>
        <p:spPr>
          <a:xfrm rot="153600">
            <a:off x="6163920" y="133020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1" name="CustomShape 195"/>
          <p:cNvSpPr/>
          <p:nvPr/>
        </p:nvSpPr>
        <p:spPr>
          <a:xfrm rot="153600">
            <a:off x="6219720" y="11534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2" name="CustomShape 196"/>
          <p:cNvSpPr/>
          <p:nvPr/>
        </p:nvSpPr>
        <p:spPr>
          <a:xfrm rot="153600">
            <a:off x="6245640" y="134784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3" name="CustomShape 197"/>
          <p:cNvSpPr/>
          <p:nvPr/>
        </p:nvSpPr>
        <p:spPr>
          <a:xfrm rot="10953600">
            <a:off x="6444720" y="118908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4" name="CustomShape 198"/>
          <p:cNvSpPr/>
          <p:nvPr/>
        </p:nvSpPr>
        <p:spPr>
          <a:xfrm rot="153600">
            <a:off x="6333120" y="133776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5" name="CustomShape 199"/>
          <p:cNvSpPr/>
          <p:nvPr/>
        </p:nvSpPr>
        <p:spPr>
          <a:xfrm rot="153600">
            <a:off x="6388200" y="116100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46" name="CustomShape 200"/>
          <p:cNvSpPr/>
          <p:nvPr/>
        </p:nvSpPr>
        <p:spPr>
          <a:xfrm rot="153600">
            <a:off x="6414480" y="135576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7" name="CustomShape 201"/>
          <p:cNvSpPr/>
          <p:nvPr/>
        </p:nvSpPr>
        <p:spPr>
          <a:xfrm rot="11187000">
            <a:off x="6622560" y="121860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48" name="CustomShape 202"/>
          <p:cNvSpPr/>
          <p:nvPr/>
        </p:nvSpPr>
        <p:spPr>
          <a:xfrm rot="386400">
            <a:off x="6500160" y="135864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49" name="CustomShape 203"/>
          <p:cNvSpPr/>
          <p:nvPr/>
        </p:nvSpPr>
        <p:spPr>
          <a:xfrm rot="386400">
            <a:off x="6567120" y="118512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0" name="CustomShape 204"/>
          <p:cNvSpPr/>
          <p:nvPr/>
        </p:nvSpPr>
        <p:spPr>
          <a:xfrm rot="386400">
            <a:off x="6581160" y="138240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1" name="CustomShape 205"/>
          <p:cNvSpPr/>
          <p:nvPr/>
        </p:nvSpPr>
        <p:spPr>
          <a:xfrm rot="11187000">
            <a:off x="6790680" y="123768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2" name="CustomShape 206"/>
          <p:cNvSpPr/>
          <p:nvPr/>
        </p:nvSpPr>
        <p:spPr>
          <a:xfrm rot="386400">
            <a:off x="6668280" y="137772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3" name="CustomShape 207"/>
          <p:cNvSpPr/>
          <p:nvPr/>
        </p:nvSpPr>
        <p:spPr>
          <a:xfrm rot="386400">
            <a:off x="6735240" y="12038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4" name="CustomShape 208"/>
          <p:cNvSpPr/>
          <p:nvPr/>
        </p:nvSpPr>
        <p:spPr>
          <a:xfrm rot="386400">
            <a:off x="6749280" y="140148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5" name="CustomShape 209"/>
          <p:cNvSpPr/>
          <p:nvPr/>
        </p:nvSpPr>
        <p:spPr>
          <a:xfrm rot="11238600">
            <a:off x="5944680" y="1123200"/>
            <a:ext cx="7380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6" name="CustomShape 210"/>
          <p:cNvSpPr/>
          <p:nvPr/>
        </p:nvSpPr>
        <p:spPr>
          <a:xfrm rot="438000">
            <a:off x="5820120" y="1261800"/>
            <a:ext cx="7416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57" name="CustomShape 211"/>
          <p:cNvSpPr/>
          <p:nvPr/>
        </p:nvSpPr>
        <p:spPr>
          <a:xfrm rot="438000">
            <a:off x="5890320" y="10886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58" name="CustomShape 212"/>
          <p:cNvSpPr/>
          <p:nvPr/>
        </p:nvSpPr>
        <p:spPr>
          <a:xfrm rot="438000">
            <a:off x="5901120" y="1286640"/>
            <a:ext cx="7416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59" name="CustomShape 213"/>
          <p:cNvSpPr/>
          <p:nvPr/>
        </p:nvSpPr>
        <p:spPr>
          <a:xfrm rot="11238600">
            <a:off x="6112800" y="1145160"/>
            <a:ext cx="7380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0" name="CustomShape 214"/>
          <p:cNvSpPr/>
          <p:nvPr/>
        </p:nvSpPr>
        <p:spPr>
          <a:xfrm rot="438000">
            <a:off x="5987880" y="1283040"/>
            <a:ext cx="7416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1" name="CustomShape 215"/>
          <p:cNvSpPr/>
          <p:nvPr/>
        </p:nvSpPr>
        <p:spPr>
          <a:xfrm rot="438000">
            <a:off x="6058080" y="11102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2" name="CustomShape 216"/>
          <p:cNvSpPr/>
          <p:nvPr/>
        </p:nvSpPr>
        <p:spPr>
          <a:xfrm rot="438000">
            <a:off x="6068880" y="1308240"/>
            <a:ext cx="7416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3" name="CustomShape 217"/>
          <p:cNvSpPr/>
          <p:nvPr/>
        </p:nvSpPr>
        <p:spPr>
          <a:xfrm rot="10799400">
            <a:off x="5244480" y="108036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4" name="CustomShape 218"/>
          <p:cNvSpPr/>
          <p:nvPr/>
        </p:nvSpPr>
        <p:spPr>
          <a:xfrm>
            <a:off x="5140080" y="123300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5" name="CustomShape 219"/>
          <p:cNvSpPr/>
          <p:nvPr/>
        </p:nvSpPr>
        <p:spPr>
          <a:xfrm>
            <a:off x="5188320" y="105516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66" name="CustomShape 220"/>
          <p:cNvSpPr/>
          <p:nvPr/>
        </p:nvSpPr>
        <p:spPr>
          <a:xfrm>
            <a:off x="5222160" y="124740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7" name="CustomShape 221"/>
          <p:cNvSpPr/>
          <p:nvPr/>
        </p:nvSpPr>
        <p:spPr>
          <a:xfrm rot="10799400">
            <a:off x="5413680" y="108036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68" name="CustomShape 222"/>
          <p:cNvSpPr/>
          <p:nvPr/>
        </p:nvSpPr>
        <p:spPr>
          <a:xfrm>
            <a:off x="5309280" y="123300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69" name="CustomShape 223"/>
          <p:cNvSpPr/>
          <p:nvPr/>
        </p:nvSpPr>
        <p:spPr>
          <a:xfrm>
            <a:off x="5357160" y="105516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0" name="CustomShape 224"/>
          <p:cNvSpPr/>
          <p:nvPr/>
        </p:nvSpPr>
        <p:spPr>
          <a:xfrm>
            <a:off x="5391360" y="124740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1" name="CustomShape 225"/>
          <p:cNvSpPr/>
          <p:nvPr/>
        </p:nvSpPr>
        <p:spPr>
          <a:xfrm rot="11032200">
            <a:off x="5592600" y="110124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2" name="CustomShape 226"/>
          <p:cNvSpPr/>
          <p:nvPr/>
        </p:nvSpPr>
        <p:spPr>
          <a:xfrm rot="232200">
            <a:off x="5477040" y="124704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3" name="CustomShape 227"/>
          <p:cNvSpPr/>
          <p:nvPr/>
        </p:nvSpPr>
        <p:spPr>
          <a:xfrm rot="232200">
            <a:off x="5536440" y="107136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4" name="CustomShape 228"/>
          <p:cNvSpPr/>
          <p:nvPr/>
        </p:nvSpPr>
        <p:spPr>
          <a:xfrm rot="232200">
            <a:off x="5558760" y="126684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5" name="CustomShape 229"/>
          <p:cNvSpPr/>
          <p:nvPr/>
        </p:nvSpPr>
        <p:spPr>
          <a:xfrm rot="11032200">
            <a:off x="5761440" y="111276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6" name="CustomShape 230"/>
          <p:cNvSpPr/>
          <p:nvPr/>
        </p:nvSpPr>
        <p:spPr>
          <a:xfrm rot="232200">
            <a:off x="5645880" y="125856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77" name="CustomShape 231"/>
          <p:cNvSpPr/>
          <p:nvPr/>
        </p:nvSpPr>
        <p:spPr>
          <a:xfrm rot="232200">
            <a:off x="5705280" y="10828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78" name="CustomShape 232"/>
          <p:cNvSpPr/>
          <p:nvPr/>
        </p:nvSpPr>
        <p:spPr>
          <a:xfrm rot="232200">
            <a:off x="5727600" y="127836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79" name="CustomShape 233"/>
          <p:cNvSpPr/>
          <p:nvPr/>
        </p:nvSpPr>
        <p:spPr>
          <a:xfrm rot="10851000">
            <a:off x="4905000" y="1082880"/>
            <a:ext cx="7380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0" name="CustomShape 234"/>
          <p:cNvSpPr/>
          <p:nvPr/>
        </p:nvSpPr>
        <p:spPr>
          <a:xfrm rot="50400">
            <a:off x="4798440" y="1234440"/>
            <a:ext cx="7416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1" name="CustomShape 235"/>
          <p:cNvSpPr/>
          <p:nvPr/>
        </p:nvSpPr>
        <p:spPr>
          <a:xfrm rot="50400">
            <a:off x="4849200" y="105696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2" name="CustomShape 236"/>
          <p:cNvSpPr/>
          <p:nvPr/>
        </p:nvSpPr>
        <p:spPr>
          <a:xfrm rot="50400">
            <a:off x="4880520" y="1250280"/>
            <a:ext cx="7416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3" name="CustomShape 237"/>
          <p:cNvSpPr/>
          <p:nvPr/>
        </p:nvSpPr>
        <p:spPr>
          <a:xfrm rot="10851000">
            <a:off x="5074560" y="1085760"/>
            <a:ext cx="7380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4" name="CustomShape 238"/>
          <p:cNvSpPr/>
          <p:nvPr/>
        </p:nvSpPr>
        <p:spPr>
          <a:xfrm rot="50400">
            <a:off x="4967640" y="1236960"/>
            <a:ext cx="7416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5" name="CustomShape 239"/>
          <p:cNvSpPr/>
          <p:nvPr/>
        </p:nvSpPr>
        <p:spPr>
          <a:xfrm rot="50400">
            <a:off x="5018400" y="10594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86" name="CustomShape 240"/>
          <p:cNvSpPr/>
          <p:nvPr/>
        </p:nvSpPr>
        <p:spPr>
          <a:xfrm rot="50400">
            <a:off x="5049360" y="1252800"/>
            <a:ext cx="7416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7" name="CustomShape 241"/>
          <p:cNvSpPr/>
          <p:nvPr/>
        </p:nvSpPr>
        <p:spPr>
          <a:xfrm rot="10411800">
            <a:off x="4205160" y="111924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88" name="CustomShape 242"/>
          <p:cNvSpPr/>
          <p:nvPr/>
        </p:nvSpPr>
        <p:spPr>
          <a:xfrm rot="21211800">
            <a:off x="4119480" y="128304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89" name="CustomShape 243"/>
          <p:cNvSpPr/>
          <p:nvPr/>
        </p:nvSpPr>
        <p:spPr>
          <a:xfrm rot="21211800">
            <a:off x="4147560" y="11030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90" name="CustomShape 244"/>
          <p:cNvSpPr/>
          <p:nvPr/>
        </p:nvSpPr>
        <p:spPr>
          <a:xfrm rot="21211800">
            <a:off x="4201560" y="128772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1" name="CustomShape 245"/>
          <p:cNvSpPr/>
          <p:nvPr/>
        </p:nvSpPr>
        <p:spPr>
          <a:xfrm rot="10411800">
            <a:off x="4373280" y="109980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2" name="CustomShape 246"/>
          <p:cNvSpPr/>
          <p:nvPr/>
        </p:nvSpPr>
        <p:spPr>
          <a:xfrm rot="21211800">
            <a:off x="4287600" y="126360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93" name="CustomShape 247"/>
          <p:cNvSpPr/>
          <p:nvPr/>
        </p:nvSpPr>
        <p:spPr>
          <a:xfrm rot="21211800">
            <a:off x="4315320" y="108360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94" name="CustomShape 248"/>
          <p:cNvSpPr/>
          <p:nvPr/>
        </p:nvSpPr>
        <p:spPr>
          <a:xfrm rot="21211800">
            <a:off x="4369680" y="126900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5" name="CustomShape 249"/>
          <p:cNvSpPr/>
          <p:nvPr/>
        </p:nvSpPr>
        <p:spPr>
          <a:xfrm rot="10644600">
            <a:off x="4553280" y="110088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6" name="CustomShape 250"/>
          <p:cNvSpPr/>
          <p:nvPr/>
        </p:nvSpPr>
        <p:spPr>
          <a:xfrm rot="21444600">
            <a:off x="4456080" y="125856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297" name="CustomShape 251"/>
          <p:cNvSpPr/>
          <p:nvPr/>
        </p:nvSpPr>
        <p:spPr>
          <a:xfrm rot="21444600">
            <a:off x="4496040" y="107964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298" name="CustomShape 252"/>
          <p:cNvSpPr/>
          <p:nvPr/>
        </p:nvSpPr>
        <p:spPr>
          <a:xfrm rot="21444600">
            <a:off x="4538160" y="126936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299" name="CustomShape 253"/>
          <p:cNvSpPr/>
          <p:nvPr/>
        </p:nvSpPr>
        <p:spPr>
          <a:xfrm rot="10644600">
            <a:off x="4722480" y="1092960"/>
            <a:ext cx="73440" cy="21708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0" name="CustomShape 254"/>
          <p:cNvSpPr/>
          <p:nvPr/>
        </p:nvSpPr>
        <p:spPr>
          <a:xfrm rot="21444600">
            <a:off x="4624920" y="1251000"/>
            <a:ext cx="73800" cy="239760"/>
          </a:xfrm>
          <a:custGeom>
            <a:avLst/>
            <a:gdLst/>
            <a:ahLst/>
            <a:rect l="l" t="t" r="r" b="b"/>
            <a:pathLst>
              <a:path w="46" h="152">
                <a:moveTo>
                  <a:pt x="17" y="0"/>
                </a:moveTo>
                <a:cubicBezTo>
                  <a:pt x="8" y="47"/>
                  <a:pt x="28" y="20"/>
                  <a:pt x="18" y="88"/>
                </a:cubicBezTo>
                <a:cubicBezTo>
                  <a:pt x="28" y="122"/>
                  <a:pt x="0" y="143"/>
                  <a:pt x="46" y="152"/>
                </a:cubicBezTo>
              </a:path>
            </a:pathLst>
          </a:custGeom>
          <a:noFill/>
          <a:ln w="19080">
            <a:solidFill>
              <a:srgbClr val="ffff00"/>
            </a:solidFill>
            <a:round/>
          </a:ln>
        </p:spPr>
        <p:style>
          <a:lnRef idx="0"/>
          <a:fillRef idx="0"/>
          <a:effectRef idx="0"/>
          <a:fontRef idx="minor"/>
        </p:style>
      </p:sp>
      <p:sp>
        <p:nvSpPr>
          <p:cNvPr id="301" name="CustomShape 255"/>
          <p:cNvSpPr/>
          <p:nvPr/>
        </p:nvSpPr>
        <p:spPr>
          <a:xfrm rot="21444600">
            <a:off x="4665240" y="1072080"/>
            <a:ext cx="32040" cy="244440"/>
          </a:xfrm>
          <a:custGeom>
            <a:avLst/>
            <a:gdLst/>
            <a:ahLst/>
            <a:rect l="l" t="t" r="r" b="b"/>
            <a:pathLst>
              <a:path w="20" h="155">
                <a:moveTo>
                  <a:pt x="0" y="0"/>
                </a:moveTo>
                <a:cubicBezTo>
                  <a:pt x="4" y="13"/>
                  <a:pt x="15" y="60"/>
                  <a:pt x="18" y="80"/>
                </a:cubicBezTo>
                <a:cubicBezTo>
                  <a:pt x="20" y="99"/>
                  <a:pt x="12" y="104"/>
                  <a:pt x="12" y="116"/>
                </a:cubicBezTo>
                <a:cubicBezTo>
                  <a:pt x="12" y="128"/>
                  <a:pt x="13" y="146"/>
                  <a:pt x="15" y="155"/>
                </a:cubicBezTo>
              </a:path>
            </a:pathLst>
          </a:custGeom>
          <a:noFill/>
          <a:ln w="19080">
            <a:solidFill>
              <a:srgbClr val="ffff00"/>
            </a:solidFill>
            <a:round/>
          </a:ln>
        </p:spPr>
        <p:style>
          <a:lnRef idx="0"/>
          <a:fillRef idx="0"/>
          <a:effectRef idx="0"/>
          <a:fontRef idx="minor"/>
        </p:style>
      </p:sp>
      <p:sp>
        <p:nvSpPr>
          <p:cNvPr id="302" name="CustomShape 256"/>
          <p:cNvSpPr/>
          <p:nvPr/>
        </p:nvSpPr>
        <p:spPr>
          <a:xfrm rot="21444600">
            <a:off x="4707360" y="1261800"/>
            <a:ext cx="73800" cy="217440"/>
          </a:xfrm>
          <a:custGeom>
            <a:avLst/>
            <a:gdLst/>
            <a:ahLst/>
            <a:rect l="l" t="t" r="r" b="b"/>
            <a:pathLst>
              <a:path w="46" h="138">
                <a:moveTo>
                  <a:pt x="14" y="0"/>
                </a:moveTo>
                <a:cubicBezTo>
                  <a:pt x="14" y="45"/>
                  <a:pt x="28" y="6"/>
                  <a:pt x="18" y="74"/>
                </a:cubicBezTo>
                <a:cubicBezTo>
                  <a:pt x="28" y="108"/>
                  <a:pt x="0" y="129"/>
                  <a:pt x="46" y="138"/>
                </a:cubicBezTo>
              </a:path>
            </a:pathLst>
          </a:custGeom>
          <a:noFill/>
          <a:ln w="19080">
            <a:solidFill>
              <a:srgbClr val="ffff00"/>
            </a:solidFill>
            <a:round/>
          </a:ln>
        </p:spPr>
        <p:style>
          <a:lnRef idx="0"/>
          <a:fillRef idx="0"/>
          <a:effectRef idx="0"/>
          <a:fontRef idx="minor"/>
        </p:style>
      </p:sp>
      <p:sp>
        <p:nvSpPr>
          <p:cNvPr id="303" name="CustomShape 257"/>
          <p:cNvSpPr/>
          <p:nvPr/>
        </p:nvSpPr>
        <p:spPr>
          <a:xfrm>
            <a:off x="9687960" y="23223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4" name="CustomShape 258"/>
          <p:cNvSpPr/>
          <p:nvPr/>
        </p:nvSpPr>
        <p:spPr>
          <a:xfrm>
            <a:off x="9529920" y="22561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5" name="CustomShape 259"/>
          <p:cNvSpPr/>
          <p:nvPr/>
        </p:nvSpPr>
        <p:spPr>
          <a:xfrm>
            <a:off x="9365040" y="21992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6" name="CustomShape 260"/>
          <p:cNvSpPr/>
          <p:nvPr/>
        </p:nvSpPr>
        <p:spPr>
          <a:xfrm>
            <a:off x="9203760" y="21427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7" name="CustomShape 261"/>
          <p:cNvSpPr/>
          <p:nvPr/>
        </p:nvSpPr>
        <p:spPr>
          <a:xfrm>
            <a:off x="9035640" y="20919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8" name="CustomShape 262"/>
          <p:cNvSpPr/>
          <p:nvPr/>
        </p:nvSpPr>
        <p:spPr>
          <a:xfrm>
            <a:off x="8868240" y="203544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09" name="CustomShape 263"/>
          <p:cNvSpPr/>
          <p:nvPr/>
        </p:nvSpPr>
        <p:spPr>
          <a:xfrm>
            <a:off x="8693640" y="19850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0" name="CustomShape 264"/>
          <p:cNvSpPr/>
          <p:nvPr/>
        </p:nvSpPr>
        <p:spPr>
          <a:xfrm>
            <a:off x="8525880" y="19346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1" name="CustomShape 265"/>
          <p:cNvSpPr/>
          <p:nvPr/>
        </p:nvSpPr>
        <p:spPr>
          <a:xfrm>
            <a:off x="9842760" y="23727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2" name="CustomShape 266"/>
          <p:cNvSpPr/>
          <p:nvPr/>
        </p:nvSpPr>
        <p:spPr>
          <a:xfrm>
            <a:off x="8358120" y="18936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3" name="CustomShape 267"/>
          <p:cNvSpPr/>
          <p:nvPr/>
        </p:nvSpPr>
        <p:spPr>
          <a:xfrm>
            <a:off x="8206560" y="184644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4" name="CustomShape 268"/>
          <p:cNvSpPr/>
          <p:nvPr/>
        </p:nvSpPr>
        <p:spPr>
          <a:xfrm>
            <a:off x="8042040" y="18118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5" name="CustomShape 269"/>
          <p:cNvSpPr/>
          <p:nvPr/>
        </p:nvSpPr>
        <p:spPr>
          <a:xfrm>
            <a:off x="7873920" y="17737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6" name="CustomShape 270"/>
          <p:cNvSpPr/>
          <p:nvPr/>
        </p:nvSpPr>
        <p:spPr>
          <a:xfrm>
            <a:off x="7712640" y="17391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7" name="CustomShape 271"/>
          <p:cNvSpPr/>
          <p:nvPr/>
        </p:nvSpPr>
        <p:spPr>
          <a:xfrm>
            <a:off x="7548480" y="17013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8" name="CustomShape 272"/>
          <p:cNvSpPr/>
          <p:nvPr/>
        </p:nvSpPr>
        <p:spPr>
          <a:xfrm>
            <a:off x="7389720" y="16635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19" name="CustomShape 273"/>
          <p:cNvSpPr/>
          <p:nvPr/>
        </p:nvSpPr>
        <p:spPr>
          <a:xfrm>
            <a:off x="7228440" y="16286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0" name="CustomShape 274"/>
          <p:cNvSpPr/>
          <p:nvPr/>
        </p:nvSpPr>
        <p:spPr>
          <a:xfrm>
            <a:off x="7067160" y="15973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1" name="CustomShape 275"/>
          <p:cNvSpPr/>
          <p:nvPr/>
        </p:nvSpPr>
        <p:spPr>
          <a:xfrm>
            <a:off x="6903000" y="15717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2" name="CustomShape 276"/>
          <p:cNvSpPr/>
          <p:nvPr/>
        </p:nvSpPr>
        <p:spPr>
          <a:xfrm>
            <a:off x="6744960" y="15436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3" name="CustomShape 277"/>
          <p:cNvSpPr/>
          <p:nvPr/>
        </p:nvSpPr>
        <p:spPr>
          <a:xfrm>
            <a:off x="6580080" y="15246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4" name="CustomShape 278"/>
          <p:cNvSpPr/>
          <p:nvPr/>
        </p:nvSpPr>
        <p:spPr>
          <a:xfrm>
            <a:off x="6412320" y="15058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5" name="CustomShape 279"/>
          <p:cNvSpPr/>
          <p:nvPr/>
        </p:nvSpPr>
        <p:spPr>
          <a:xfrm>
            <a:off x="6247440" y="14835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6" name="CustomShape 280"/>
          <p:cNvSpPr/>
          <p:nvPr/>
        </p:nvSpPr>
        <p:spPr>
          <a:xfrm>
            <a:off x="6080040" y="14677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7" name="CustomShape 281"/>
          <p:cNvSpPr/>
          <p:nvPr/>
        </p:nvSpPr>
        <p:spPr>
          <a:xfrm>
            <a:off x="5911920" y="14522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8" name="CustomShape 282"/>
          <p:cNvSpPr/>
          <p:nvPr/>
        </p:nvSpPr>
        <p:spPr>
          <a:xfrm>
            <a:off x="5744160" y="14364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29" name="CustomShape 283"/>
          <p:cNvSpPr/>
          <p:nvPr/>
        </p:nvSpPr>
        <p:spPr>
          <a:xfrm>
            <a:off x="5579640" y="142704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0" name="CustomShape 284"/>
          <p:cNvSpPr/>
          <p:nvPr/>
        </p:nvSpPr>
        <p:spPr>
          <a:xfrm>
            <a:off x="5411880" y="14173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1" name="CustomShape 285"/>
          <p:cNvSpPr/>
          <p:nvPr/>
        </p:nvSpPr>
        <p:spPr>
          <a:xfrm>
            <a:off x="5253840" y="14108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2" name="CustomShape 286"/>
          <p:cNvSpPr/>
          <p:nvPr/>
        </p:nvSpPr>
        <p:spPr>
          <a:xfrm>
            <a:off x="5085720" y="14050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3" name="CustomShape 287"/>
          <p:cNvSpPr/>
          <p:nvPr/>
        </p:nvSpPr>
        <p:spPr>
          <a:xfrm>
            <a:off x="4921560" y="140796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4" name="CustomShape 288"/>
          <p:cNvSpPr/>
          <p:nvPr/>
        </p:nvSpPr>
        <p:spPr>
          <a:xfrm>
            <a:off x="4756680" y="14140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5" name="CustomShape 289"/>
          <p:cNvSpPr/>
          <p:nvPr/>
        </p:nvSpPr>
        <p:spPr>
          <a:xfrm>
            <a:off x="4592160" y="14140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6" name="CustomShape 290"/>
          <p:cNvSpPr/>
          <p:nvPr/>
        </p:nvSpPr>
        <p:spPr>
          <a:xfrm>
            <a:off x="4424040" y="14238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7" name="CustomShape 291"/>
          <p:cNvSpPr/>
          <p:nvPr/>
        </p:nvSpPr>
        <p:spPr>
          <a:xfrm>
            <a:off x="4256640" y="14299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8" name="CustomShape 292"/>
          <p:cNvSpPr/>
          <p:nvPr/>
        </p:nvSpPr>
        <p:spPr>
          <a:xfrm>
            <a:off x="4091760" y="14428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39" name="CustomShape 293"/>
          <p:cNvSpPr/>
          <p:nvPr/>
        </p:nvSpPr>
        <p:spPr>
          <a:xfrm>
            <a:off x="3924000" y="14554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0" name="CustomShape 294"/>
          <p:cNvSpPr/>
          <p:nvPr/>
        </p:nvSpPr>
        <p:spPr>
          <a:xfrm>
            <a:off x="3759840" y="147744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1" name="CustomShape 295"/>
          <p:cNvSpPr/>
          <p:nvPr/>
        </p:nvSpPr>
        <p:spPr>
          <a:xfrm>
            <a:off x="3594960" y="14900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2" name="CustomShape 296"/>
          <p:cNvSpPr/>
          <p:nvPr/>
        </p:nvSpPr>
        <p:spPr>
          <a:xfrm>
            <a:off x="3430440" y="15120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3" name="CustomShape 297"/>
          <p:cNvSpPr/>
          <p:nvPr/>
        </p:nvSpPr>
        <p:spPr>
          <a:xfrm>
            <a:off x="3272400" y="15339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4" name="CustomShape 298"/>
          <p:cNvSpPr/>
          <p:nvPr/>
        </p:nvSpPr>
        <p:spPr>
          <a:xfrm>
            <a:off x="3110760" y="155016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5" name="CustomShape 299"/>
          <p:cNvSpPr/>
          <p:nvPr/>
        </p:nvSpPr>
        <p:spPr>
          <a:xfrm>
            <a:off x="2955600" y="15750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6" name="CustomShape 300"/>
          <p:cNvSpPr/>
          <p:nvPr/>
        </p:nvSpPr>
        <p:spPr>
          <a:xfrm>
            <a:off x="2800800" y="16034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7" name="CustomShape 301"/>
          <p:cNvSpPr/>
          <p:nvPr/>
        </p:nvSpPr>
        <p:spPr>
          <a:xfrm>
            <a:off x="2639520" y="16318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8" name="CustomShape 302"/>
          <p:cNvSpPr/>
          <p:nvPr/>
        </p:nvSpPr>
        <p:spPr>
          <a:xfrm>
            <a:off x="2478240" y="16635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49" name="CustomShape 303"/>
          <p:cNvSpPr/>
          <p:nvPr/>
        </p:nvSpPr>
        <p:spPr>
          <a:xfrm>
            <a:off x="2316960" y="16916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0" name="CustomShape 304"/>
          <p:cNvSpPr/>
          <p:nvPr/>
        </p:nvSpPr>
        <p:spPr>
          <a:xfrm>
            <a:off x="2162160" y="17233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1" name="CustomShape 305"/>
          <p:cNvSpPr/>
          <p:nvPr/>
        </p:nvSpPr>
        <p:spPr>
          <a:xfrm>
            <a:off x="2010240" y="17582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2" name="CustomShape 306"/>
          <p:cNvSpPr/>
          <p:nvPr/>
        </p:nvSpPr>
        <p:spPr>
          <a:xfrm>
            <a:off x="1855440" y="17989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3" name="CustomShape 307"/>
          <p:cNvSpPr/>
          <p:nvPr/>
        </p:nvSpPr>
        <p:spPr>
          <a:xfrm>
            <a:off x="1700640" y="184320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4" name="CustomShape 308"/>
          <p:cNvSpPr/>
          <p:nvPr/>
        </p:nvSpPr>
        <p:spPr>
          <a:xfrm>
            <a:off x="1542600" y="188100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5" name="CustomShape 309"/>
          <p:cNvSpPr/>
          <p:nvPr/>
        </p:nvSpPr>
        <p:spPr>
          <a:xfrm>
            <a:off x="1387440" y="19220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6" name="CustomShape 310"/>
          <p:cNvSpPr/>
          <p:nvPr/>
        </p:nvSpPr>
        <p:spPr>
          <a:xfrm>
            <a:off x="1239120" y="196956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7" name="CustomShape 311"/>
          <p:cNvSpPr/>
          <p:nvPr/>
        </p:nvSpPr>
        <p:spPr>
          <a:xfrm>
            <a:off x="1080720" y="20041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8" name="CustomShape 312"/>
          <p:cNvSpPr/>
          <p:nvPr/>
        </p:nvSpPr>
        <p:spPr>
          <a:xfrm>
            <a:off x="936000" y="20480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59" name="CustomShape 313"/>
          <p:cNvSpPr/>
          <p:nvPr/>
        </p:nvSpPr>
        <p:spPr>
          <a:xfrm>
            <a:off x="784080" y="20919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0" name="CustomShape 314"/>
          <p:cNvSpPr/>
          <p:nvPr/>
        </p:nvSpPr>
        <p:spPr>
          <a:xfrm>
            <a:off x="635400" y="21427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1" name="CustomShape 315"/>
          <p:cNvSpPr/>
          <p:nvPr/>
        </p:nvSpPr>
        <p:spPr>
          <a:xfrm>
            <a:off x="487440" y="21870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2" name="CustomShape 316"/>
          <p:cNvSpPr/>
          <p:nvPr/>
        </p:nvSpPr>
        <p:spPr>
          <a:xfrm>
            <a:off x="342000" y="223128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3" name="CustomShape 317"/>
          <p:cNvSpPr/>
          <p:nvPr/>
        </p:nvSpPr>
        <p:spPr>
          <a:xfrm>
            <a:off x="193320" y="22719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4" name="CustomShape 318"/>
          <p:cNvSpPr/>
          <p:nvPr/>
        </p:nvSpPr>
        <p:spPr>
          <a:xfrm>
            <a:off x="54720" y="23256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5" name="CustomShape 319"/>
          <p:cNvSpPr/>
          <p:nvPr/>
        </p:nvSpPr>
        <p:spPr>
          <a:xfrm>
            <a:off x="-50040" y="23698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6" name="CustomShape 320"/>
          <p:cNvSpPr/>
          <p:nvPr/>
        </p:nvSpPr>
        <p:spPr>
          <a:xfrm>
            <a:off x="9683640" y="17190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7" name="CustomShape 321"/>
          <p:cNvSpPr/>
          <p:nvPr/>
        </p:nvSpPr>
        <p:spPr>
          <a:xfrm>
            <a:off x="9525600" y="16527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8" name="CustomShape 322"/>
          <p:cNvSpPr/>
          <p:nvPr/>
        </p:nvSpPr>
        <p:spPr>
          <a:xfrm>
            <a:off x="9360720" y="15958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69" name="CustomShape 323"/>
          <p:cNvSpPr/>
          <p:nvPr/>
        </p:nvSpPr>
        <p:spPr>
          <a:xfrm>
            <a:off x="9199440" y="15393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0" name="CustomShape 324"/>
          <p:cNvSpPr/>
          <p:nvPr/>
        </p:nvSpPr>
        <p:spPr>
          <a:xfrm>
            <a:off x="9031680" y="14886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1" name="CustomShape 325"/>
          <p:cNvSpPr/>
          <p:nvPr/>
        </p:nvSpPr>
        <p:spPr>
          <a:xfrm>
            <a:off x="8863920" y="143208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2" name="CustomShape 326"/>
          <p:cNvSpPr/>
          <p:nvPr/>
        </p:nvSpPr>
        <p:spPr>
          <a:xfrm>
            <a:off x="8689320" y="13816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3" name="CustomShape 327"/>
          <p:cNvSpPr/>
          <p:nvPr/>
        </p:nvSpPr>
        <p:spPr>
          <a:xfrm>
            <a:off x="8521920" y="13312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4" name="CustomShape 328"/>
          <p:cNvSpPr/>
          <p:nvPr/>
        </p:nvSpPr>
        <p:spPr>
          <a:xfrm>
            <a:off x="9838440" y="17694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5" name="CustomShape 329"/>
          <p:cNvSpPr/>
          <p:nvPr/>
        </p:nvSpPr>
        <p:spPr>
          <a:xfrm>
            <a:off x="8353800" y="12902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6" name="CustomShape 330"/>
          <p:cNvSpPr/>
          <p:nvPr/>
        </p:nvSpPr>
        <p:spPr>
          <a:xfrm>
            <a:off x="8202600" y="124308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7" name="CustomShape 331"/>
          <p:cNvSpPr/>
          <p:nvPr/>
        </p:nvSpPr>
        <p:spPr>
          <a:xfrm>
            <a:off x="8037720" y="12085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8" name="CustomShape 332"/>
          <p:cNvSpPr/>
          <p:nvPr/>
        </p:nvSpPr>
        <p:spPr>
          <a:xfrm>
            <a:off x="7869960" y="11703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79" name="CustomShape 333"/>
          <p:cNvSpPr/>
          <p:nvPr/>
        </p:nvSpPr>
        <p:spPr>
          <a:xfrm>
            <a:off x="7708320" y="11358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0" name="CustomShape 334"/>
          <p:cNvSpPr/>
          <p:nvPr/>
        </p:nvSpPr>
        <p:spPr>
          <a:xfrm>
            <a:off x="7544160" y="10980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1" name="CustomShape 335"/>
          <p:cNvSpPr/>
          <p:nvPr/>
        </p:nvSpPr>
        <p:spPr>
          <a:xfrm>
            <a:off x="7385760" y="10602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2" name="CustomShape 336"/>
          <p:cNvSpPr/>
          <p:nvPr/>
        </p:nvSpPr>
        <p:spPr>
          <a:xfrm>
            <a:off x="7224480" y="10252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3" name="CustomShape 337"/>
          <p:cNvSpPr/>
          <p:nvPr/>
        </p:nvSpPr>
        <p:spPr>
          <a:xfrm>
            <a:off x="7063200" y="9939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4" name="CustomShape 338"/>
          <p:cNvSpPr/>
          <p:nvPr/>
        </p:nvSpPr>
        <p:spPr>
          <a:xfrm>
            <a:off x="6898680" y="9684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5" name="CustomShape 339"/>
          <p:cNvSpPr/>
          <p:nvPr/>
        </p:nvSpPr>
        <p:spPr>
          <a:xfrm>
            <a:off x="6740640" y="9403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6" name="CustomShape 340"/>
          <p:cNvSpPr/>
          <p:nvPr/>
        </p:nvSpPr>
        <p:spPr>
          <a:xfrm>
            <a:off x="6576120" y="9212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7" name="CustomShape 341"/>
          <p:cNvSpPr/>
          <p:nvPr/>
        </p:nvSpPr>
        <p:spPr>
          <a:xfrm>
            <a:off x="6408000" y="9025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8" name="CustomShape 342"/>
          <p:cNvSpPr/>
          <p:nvPr/>
        </p:nvSpPr>
        <p:spPr>
          <a:xfrm>
            <a:off x="6243480" y="8802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89" name="CustomShape 343"/>
          <p:cNvSpPr/>
          <p:nvPr/>
        </p:nvSpPr>
        <p:spPr>
          <a:xfrm>
            <a:off x="6075720" y="8643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0" name="CustomShape 344"/>
          <p:cNvSpPr/>
          <p:nvPr/>
        </p:nvSpPr>
        <p:spPr>
          <a:xfrm>
            <a:off x="5907960" y="8488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1" name="CustomShape 345"/>
          <p:cNvSpPr/>
          <p:nvPr/>
        </p:nvSpPr>
        <p:spPr>
          <a:xfrm>
            <a:off x="5739840" y="8330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2" name="CustomShape 346"/>
          <p:cNvSpPr/>
          <p:nvPr/>
        </p:nvSpPr>
        <p:spPr>
          <a:xfrm>
            <a:off x="5575680" y="82368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3" name="CustomShape 347"/>
          <p:cNvSpPr/>
          <p:nvPr/>
        </p:nvSpPr>
        <p:spPr>
          <a:xfrm>
            <a:off x="5407920" y="8139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4" name="CustomShape 348"/>
          <p:cNvSpPr/>
          <p:nvPr/>
        </p:nvSpPr>
        <p:spPr>
          <a:xfrm>
            <a:off x="5249880" y="8074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5" name="CustomShape 349"/>
          <p:cNvSpPr/>
          <p:nvPr/>
        </p:nvSpPr>
        <p:spPr>
          <a:xfrm>
            <a:off x="5081760" y="8017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6" name="CustomShape 350"/>
          <p:cNvSpPr/>
          <p:nvPr/>
        </p:nvSpPr>
        <p:spPr>
          <a:xfrm>
            <a:off x="4917600" y="80460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7" name="CustomShape 351"/>
          <p:cNvSpPr/>
          <p:nvPr/>
        </p:nvSpPr>
        <p:spPr>
          <a:xfrm>
            <a:off x="4752720" y="8107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8" name="CustomShape 352"/>
          <p:cNvSpPr/>
          <p:nvPr/>
        </p:nvSpPr>
        <p:spPr>
          <a:xfrm>
            <a:off x="4588200" y="8107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399" name="CustomShape 353"/>
          <p:cNvSpPr/>
          <p:nvPr/>
        </p:nvSpPr>
        <p:spPr>
          <a:xfrm>
            <a:off x="4420080" y="8204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0" name="CustomShape 354"/>
          <p:cNvSpPr/>
          <p:nvPr/>
        </p:nvSpPr>
        <p:spPr>
          <a:xfrm>
            <a:off x="4252680" y="8265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1" name="CustomShape 355"/>
          <p:cNvSpPr/>
          <p:nvPr/>
        </p:nvSpPr>
        <p:spPr>
          <a:xfrm>
            <a:off x="4088160" y="8395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2" name="CustomShape 356"/>
          <p:cNvSpPr/>
          <p:nvPr/>
        </p:nvSpPr>
        <p:spPr>
          <a:xfrm>
            <a:off x="3920040" y="8521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3" name="CustomShape 357"/>
          <p:cNvSpPr/>
          <p:nvPr/>
        </p:nvSpPr>
        <p:spPr>
          <a:xfrm>
            <a:off x="3755880" y="87408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4" name="CustomShape 358"/>
          <p:cNvSpPr/>
          <p:nvPr/>
        </p:nvSpPr>
        <p:spPr>
          <a:xfrm>
            <a:off x="3591000" y="8866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5" name="CustomShape 359"/>
          <p:cNvSpPr/>
          <p:nvPr/>
        </p:nvSpPr>
        <p:spPr>
          <a:xfrm>
            <a:off x="3426480" y="9086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6" name="CustomShape 360"/>
          <p:cNvSpPr/>
          <p:nvPr/>
        </p:nvSpPr>
        <p:spPr>
          <a:xfrm>
            <a:off x="3268440" y="9306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7" name="CustomShape 361"/>
          <p:cNvSpPr/>
          <p:nvPr/>
        </p:nvSpPr>
        <p:spPr>
          <a:xfrm>
            <a:off x="3107160" y="94680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8" name="CustomShape 362"/>
          <p:cNvSpPr/>
          <p:nvPr/>
        </p:nvSpPr>
        <p:spPr>
          <a:xfrm>
            <a:off x="2952000" y="9716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09" name="CustomShape 363"/>
          <p:cNvSpPr/>
          <p:nvPr/>
        </p:nvSpPr>
        <p:spPr>
          <a:xfrm>
            <a:off x="2797200" y="10000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0" name="CustomShape 364"/>
          <p:cNvSpPr/>
          <p:nvPr/>
        </p:nvSpPr>
        <p:spPr>
          <a:xfrm>
            <a:off x="2635920" y="10285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1" name="CustomShape 365"/>
          <p:cNvSpPr/>
          <p:nvPr/>
        </p:nvSpPr>
        <p:spPr>
          <a:xfrm>
            <a:off x="2474280" y="10602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2" name="CustomShape 366"/>
          <p:cNvSpPr/>
          <p:nvPr/>
        </p:nvSpPr>
        <p:spPr>
          <a:xfrm>
            <a:off x="2313000" y="10882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3" name="CustomShape 367"/>
          <p:cNvSpPr/>
          <p:nvPr/>
        </p:nvSpPr>
        <p:spPr>
          <a:xfrm>
            <a:off x="2158200" y="11199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4" name="CustomShape 368"/>
          <p:cNvSpPr/>
          <p:nvPr/>
        </p:nvSpPr>
        <p:spPr>
          <a:xfrm>
            <a:off x="2006640" y="11548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5" name="CustomShape 369"/>
          <p:cNvSpPr/>
          <p:nvPr/>
        </p:nvSpPr>
        <p:spPr>
          <a:xfrm>
            <a:off x="1851840" y="11955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6" name="CustomShape 370"/>
          <p:cNvSpPr/>
          <p:nvPr/>
        </p:nvSpPr>
        <p:spPr>
          <a:xfrm>
            <a:off x="1697040" y="123984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7" name="CustomShape 371"/>
          <p:cNvSpPr/>
          <p:nvPr/>
        </p:nvSpPr>
        <p:spPr>
          <a:xfrm>
            <a:off x="1539000" y="127764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8" name="CustomShape 372"/>
          <p:cNvSpPr/>
          <p:nvPr/>
        </p:nvSpPr>
        <p:spPr>
          <a:xfrm>
            <a:off x="1383840" y="13186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19" name="CustomShape 373"/>
          <p:cNvSpPr/>
          <p:nvPr/>
        </p:nvSpPr>
        <p:spPr>
          <a:xfrm>
            <a:off x="1235520" y="136620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0" name="CustomShape 374"/>
          <p:cNvSpPr/>
          <p:nvPr/>
        </p:nvSpPr>
        <p:spPr>
          <a:xfrm>
            <a:off x="1077120" y="14007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1" name="CustomShape 375"/>
          <p:cNvSpPr/>
          <p:nvPr/>
        </p:nvSpPr>
        <p:spPr>
          <a:xfrm>
            <a:off x="932400" y="14446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2" name="CustomShape 376"/>
          <p:cNvSpPr/>
          <p:nvPr/>
        </p:nvSpPr>
        <p:spPr>
          <a:xfrm>
            <a:off x="780480" y="14886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3" name="CustomShape 377"/>
          <p:cNvSpPr/>
          <p:nvPr/>
        </p:nvSpPr>
        <p:spPr>
          <a:xfrm>
            <a:off x="631800" y="15393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4" name="CustomShape 378"/>
          <p:cNvSpPr/>
          <p:nvPr/>
        </p:nvSpPr>
        <p:spPr>
          <a:xfrm>
            <a:off x="483840" y="15836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5" name="CustomShape 379"/>
          <p:cNvSpPr/>
          <p:nvPr/>
        </p:nvSpPr>
        <p:spPr>
          <a:xfrm>
            <a:off x="338400" y="162792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6" name="CustomShape 380"/>
          <p:cNvSpPr/>
          <p:nvPr/>
        </p:nvSpPr>
        <p:spPr>
          <a:xfrm>
            <a:off x="189720" y="16686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7" name="CustomShape 381"/>
          <p:cNvSpPr/>
          <p:nvPr/>
        </p:nvSpPr>
        <p:spPr>
          <a:xfrm>
            <a:off x="51120" y="17222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8" name="CustomShape 382"/>
          <p:cNvSpPr/>
          <p:nvPr/>
        </p:nvSpPr>
        <p:spPr>
          <a:xfrm>
            <a:off x="-53640" y="17665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29" name="CustomShape 383"/>
          <p:cNvSpPr/>
          <p:nvPr/>
        </p:nvSpPr>
        <p:spPr>
          <a:xfrm>
            <a:off x="9629280" y="17546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0" name="CustomShape 384"/>
          <p:cNvSpPr/>
          <p:nvPr/>
        </p:nvSpPr>
        <p:spPr>
          <a:xfrm>
            <a:off x="9471240" y="16884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1" name="CustomShape 385"/>
          <p:cNvSpPr/>
          <p:nvPr/>
        </p:nvSpPr>
        <p:spPr>
          <a:xfrm>
            <a:off x="9306360" y="16315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2" name="CustomShape 386"/>
          <p:cNvSpPr/>
          <p:nvPr/>
        </p:nvSpPr>
        <p:spPr>
          <a:xfrm>
            <a:off x="9145080" y="15750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3" name="CustomShape 387"/>
          <p:cNvSpPr/>
          <p:nvPr/>
        </p:nvSpPr>
        <p:spPr>
          <a:xfrm>
            <a:off x="8977320" y="15242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4" name="CustomShape 388"/>
          <p:cNvSpPr/>
          <p:nvPr/>
        </p:nvSpPr>
        <p:spPr>
          <a:xfrm>
            <a:off x="8809560" y="146772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5" name="CustomShape 389"/>
          <p:cNvSpPr/>
          <p:nvPr/>
        </p:nvSpPr>
        <p:spPr>
          <a:xfrm>
            <a:off x="8634960" y="14173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6" name="CustomShape 390"/>
          <p:cNvSpPr/>
          <p:nvPr/>
        </p:nvSpPr>
        <p:spPr>
          <a:xfrm>
            <a:off x="8467560" y="13669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7" name="CustomShape 391"/>
          <p:cNvSpPr/>
          <p:nvPr/>
        </p:nvSpPr>
        <p:spPr>
          <a:xfrm>
            <a:off x="9784080" y="18050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8" name="CustomShape 392"/>
          <p:cNvSpPr/>
          <p:nvPr/>
        </p:nvSpPr>
        <p:spPr>
          <a:xfrm>
            <a:off x="8299440" y="13258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39" name="CustomShape 393"/>
          <p:cNvSpPr/>
          <p:nvPr/>
        </p:nvSpPr>
        <p:spPr>
          <a:xfrm>
            <a:off x="8148240" y="127872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0" name="CustomShape 394"/>
          <p:cNvSpPr/>
          <p:nvPr/>
        </p:nvSpPr>
        <p:spPr>
          <a:xfrm>
            <a:off x="7983360" y="12441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1" name="CustomShape 395"/>
          <p:cNvSpPr/>
          <p:nvPr/>
        </p:nvSpPr>
        <p:spPr>
          <a:xfrm>
            <a:off x="7815600" y="12060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2" name="CustomShape 396"/>
          <p:cNvSpPr/>
          <p:nvPr/>
        </p:nvSpPr>
        <p:spPr>
          <a:xfrm>
            <a:off x="7653960" y="11714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3" name="CustomShape 397"/>
          <p:cNvSpPr/>
          <p:nvPr/>
        </p:nvSpPr>
        <p:spPr>
          <a:xfrm>
            <a:off x="7489800" y="11336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4" name="CustomShape 398"/>
          <p:cNvSpPr/>
          <p:nvPr/>
        </p:nvSpPr>
        <p:spPr>
          <a:xfrm>
            <a:off x="7331400" y="10958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5" name="CustomShape 399"/>
          <p:cNvSpPr/>
          <p:nvPr/>
        </p:nvSpPr>
        <p:spPr>
          <a:xfrm>
            <a:off x="7170120" y="10609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6" name="CustomShape 400"/>
          <p:cNvSpPr/>
          <p:nvPr/>
        </p:nvSpPr>
        <p:spPr>
          <a:xfrm>
            <a:off x="7008840" y="10296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7" name="CustomShape 401"/>
          <p:cNvSpPr/>
          <p:nvPr/>
        </p:nvSpPr>
        <p:spPr>
          <a:xfrm>
            <a:off x="6844320" y="10040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8" name="CustomShape 402"/>
          <p:cNvSpPr/>
          <p:nvPr/>
        </p:nvSpPr>
        <p:spPr>
          <a:xfrm>
            <a:off x="6686280" y="9759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49" name="CustomShape 403"/>
          <p:cNvSpPr/>
          <p:nvPr/>
        </p:nvSpPr>
        <p:spPr>
          <a:xfrm>
            <a:off x="6521760" y="9568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0" name="CustomShape 404"/>
          <p:cNvSpPr/>
          <p:nvPr/>
        </p:nvSpPr>
        <p:spPr>
          <a:xfrm>
            <a:off x="6353640" y="9381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1" name="CustomShape 405"/>
          <p:cNvSpPr/>
          <p:nvPr/>
        </p:nvSpPr>
        <p:spPr>
          <a:xfrm>
            <a:off x="6189120" y="9158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2" name="CustomShape 406"/>
          <p:cNvSpPr/>
          <p:nvPr/>
        </p:nvSpPr>
        <p:spPr>
          <a:xfrm>
            <a:off x="6021360" y="9000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3" name="CustomShape 407"/>
          <p:cNvSpPr/>
          <p:nvPr/>
        </p:nvSpPr>
        <p:spPr>
          <a:xfrm>
            <a:off x="5853600" y="8845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4" name="CustomShape 408"/>
          <p:cNvSpPr/>
          <p:nvPr/>
        </p:nvSpPr>
        <p:spPr>
          <a:xfrm>
            <a:off x="5685480" y="8686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5" name="CustomShape 409"/>
          <p:cNvSpPr/>
          <p:nvPr/>
        </p:nvSpPr>
        <p:spPr>
          <a:xfrm>
            <a:off x="5521320" y="85932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6" name="CustomShape 410"/>
          <p:cNvSpPr/>
          <p:nvPr/>
        </p:nvSpPr>
        <p:spPr>
          <a:xfrm>
            <a:off x="5353560" y="8496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7" name="CustomShape 411"/>
          <p:cNvSpPr/>
          <p:nvPr/>
        </p:nvSpPr>
        <p:spPr>
          <a:xfrm>
            <a:off x="5195520" y="8431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8" name="CustomShape 412"/>
          <p:cNvSpPr/>
          <p:nvPr/>
        </p:nvSpPr>
        <p:spPr>
          <a:xfrm>
            <a:off x="5027400" y="8373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59" name="CustomShape 413"/>
          <p:cNvSpPr/>
          <p:nvPr/>
        </p:nvSpPr>
        <p:spPr>
          <a:xfrm>
            <a:off x="4863240" y="84024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0" name="CustomShape 414"/>
          <p:cNvSpPr/>
          <p:nvPr/>
        </p:nvSpPr>
        <p:spPr>
          <a:xfrm>
            <a:off x="4698360" y="8463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1" name="CustomShape 415"/>
          <p:cNvSpPr/>
          <p:nvPr/>
        </p:nvSpPr>
        <p:spPr>
          <a:xfrm>
            <a:off x="4533840" y="8463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2" name="CustomShape 416"/>
          <p:cNvSpPr/>
          <p:nvPr/>
        </p:nvSpPr>
        <p:spPr>
          <a:xfrm>
            <a:off x="4365720" y="8560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3" name="CustomShape 417"/>
          <p:cNvSpPr/>
          <p:nvPr/>
        </p:nvSpPr>
        <p:spPr>
          <a:xfrm>
            <a:off x="4198320" y="8622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4" name="CustomShape 418"/>
          <p:cNvSpPr/>
          <p:nvPr/>
        </p:nvSpPr>
        <p:spPr>
          <a:xfrm>
            <a:off x="4033800" y="8751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5" name="CustomShape 419"/>
          <p:cNvSpPr/>
          <p:nvPr/>
        </p:nvSpPr>
        <p:spPr>
          <a:xfrm>
            <a:off x="3865680" y="8877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6" name="CustomShape 420"/>
          <p:cNvSpPr/>
          <p:nvPr/>
        </p:nvSpPr>
        <p:spPr>
          <a:xfrm>
            <a:off x="3701520" y="90972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7" name="CustomShape 421"/>
          <p:cNvSpPr/>
          <p:nvPr/>
        </p:nvSpPr>
        <p:spPr>
          <a:xfrm>
            <a:off x="3536640" y="9223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8" name="CustomShape 422"/>
          <p:cNvSpPr/>
          <p:nvPr/>
        </p:nvSpPr>
        <p:spPr>
          <a:xfrm>
            <a:off x="3372120" y="9442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69" name="CustomShape 423"/>
          <p:cNvSpPr/>
          <p:nvPr/>
        </p:nvSpPr>
        <p:spPr>
          <a:xfrm>
            <a:off x="3214080" y="9662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0" name="CustomShape 424"/>
          <p:cNvSpPr/>
          <p:nvPr/>
        </p:nvSpPr>
        <p:spPr>
          <a:xfrm>
            <a:off x="3052800" y="98244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1" name="CustomShape 425"/>
          <p:cNvSpPr/>
          <p:nvPr/>
        </p:nvSpPr>
        <p:spPr>
          <a:xfrm>
            <a:off x="2897640" y="10072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2" name="CustomShape 426"/>
          <p:cNvSpPr/>
          <p:nvPr/>
        </p:nvSpPr>
        <p:spPr>
          <a:xfrm>
            <a:off x="2742840" y="10357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3" name="CustomShape 427"/>
          <p:cNvSpPr/>
          <p:nvPr/>
        </p:nvSpPr>
        <p:spPr>
          <a:xfrm>
            <a:off x="2581560" y="10641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4" name="CustomShape 428"/>
          <p:cNvSpPr/>
          <p:nvPr/>
        </p:nvSpPr>
        <p:spPr>
          <a:xfrm>
            <a:off x="2419920" y="10958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5" name="CustomShape 429"/>
          <p:cNvSpPr/>
          <p:nvPr/>
        </p:nvSpPr>
        <p:spPr>
          <a:xfrm>
            <a:off x="2258640" y="11239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6" name="CustomShape 430"/>
          <p:cNvSpPr/>
          <p:nvPr/>
        </p:nvSpPr>
        <p:spPr>
          <a:xfrm>
            <a:off x="2103840" y="11556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7" name="CustomShape 431"/>
          <p:cNvSpPr/>
          <p:nvPr/>
        </p:nvSpPr>
        <p:spPr>
          <a:xfrm>
            <a:off x="1952280" y="11905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8" name="CustomShape 432"/>
          <p:cNvSpPr/>
          <p:nvPr/>
        </p:nvSpPr>
        <p:spPr>
          <a:xfrm>
            <a:off x="1797480" y="12312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79" name="CustomShape 433"/>
          <p:cNvSpPr/>
          <p:nvPr/>
        </p:nvSpPr>
        <p:spPr>
          <a:xfrm>
            <a:off x="1642680" y="127548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0" name="CustomShape 434"/>
          <p:cNvSpPr/>
          <p:nvPr/>
        </p:nvSpPr>
        <p:spPr>
          <a:xfrm>
            <a:off x="1484640" y="131328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1" name="CustomShape 435"/>
          <p:cNvSpPr/>
          <p:nvPr/>
        </p:nvSpPr>
        <p:spPr>
          <a:xfrm>
            <a:off x="1329480" y="13543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2" name="CustomShape 436"/>
          <p:cNvSpPr/>
          <p:nvPr/>
        </p:nvSpPr>
        <p:spPr>
          <a:xfrm>
            <a:off x="1181160" y="140184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3" name="CustomShape 437"/>
          <p:cNvSpPr/>
          <p:nvPr/>
        </p:nvSpPr>
        <p:spPr>
          <a:xfrm>
            <a:off x="1022760" y="14364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4" name="CustomShape 438"/>
          <p:cNvSpPr/>
          <p:nvPr/>
        </p:nvSpPr>
        <p:spPr>
          <a:xfrm>
            <a:off x="878040" y="14803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5" name="CustomShape 439"/>
          <p:cNvSpPr/>
          <p:nvPr/>
        </p:nvSpPr>
        <p:spPr>
          <a:xfrm>
            <a:off x="726120" y="15242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6" name="CustomShape 440"/>
          <p:cNvSpPr/>
          <p:nvPr/>
        </p:nvSpPr>
        <p:spPr>
          <a:xfrm>
            <a:off x="577440" y="15750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7" name="CustomShape 441"/>
          <p:cNvSpPr/>
          <p:nvPr/>
        </p:nvSpPr>
        <p:spPr>
          <a:xfrm>
            <a:off x="429480" y="16192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8" name="CustomShape 442"/>
          <p:cNvSpPr/>
          <p:nvPr/>
        </p:nvSpPr>
        <p:spPr>
          <a:xfrm>
            <a:off x="284040" y="166356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89" name="CustomShape 443"/>
          <p:cNvSpPr/>
          <p:nvPr/>
        </p:nvSpPr>
        <p:spPr>
          <a:xfrm>
            <a:off x="135360" y="17042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0" name="CustomShape 444"/>
          <p:cNvSpPr/>
          <p:nvPr/>
        </p:nvSpPr>
        <p:spPr>
          <a:xfrm>
            <a:off x="-2880" y="17578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1" name="CustomShape 445"/>
          <p:cNvSpPr/>
          <p:nvPr/>
        </p:nvSpPr>
        <p:spPr>
          <a:xfrm>
            <a:off x="-108000" y="18021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2" name="CustomShape 446"/>
          <p:cNvSpPr/>
          <p:nvPr/>
        </p:nvSpPr>
        <p:spPr>
          <a:xfrm>
            <a:off x="9698400" y="18118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3" name="CustomShape 447"/>
          <p:cNvSpPr/>
          <p:nvPr/>
        </p:nvSpPr>
        <p:spPr>
          <a:xfrm>
            <a:off x="9540360" y="17456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4" name="CustomShape 448"/>
          <p:cNvSpPr/>
          <p:nvPr/>
        </p:nvSpPr>
        <p:spPr>
          <a:xfrm>
            <a:off x="9375480" y="16887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5" name="CustomShape 449"/>
          <p:cNvSpPr/>
          <p:nvPr/>
        </p:nvSpPr>
        <p:spPr>
          <a:xfrm>
            <a:off x="9214200" y="16322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6" name="CustomShape 450"/>
          <p:cNvSpPr/>
          <p:nvPr/>
        </p:nvSpPr>
        <p:spPr>
          <a:xfrm>
            <a:off x="9046080" y="15814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7" name="CustomShape 451"/>
          <p:cNvSpPr/>
          <p:nvPr/>
        </p:nvSpPr>
        <p:spPr>
          <a:xfrm>
            <a:off x="8878680" y="152496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8" name="CustomShape 452"/>
          <p:cNvSpPr/>
          <p:nvPr/>
        </p:nvSpPr>
        <p:spPr>
          <a:xfrm>
            <a:off x="8704080" y="14745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499" name="CustomShape 453"/>
          <p:cNvSpPr/>
          <p:nvPr/>
        </p:nvSpPr>
        <p:spPr>
          <a:xfrm>
            <a:off x="8536680" y="14241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0" name="CustomShape 454"/>
          <p:cNvSpPr/>
          <p:nvPr/>
        </p:nvSpPr>
        <p:spPr>
          <a:xfrm>
            <a:off x="9853200" y="18622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1" name="CustomShape 455"/>
          <p:cNvSpPr/>
          <p:nvPr/>
        </p:nvSpPr>
        <p:spPr>
          <a:xfrm>
            <a:off x="8368560" y="13831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2" name="CustomShape 456"/>
          <p:cNvSpPr/>
          <p:nvPr/>
        </p:nvSpPr>
        <p:spPr>
          <a:xfrm>
            <a:off x="8217000" y="133596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3" name="CustomShape 457"/>
          <p:cNvSpPr/>
          <p:nvPr/>
        </p:nvSpPr>
        <p:spPr>
          <a:xfrm>
            <a:off x="8052480" y="13014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4" name="CustomShape 458"/>
          <p:cNvSpPr/>
          <p:nvPr/>
        </p:nvSpPr>
        <p:spPr>
          <a:xfrm>
            <a:off x="7884360" y="12632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5" name="CustomShape 459"/>
          <p:cNvSpPr/>
          <p:nvPr/>
        </p:nvSpPr>
        <p:spPr>
          <a:xfrm>
            <a:off x="7723080" y="12286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6" name="CustomShape 460"/>
          <p:cNvSpPr/>
          <p:nvPr/>
        </p:nvSpPr>
        <p:spPr>
          <a:xfrm>
            <a:off x="7558920" y="11908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7" name="CustomShape 461"/>
          <p:cNvSpPr/>
          <p:nvPr/>
        </p:nvSpPr>
        <p:spPr>
          <a:xfrm>
            <a:off x="7400520" y="11530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8" name="CustomShape 462"/>
          <p:cNvSpPr/>
          <p:nvPr/>
        </p:nvSpPr>
        <p:spPr>
          <a:xfrm>
            <a:off x="7239240" y="11181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09" name="CustomShape 463"/>
          <p:cNvSpPr/>
          <p:nvPr/>
        </p:nvSpPr>
        <p:spPr>
          <a:xfrm>
            <a:off x="7077600" y="10868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0" name="CustomShape 464"/>
          <p:cNvSpPr/>
          <p:nvPr/>
        </p:nvSpPr>
        <p:spPr>
          <a:xfrm>
            <a:off x="6913440" y="10612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1" name="CustomShape 465"/>
          <p:cNvSpPr/>
          <p:nvPr/>
        </p:nvSpPr>
        <p:spPr>
          <a:xfrm>
            <a:off x="6755400" y="10332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2" name="CustomShape 466"/>
          <p:cNvSpPr/>
          <p:nvPr/>
        </p:nvSpPr>
        <p:spPr>
          <a:xfrm>
            <a:off x="6590520" y="10141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3" name="CustomShape 467"/>
          <p:cNvSpPr/>
          <p:nvPr/>
        </p:nvSpPr>
        <p:spPr>
          <a:xfrm>
            <a:off x="6422760" y="9954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4" name="CustomShape 468"/>
          <p:cNvSpPr/>
          <p:nvPr/>
        </p:nvSpPr>
        <p:spPr>
          <a:xfrm>
            <a:off x="6258240" y="9730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5" name="CustomShape 469"/>
          <p:cNvSpPr/>
          <p:nvPr/>
        </p:nvSpPr>
        <p:spPr>
          <a:xfrm>
            <a:off x="6090480" y="9572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6" name="CustomShape 470"/>
          <p:cNvSpPr/>
          <p:nvPr/>
        </p:nvSpPr>
        <p:spPr>
          <a:xfrm>
            <a:off x="5922720" y="9417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7" name="CustomShape 471"/>
          <p:cNvSpPr/>
          <p:nvPr/>
        </p:nvSpPr>
        <p:spPr>
          <a:xfrm>
            <a:off x="5754600" y="9259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8" name="CustomShape 472"/>
          <p:cNvSpPr/>
          <p:nvPr/>
        </p:nvSpPr>
        <p:spPr>
          <a:xfrm>
            <a:off x="5590440" y="91656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19" name="CustomShape 473"/>
          <p:cNvSpPr/>
          <p:nvPr/>
        </p:nvSpPr>
        <p:spPr>
          <a:xfrm>
            <a:off x="5422320" y="9068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0" name="CustomShape 474"/>
          <p:cNvSpPr/>
          <p:nvPr/>
        </p:nvSpPr>
        <p:spPr>
          <a:xfrm>
            <a:off x="5264280" y="9003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1" name="CustomShape 475"/>
          <p:cNvSpPr/>
          <p:nvPr/>
        </p:nvSpPr>
        <p:spPr>
          <a:xfrm>
            <a:off x="5096520" y="8946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2" name="CustomShape 476"/>
          <p:cNvSpPr/>
          <p:nvPr/>
        </p:nvSpPr>
        <p:spPr>
          <a:xfrm>
            <a:off x="4932000" y="89748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3" name="CustomShape 477"/>
          <p:cNvSpPr/>
          <p:nvPr/>
        </p:nvSpPr>
        <p:spPr>
          <a:xfrm>
            <a:off x="4767480" y="9036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4" name="CustomShape 478"/>
          <p:cNvSpPr/>
          <p:nvPr/>
        </p:nvSpPr>
        <p:spPr>
          <a:xfrm>
            <a:off x="4602600" y="9036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5" name="CustomShape 479"/>
          <p:cNvSpPr/>
          <p:nvPr/>
        </p:nvSpPr>
        <p:spPr>
          <a:xfrm>
            <a:off x="4434840" y="9133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6" name="CustomShape 480"/>
          <p:cNvSpPr/>
          <p:nvPr/>
        </p:nvSpPr>
        <p:spPr>
          <a:xfrm>
            <a:off x="4267080" y="9194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7" name="CustomShape 481"/>
          <p:cNvSpPr/>
          <p:nvPr/>
        </p:nvSpPr>
        <p:spPr>
          <a:xfrm>
            <a:off x="4102560" y="9324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8" name="CustomShape 482"/>
          <p:cNvSpPr/>
          <p:nvPr/>
        </p:nvSpPr>
        <p:spPr>
          <a:xfrm>
            <a:off x="3934800" y="9450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29" name="CustomShape 483"/>
          <p:cNvSpPr/>
          <p:nvPr/>
        </p:nvSpPr>
        <p:spPr>
          <a:xfrm>
            <a:off x="3770280" y="96696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0" name="CustomShape 484"/>
          <p:cNvSpPr/>
          <p:nvPr/>
        </p:nvSpPr>
        <p:spPr>
          <a:xfrm>
            <a:off x="3605760" y="9795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1" name="CustomShape 485"/>
          <p:cNvSpPr/>
          <p:nvPr/>
        </p:nvSpPr>
        <p:spPr>
          <a:xfrm>
            <a:off x="3440880" y="10015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2" name="CustomShape 486"/>
          <p:cNvSpPr/>
          <p:nvPr/>
        </p:nvSpPr>
        <p:spPr>
          <a:xfrm>
            <a:off x="3282840" y="10234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3" name="CustomShape 487"/>
          <p:cNvSpPr/>
          <p:nvPr/>
        </p:nvSpPr>
        <p:spPr>
          <a:xfrm>
            <a:off x="3121560" y="103968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4" name="CustomShape 488"/>
          <p:cNvSpPr/>
          <p:nvPr/>
        </p:nvSpPr>
        <p:spPr>
          <a:xfrm>
            <a:off x="2966400" y="10645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5" name="CustomShape 489"/>
          <p:cNvSpPr/>
          <p:nvPr/>
        </p:nvSpPr>
        <p:spPr>
          <a:xfrm>
            <a:off x="2811600" y="10929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6" name="CustomShape 490"/>
          <p:cNvSpPr/>
          <p:nvPr/>
        </p:nvSpPr>
        <p:spPr>
          <a:xfrm>
            <a:off x="2650320" y="11214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7" name="CustomShape 491"/>
          <p:cNvSpPr/>
          <p:nvPr/>
        </p:nvSpPr>
        <p:spPr>
          <a:xfrm>
            <a:off x="2489040" y="11530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8" name="CustomShape 492"/>
          <p:cNvSpPr/>
          <p:nvPr/>
        </p:nvSpPr>
        <p:spPr>
          <a:xfrm>
            <a:off x="2327760" y="11811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39" name="CustomShape 493"/>
          <p:cNvSpPr/>
          <p:nvPr/>
        </p:nvSpPr>
        <p:spPr>
          <a:xfrm>
            <a:off x="2172960" y="12128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0" name="CustomShape 494"/>
          <p:cNvSpPr/>
          <p:nvPr/>
        </p:nvSpPr>
        <p:spPr>
          <a:xfrm>
            <a:off x="2021040" y="12477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1" name="CustomShape 495"/>
          <p:cNvSpPr/>
          <p:nvPr/>
        </p:nvSpPr>
        <p:spPr>
          <a:xfrm>
            <a:off x="1866240" y="12884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2" name="CustomShape 496"/>
          <p:cNvSpPr/>
          <p:nvPr/>
        </p:nvSpPr>
        <p:spPr>
          <a:xfrm>
            <a:off x="1711440" y="133272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3" name="CustomShape 497"/>
          <p:cNvSpPr/>
          <p:nvPr/>
        </p:nvSpPr>
        <p:spPr>
          <a:xfrm>
            <a:off x="1553400" y="137052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4" name="CustomShape 498"/>
          <p:cNvSpPr/>
          <p:nvPr/>
        </p:nvSpPr>
        <p:spPr>
          <a:xfrm>
            <a:off x="1398240" y="14115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5" name="CustomShape 499"/>
          <p:cNvSpPr/>
          <p:nvPr/>
        </p:nvSpPr>
        <p:spPr>
          <a:xfrm>
            <a:off x="1249920" y="145908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6" name="CustomShape 500"/>
          <p:cNvSpPr/>
          <p:nvPr/>
        </p:nvSpPr>
        <p:spPr>
          <a:xfrm>
            <a:off x="1091520" y="14936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7" name="CustomShape 501"/>
          <p:cNvSpPr/>
          <p:nvPr/>
        </p:nvSpPr>
        <p:spPr>
          <a:xfrm>
            <a:off x="946800" y="15375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8" name="CustomShape 502"/>
          <p:cNvSpPr/>
          <p:nvPr/>
        </p:nvSpPr>
        <p:spPr>
          <a:xfrm>
            <a:off x="794880" y="15814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49" name="CustomShape 503"/>
          <p:cNvSpPr/>
          <p:nvPr/>
        </p:nvSpPr>
        <p:spPr>
          <a:xfrm>
            <a:off x="646200" y="16322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0" name="CustomShape 504"/>
          <p:cNvSpPr/>
          <p:nvPr/>
        </p:nvSpPr>
        <p:spPr>
          <a:xfrm>
            <a:off x="498240" y="16765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1" name="CustomShape 505"/>
          <p:cNvSpPr/>
          <p:nvPr/>
        </p:nvSpPr>
        <p:spPr>
          <a:xfrm>
            <a:off x="352800" y="172080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2" name="CustomShape 506"/>
          <p:cNvSpPr/>
          <p:nvPr/>
        </p:nvSpPr>
        <p:spPr>
          <a:xfrm>
            <a:off x="204120" y="17614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3" name="CustomShape 507"/>
          <p:cNvSpPr/>
          <p:nvPr/>
        </p:nvSpPr>
        <p:spPr>
          <a:xfrm>
            <a:off x="65520" y="18151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4" name="CustomShape 508"/>
          <p:cNvSpPr/>
          <p:nvPr/>
        </p:nvSpPr>
        <p:spPr>
          <a:xfrm>
            <a:off x="-39240" y="18594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5" name="CustomShape 509"/>
          <p:cNvSpPr/>
          <p:nvPr/>
        </p:nvSpPr>
        <p:spPr>
          <a:xfrm>
            <a:off x="9678960" y="18835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6" name="CustomShape 510"/>
          <p:cNvSpPr/>
          <p:nvPr/>
        </p:nvSpPr>
        <p:spPr>
          <a:xfrm>
            <a:off x="9520920" y="18172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7" name="CustomShape 511"/>
          <p:cNvSpPr/>
          <p:nvPr/>
        </p:nvSpPr>
        <p:spPr>
          <a:xfrm>
            <a:off x="9356040" y="17604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8" name="CustomShape 512"/>
          <p:cNvSpPr/>
          <p:nvPr/>
        </p:nvSpPr>
        <p:spPr>
          <a:xfrm>
            <a:off x="9194760" y="17038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59" name="CustomShape 513"/>
          <p:cNvSpPr/>
          <p:nvPr/>
        </p:nvSpPr>
        <p:spPr>
          <a:xfrm>
            <a:off x="9027000" y="16531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0" name="CustomShape 514"/>
          <p:cNvSpPr/>
          <p:nvPr/>
        </p:nvSpPr>
        <p:spPr>
          <a:xfrm>
            <a:off x="8859240" y="159660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1" name="CustomShape 515"/>
          <p:cNvSpPr/>
          <p:nvPr/>
        </p:nvSpPr>
        <p:spPr>
          <a:xfrm>
            <a:off x="8684640" y="15462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2" name="CustomShape 516"/>
          <p:cNvSpPr/>
          <p:nvPr/>
        </p:nvSpPr>
        <p:spPr>
          <a:xfrm>
            <a:off x="8517240" y="14958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3" name="CustomShape 517"/>
          <p:cNvSpPr/>
          <p:nvPr/>
        </p:nvSpPr>
        <p:spPr>
          <a:xfrm>
            <a:off x="9833760" y="19339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4" name="CustomShape 518"/>
          <p:cNvSpPr/>
          <p:nvPr/>
        </p:nvSpPr>
        <p:spPr>
          <a:xfrm>
            <a:off x="8349120" y="14547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5" name="CustomShape 519"/>
          <p:cNvSpPr/>
          <p:nvPr/>
        </p:nvSpPr>
        <p:spPr>
          <a:xfrm>
            <a:off x="8197920" y="140760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6" name="CustomShape 520"/>
          <p:cNvSpPr/>
          <p:nvPr/>
        </p:nvSpPr>
        <p:spPr>
          <a:xfrm>
            <a:off x="8033040" y="13730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7" name="CustomShape 521"/>
          <p:cNvSpPr/>
          <p:nvPr/>
        </p:nvSpPr>
        <p:spPr>
          <a:xfrm>
            <a:off x="7865280" y="13348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8" name="CustomShape 522"/>
          <p:cNvSpPr/>
          <p:nvPr/>
        </p:nvSpPr>
        <p:spPr>
          <a:xfrm>
            <a:off x="7703640" y="130032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69" name="CustomShape 523"/>
          <p:cNvSpPr/>
          <p:nvPr/>
        </p:nvSpPr>
        <p:spPr>
          <a:xfrm>
            <a:off x="7539480" y="12625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0" name="CustomShape 524"/>
          <p:cNvSpPr/>
          <p:nvPr/>
        </p:nvSpPr>
        <p:spPr>
          <a:xfrm>
            <a:off x="7381080" y="12247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1" name="CustomShape 525"/>
          <p:cNvSpPr/>
          <p:nvPr/>
        </p:nvSpPr>
        <p:spPr>
          <a:xfrm>
            <a:off x="7219800" y="11898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2" name="CustomShape 526"/>
          <p:cNvSpPr/>
          <p:nvPr/>
        </p:nvSpPr>
        <p:spPr>
          <a:xfrm>
            <a:off x="7058520" y="11584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3" name="CustomShape 527"/>
          <p:cNvSpPr/>
          <p:nvPr/>
        </p:nvSpPr>
        <p:spPr>
          <a:xfrm>
            <a:off x="6894000" y="11329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4" name="CustomShape 528"/>
          <p:cNvSpPr/>
          <p:nvPr/>
        </p:nvSpPr>
        <p:spPr>
          <a:xfrm>
            <a:off x="6735960" y="11048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5" name="CustomShape 529"/>
          <p:cNvSpPr/>
          <p:nvPr/>
        </p:nvSpPr>
        <p:spPr>
          <a:xfrm>
            <a:off x="6571440" y="10857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6" name="CustomShape 530"/>
          <p:cNvSpPr/>
          <p:nvPr/>
        </p:nvSpPr>
        <p:spPr>
          <a:xfrm>
            <a:off x="6403320" y="10670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7" name="CustomShape 531"/>
          <p:cNvSpPr/>
          <p:nvPr/>
        </p:nvSpPr>
        <p:spPr>
          <a:xfrm>
            <a:off x="6238800" y="10447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8" name="CustomShape 532"/>
          <p:cNvSpPr/>
          <p:nvPr/>
        </p:nvSpPr>
        <p:spPr>
          <a:xfrm>
            <a:off x="6071040" y="10288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79" name="CustomShape 533"/>
          <p:cNvSpPr/>
          <p:nvPr/>
        </p:nvSpPr>
        <p:spPr>
          <a:xfrm>
            <a:off x="5903280" y="10134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0" name="CustomShape 534"/>
          <p:cNvSpPr/>
          <p:nvPr/>
        </p:nvSpPr>
        <p:spPr>
          <a:xfrm>
            <a:off x="5735160" y="9975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1" name="CustomShape 535"/>
          <p:cNvSpPr/>
          <p:nvPr/>
        </p:nvSpPr>
        <p:spPr>
          <a:xfrm>
            <a:off x="5571000" y="98820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2" name="CustomShape 536"/>
          <p:cNvSpPr/>
          <p:nvPr/>
        </p:nvSpPr>
        <p:spPr>
          <a:xfrm>
            <a:off x="5403240" y="9784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3" name="CustomShape 537"/>
          <p:cNvSpPr/>
          <p:nvPr/>
        </p:nvSpPr>
        <p:spPr>
          <a:xfrm>
            <a:off x="5245200" y="9720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4" name="CustomShape 538"/>
          <p:cNvSpPr/>
          <p:nvPr/>
        </p:nvSpPr>
        <p:spPr>
          <a:xfrm>
            <a:off x="5077080" y="9662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5" name="CustomShape 539"/>
          <p:cNvSpPr/>
          <p:nvPr/>
        </p:nvSpPr>
        <p:spPr>
          <a:xfrm>
            <a:off x="4912920" y="96912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6" name="CustomShape 540"/>
          <p:cNvSpPr/>
          <p:nvPr/>
        </p:nvSpPr>
        <p:spPr>
          <a:xfrm>
            <a:off x="4748040" y="97524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7" name="CustomShape 541"/>
          <p:cNvSpPr/>
          <p:nvPr/>
        </p:nvSpPr>
        <p:spPr>
          <a:xfrm>
            <a:off x="4583520" y="9752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8" name="CustomShape 542"/>
          <p:cNvSpPr/>
          <p:nvPr/>
        </p:nvSpPr>
        <p:spPr>
          <a:xfrm>
            <a:off x="4415400" y="9849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89" name="CustomShape 543"/>
          <p:cNvSpPr/>
          <p:nvPr/>
        </p:nvSpPr>
        <p:spPr>
          <a:xfrm>
            <a:off x="4248000" y="99108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0" name="CustomShape 544"/>
          <p:cNvSpPr/>
          <p:nvPr/>
        </p:nvSpPr>
        <p:spPr>
          <a:xfrm>
            <a:off x="4083480" y="10040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1" name="CustomShape 545"/>
          <p:cNvSpPr/>
          <p:nvPr/>
        </p:nvSpPr>
        <p:spPr>
          <a:xfrm>
            <a:off x="3915360" y="10166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2" name="CustomShape 546"/>
          <p:cNvSpPr/>
          <p:nvPr/>
        </p:nvSpPr>
        <p:spPr>
          <a:xfrm>
            <a:off x="3751200" y="103860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3" name="CustomShape 547"/>
          <p:cNvSpPr/>
          <p:nvPr/>
        </p:nvSpPr>
        <p:spPr>
          <a:xfrm>
            <a:off x="3586320" y="10512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4" name="CustomShape 548"/>
          <p:cNvSpPr/>
          <p:nvPr/>
        </p:nvSpPr>
        <p:spPr>
          <a:xfrm>
            <a:off x="3421800" y="107316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5" name="CustomShape 549"/>
          <p:cNvSpPr/>
          <p:nvPr/>
        </p:nvSpPr>
        <p:spPr>
          <a:xfrm>
            <a:off x="3263760" y="109512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6" name="CustomShape 550"/>
          <p:cNvSpPr/>
          <p:nvPr/>
        </p:nvSpPr>
        <p:spPr>
          <a:xfrm>
            <a:off x="3102480" y="111132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7" name="CustomShape 551"/>
          <p:cNvSpPr/>
          <p:nvPr/>
        </p:nvSpPr>
        <p:spPr>
          <a:xfrm>
            <a:off x="2947320" y="113616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8" name="CustomShape 552"/>
          <p:cNvSpPr/>
          <p:nvPr/>
        </p:nvSpPr>
        <p:spPr>
          <a:xfrm>
            <a:off x="2792520" y="11646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599" name="CustomShape 553"/>
          <p:cNvSpPr/>
          <p:nvPr/>
        </p:nvSpPr>
        <p:spPr>
          <a:xfrm>
            <a:off x="2631240" y="119304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0" name="CustomShape 554"/>
          <p:cNvSpPr/>
          <p:nvPr/>
        </p:nvSpPr>
        <p:spPr>
          <a:xfrm>
            <a:off x="2469600" y="12247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1" name="CustomShape 555"/>
          <p:cNvSpPr/>
          <p:nvPr/>
        </p:nvSpPr>
        <p:spPr>
          <a:xfrm>
            <a:off x="2308320" y="12528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2" name="CustomShape 556"/>
          <p:cNvSpPr/>
          <p:nvPr/>
        </p:nvSpPr>
        <p:spPr>
          <a:xfrm>
            <a:off x="2153520" y="12844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3" name="CustomShape 557"/>
          <p:cNvSpPr/>
          <p:nvPr/>
        </p:nvSpPr>
        <p:spPr>
          <a:xfrm>
            <a:off x="2001960" y="131940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4" name="CustomShape 558"/>
          <p:cNvSpPr/>
          <p:nvPr/>
        </p:nvSpPr>
        <p:spPr>
          <a:xfrm>
            <a:off x="1847160" y="136008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5" name="CustomShape 559"/>
          <p:cNvSpPr/>
          <p:nvPr/>
        </p:nvSpPr>
        <p:spPr>
          <a:xfrm>
            <a:off x="1692360" y="140436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6" name="CustomShape 560"/>
          <p:cNvSpPr/>
          <p:nvPr/>
        </p:nvSpPr>
        <p:spPr>
          <a:xfrm>
            <a:off x="1534320" y="144216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7" name="CustomShape 561"/>
          <p:cNvSpPr/>
          <p:nvPr/>
        </p:nvSpPr>
        <p:spPr>
          <a:xfrm>
            <a:off x="1379160" y="148320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8" name="CustomShape 562"/>
          <p:cNvSpPr/>
          <p:nvPr/>
        </p:nvSpPr>
        <p:spPr>
          <a:xfrm>
            <a:off x="1230840" y="153072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09" name="CustomShape 563"/>
          <p:cNvSpPr/>
          <p:nvPr/>
        </p:nvSpPr>
        <p:spPr>
          <a:xfrm>
            <a:off x="1072440" y="15652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0" name="CustomShape 564"/>
          <p:cNvSpPr/>
          <p:nvPr/>
        </p:nvSpPr>
        <p:spPr>
          <a:xfrm>
            <a:off x="927720" y="160920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1" name="CustomShape 565"/>
          <p:cNvSpPr/>
          <p:nvPr/>
        </p:nvSpPr>
        <p:spPr>
          <a:xfrm>
            <a:off x="775800" y="16531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2" name="CustomShape 566"/>
          <p:cNvSpPr/>
          <p:nvPr/>
        </p:nvSpPr>
        <p:spPr>
          <a:xfrm>
            <a:off x="627120" y="170388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3" name="CustomShape 567"/>
          <p:cNvSpPr/>
          <p:nvPr/>
        </p:nvSpPr>
        <p:spPr>
          <a:xfrm>
            <a:off x="479160" y="17481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4" name="CustomShape 568"/>
          <p:cNvSpPr/>
          <p:nvPr/>
        </p:nvSpPr>
        <p:spPr>
          <a:xfrm>
            <a:off x="333720" y="1792440"/>
            <a:ext cx="17532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5" name="CustomShape 569"/>
          <p:cNvSpPr/>
          <p:nvPr/>
        </p:nvSpPr>
        <p:spPr>
          <a:xfrm>
            <a:off x="185040" y="1833120"/>
            <a:ext cx="17568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6" name="CustomShape 570"/>
          <p:cNvSpPr/>
          <p:nvPr/>
        </p:nvSpPr>
        <p:spPr>
          <a:xfrm>
            <a:off x="46440" y="1886760"/>
            <a:ext cx="175320" cy="17964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7" name="CustomShape 571"/>
          <p:cNvSpPr/>
          <p:nvPr/>
        </p:nvSpPr>
        <p:spPr>
          <a:xfrm>
            <a:off x="-58320" y="1931040"/>
            <a:ext cx="175680" cy="179280"/>
          </a:xfrm>
          <a:prstGeom prst="ellipse">
            <a:avLst/>
          </a:prstGeom>
          <a:gradFill>
            <a:gsLst>
              <a:gs pos="0">
                <a:srgbClr val="f490fe"/>
              </a:gs>
              <a:gs pos="100000">
                <a:srgbClr val="160947"/>
              </a:gs>
            </a:gsLst>
            <a:path path="rect"/>
          </a:gradFill>
          <a:ln w="9360">
            <a:solidFill>
              <a:srgbClr val="000000"/>
            </a:solidFill>
            <a:miter/>
          </a:ln>
        </p:spPr>
        <p:style>
          <a:lnRef idx="0"/>
          <a:fillRef idx="0"/>
          <a:effectRef idx="0"/>
          <a:fontRef idx="minor"/>
        </p:style>
      </p:sp>
      <p:sp>
        <p:nvSpPr>
          <p:cNvPr id="618" name="CustomShape 572"/>
          <p:cNvSpPr/>
          <p:nvPr/>
        </p:nvSpPr>
        <p:spPr>
          <a:xfrm>
            <a:off x="1784520" y="10594800"/>
            <a:ext cx="1166760" cy="887760"/>
          </a:xfrm>
          <a:custGeom>
            <a:avLst/>
            <a:gdLst/>
            <a:ahLst/>
            <a:rect l="l" t="t" r="r" b="b"/>
            <a:pathLst>
              <a:path w="735" h="559">
                <a:moveTo>
                  <a:pt x="586" y="0"/>
                </a:moveTo>
                <a:cubicBezTo>
                  <a:pt x="735" y="559"/>
                  <a:pt x="199" y="390"/>
                  <a:pt x="0" y="444"/>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619" name="CustomShape 573"/>
          <p:cNvSpPr/>
          <p:nvPr/>
        </p:nvSpPr>
        <p:spPr>
          <a:xfrm>
            <a:off x="1446120" y="10882440"/>
            <a:ext cx="1320840" cy="865080"/>
          </a:xfrm>
          <a:custGeom>
            <a:avLst/>
            <a:gdLst/>
            <a:ahLst/>
            <a:rect l="l" t="t" r="r" b="b"/>
            <a:pathLst>
              <a:path w="832" h="545">
                <a:moveTo>
                  <a:pt x="832" y="0"/>
                </a:moveTo>
                <a:cubicBezTo>
                  <a:pt x="829" y="372"/>
                  <a:pt x="249" y="287"/>
                  <a:pt x="0" y="545"/>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620" name="CustomShape 574"/>
          <p:cNvSpPr/>
          <p:nvPr/>
        </p:nvSpPr>
        <p:spPr>
          <a:xfrm>
            <a:off x="790560" y="10372680"/>
            <a:ext cx="2324160" cy="3357720"/>
          </a:xfrm>
          <a:custGeom>
            <a:avLst/>
            <a:gdLst/>
            <a:ahLst/>
            <a:rect l="l" t="t" r="r" b="b"/>
            <a:pathLst>
              <a:path w="1464" h="2115">
                <a:moveTo>
                  <a:pt x="1167" y="0"/>
                </a:moveTo>
                <a:cubicBezTo>
                  <a:pt x="1464" y="792"/>
                  <a:pt x="858" y="528"/>
                  <a:pt x="420" y="1107"/>
                </a:cubicBezTo>
                <a:cubicBezTo>
                  <a:pt x="189" y="1356"/>
                  <a:pt x="0" y="1836"/>
                  <a:pt x="177" y="2115"/>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621" name="CustomShape 575"/>
          <p:cNvSpPr/>
          <p:nvPr/>
        </p:nvSpPr>
        <p:spPr>
          <a:xfrm>
            <a:off x="3440160" y="3267000"/>
            <a:ext cx="1608120" cy="2482920"/>
          </a:xfrm>
          <a:custGeom>
            <a:avLst/>
            <a:gdLst/>
            <a:ahLst/>
            <a:rect l="l" t="t" r="r" b="b"/>
            <a:pathLst>
              <a:path w="1013" h="1564">
                <a:moveTo>
                  <a:pt x="1013" y="0"/>
                </a:moveTo>
                <a:cubicBezTo>
                  <a:pt x="902" y="954"/>
                  <a:pt x="440" y="813"/>
                  <a:pt x="0" y="1564"/>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622" name="CustomShape 576"/>
          <p:cNvSpPr/>
          <p:nvPr/>
        </p:nvSpPr>
        <p:spPr>
          <a:xfrm>
            <a:off x="3924360" y="13525560"/>
            <a:ext cx="752400" cy="1019160"/>
          </a:xfrm>
          <a:custGeom>
            <a:avLst/>
            <a:gdLst/>
            <a:ahLst/>
            <a:rect l="l" t="t" r="r" b="b"/>
            <a:pathLst>
              <a:path w="474" h="642">
                <a:moveTo>
                  <a:pt x="474" y="0"/>
                </a:moveTo>
                <a:cubicBezTo>
                  <a:pt x="266" y="260"/>
                  <a:pt x="6" y="474"/>
                  <a:pt x="0" y="642"/>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623" name="CustomShape 577"/>
          <p:cNvSpPr/>
          <p:nvPr/>
        </p:nvSpPr>
        <p:spPr>
          <a:xfrm>
            <a:off x="4835520" y="11356920"/>
            <a:ext cx="2943360" cy="1133640"/>
          </a:xfrm>
          <a:custGeom>
            <a:avLst/>
            <a:gdLst/>
            <a:ahLst/>
            <a:rect l="l" t="t" r="r" b="b"/>
            <a:pathLst>
              <a:path w="1854" h="714">
                <a:moveTo>
                  <a:pt x="0" y="362"/>
                </a:moveTo>
                <a:cubicBezTo>
                  <a:pt x="209" y="667"/>
                  <a:pt x="1461" y="0"/>
                  <a:pt x="1854" y="71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24" name="CustomShape 578"/>
          <p:cNvSpPr/>
          <p:nvPr/>
        </p:nvSpPr>
        <p:spPr>
          <a:xfrm>
            <a:off x="4861080" y="11658600"/>
            <a:ext cx="2058840" cy="766800"/>
          </a:xfrm>
          <a:custGeom>
            <a:avLst/>
            <a:gdLst/>
            <a:ahLst/>
            <a:rect l="l" t="t" r="r" b="b"/>
            <a:pathLst>
              <a:path w="1297" h="483">
                <a:moveTo>
                  <a:pt x="0" y="188"/>
                </a:moveTo>
                <a:cubicBezTo>
                  <a:pt x="196" y="474"/>
                  <a:pt x="1234" y="0"/>
                  <a:pt x="1297" y="483"/>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25" name="CustomShape 579"/>
          <p:cNvSpPr/>
          <p:nvPr/>
        </p:nvSpPr>
        <p:spPr>
          <a:xfrm>
            <a:off x="2827440" y="10399680"/>
            <a:ext cx="423720" cy="1274760"/>
          </a:xfrm>
          <a:custGeom>
            <a:avLst/>
            <a:gdLst/>
            <a:ahLst/>
            <a:rect l="l" t="t" r="r" b="b"/>
            <a:pathLst>
              <a:path w="267" h="803">
                <a:moveTo>
                  <a:pt x="0" y="0"/>
                </a:moveTo>
                <a:cubicBezTo>
                  <a:pt x="267" y="376"/>
                  <a:pt x="170" y="581"/>
                  <a:pt x="241" y="803"/>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26" name="CustomShape 580"/>
          <p:cNvSpPr/>
          <p:nvPr/>
        </p:nvSpPr>
        <p:spPr>
          <a:xfrm>
            <a:off x="6176880" y="6195960"/>
            <a:ext cx="1104840" cy="900000"/>
          </a:xfrm>
          <a:custGeom>
            <a:avLst/>
            <a:gdLst/>
            <a:ahLst/>
            <a:rect l="l" t="t" r="r" b="b"/>
            <a:pathLst>
              <a:path w="696" h="567">
                <a:moveTo>
                  <a:pt x="696" y="389"/>
                </a:moveTo>
                <a:cubicBezTo>
                  <a:pt x="465" y="567"/>
                  <a:pt x="105" y="254"/>
                  <a:pt x="0" y="0"/>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627" name="CustomShape 581"/>
          <p:cNvSpPr/>
          <p:nvPr/>
        </p:nvSpPr>
        <p:spPr>
          <a:xfrm>
            <a:off x="5591160" y="6227640"/>
            <a:ext cx="1657440" cy="930240"/>
          </a:xfrm>
          <a:custGeom>
            <a:avLst/>
            <a:gdLst/>
            <a:ahLst/>
            <a:rect l="l" t="t" r="r" b="b"/>
            <a:pathLst>
              <a:path w="1044" h="586">
                <a:moveTo>
                  <a:pt x="1044" y="381"/>
                </a:moveTo>
                <a:cubicBezTo>
                  <a:pt x="740" y="586"/>
                  <a:pt x="230" y="279"/>
                  <a:pt x="0" y="0"/>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628" name="CustomShape 582"/>
          <p:cNvSpPr/>
          <p:nvPr/>
        </p:nvSpPr>
        <p:spPr>
          <a:xfrm>
            <a:off x="4579920" y="6248520"/>
            <a:ext cx="2684520" cy="961920"/>
          </a:xfrm>
          <a:custGeom>
            <a:avLst/>
            <a:gdLst/>
            <a:ahLst/>
            <a:rect l="l" t="t" r="r" b="b"/>
            <a:pathLst>
              <a:path w="1691" h="606">
                <a:moveTo>
                  <a:pt x="1691" y="368"/>
                </a:moveTo>
                <a:cubicBezTo>
                  <a:pt x="1389" y="606"/>
                  <a:pt x="756" y="414"/>
                  <a:pt x="0" y="0"/>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629" name="CustomShape 583"/>
          <p:cNvSpPr/>
          <p:nvPr/>
        </p:nvSpPr>
        <p:spPr>
          <a:xfrm>
            <a:off x="3483000" y="6270480"/>
            <a:ext cx="3751200" cy="1200240"/>
          </a:xfrm>
          <a:custGeom>
            <a:avLst/>
            <a:gdLst/>
            <a:ahLst/>
            <a:rect l="l" t="t" r="r" b="b"/>
            <a:pathLst>
              <a:path w="2363" h="756">
                <a:moveTo>
                  <a:pt x="2363" y="367"/>
                </a:moveTo>
                <a:cubicBezTo>
                  <a:pt x="1868" y="756"/>
                  <a:pt x="756" y="414"/>
                  <a:pt x="0" y="0"/>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630" name="CustomShape 584"/>
          <p:cNvSpPr/>
          <p:nvPr/>
        </p:nvSpPr>
        <p:spPr>
          <a:xfrm>
            <a:off x="3689280" y="12625560"/>
            <a:ext cx="735120" cy="156960"/>
          </a:xfrm>
          <a:custGeom>
            <a:avLst/>
            <a:gdLst/>
            <a:ahLst/>
            <a:rect l="l" t="t" r="r" b="b"/>
            <a:pathLst>
              <a:path w="463" h="99">
                <a:moveTo>
                  <a:pt x="0" y="0"/>
                </a:moveTo>
                <a:cubicBezTo>
                  <a:pt x="57" y="93"/>
                  <a:pt x="356" y="99"/>
                  <a:pt x="463" y="62"/>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31" name="CustomShape 585"/>
          <p:cNvSpPr/>
          <p:nvPr/>
        </p:nvSpPr>
        <p:spPr>
          <a:xfrm>
            <a:off x="3917880" y="12742920"/>
            <a:ext cx="571680" cy="452520"/>
          </a:xfrm>
          <a:custGeom>
            <a:avLst/>
            <a:gdLst/>
            <a:ahLst/>
            <a:rect l="l" t="t" r="r" b="b"/>
            <a:pathLst>
              <a:path w="360" h="285">
                <a:moveTo>
                  <a:pt x="7" y="0"/>
                </a:moveTo>
                <a:cubicBezTo>
                  <a:pt x="360" y="88"/>
                  <a:pt x="136" y="285"/>
                  <a:pt x="0" y="244"/>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632" name="CustomShape 586"/>
          <p:cNvSpPr/>
          <p:nvPr/>
        </p:nvSpPr>
        <p:spPr>
          <a:xfrm>
            <a:off x="1293840" y="8933040"/>
            <a:ext cx="861840" cy="561960"/>
          </a:xfrm>
          <a:custGeom>
            <a:avLst/>
            <a:gdLst/>
            <a:ahLst/>
            <a:rect l="l" t="t" r="r" b="b"/>
            <a:pathLst>
              <a:path w="543" h="354">
                <a:moveTo>
                  <a:pt x="543" y="94"/>
                </a:moveTo>
                <a:cubicBezTo>
                  <a:pt x="541" y="354"/>
                  <a:pt x="229" y="0"/>
                  <a:pt x="0" y="10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33" name="CustomShape 587"/>
          <p:cNvSpPr/>
          <p:nvPr/>
        </p:nvSpPr>
        <p:spPr>
          <a:xfrm>
            <a:off x="1849320" y="9109080"/>
            <a:ext cx="311400" cy="379440"/>
          </a:xfrm>
          <a:custGeom>
            <a:avLst/>
            <a:gdLst/>
            <a:ahLst/>
            <a:rect l="l" t="t" r="r" b="b"/>
            <a:pathLst>
              <a:path w="196" h="239">
                <a:moveTo>
                  <a:pt x="196" y="0"/>
                </a:moveTo>
                <a:cubicBezTo>
                  <a:pt x="178" y="135"/>
                  <a:pt x="92" y="199"/>
                  <a:pt x="0" y="239"/>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34" name="CustomShape 588"/>
          <p:cNvSpPr/>
          <p:nvPr/>
        </p:nvSpPr>
        <p:spPr>
          <a:xfrm>
            <a:off x="1962000" y="9091440"/>
            <a:ext cx="227160" cy="1200240"/>
          </a:xfrm>
          <a:custGeom>
            <a:avLst/>
            <a:gdLst/>
            <a:ahLst/>
            <a:rect l="l" t="t" r="r" b="b"/>
            <a:pathLst>
              <a:path w="143" h="756">
                <a:moveTo>
                  <a:pt x="125" y="0"/>
                </a:moveTo>
                <a:cubicBezTo>
                  <a:pt x="108" y="198"/>
                  <a:pt x="143" y="581"/>
                  <a:pt x="0" y="75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35" name="CustomShape 589"/>
          <p:cNvSpPr/>
          <p:nvPr/>
        </p:nvSpPr>
        <p:spPr>
          <a:xfrm>
            <a:off x="4476600" y="4819680"/>
            <a:ext cx="1332000" cy="976320"/>
          </a:xfrm>
          <a:custGeom>
            <a:avLst/>
            <a:gdLst/>
            <a:ahLst/>
            <a:rect l="l" t="t" r="r" b="b"/>
            <a:pathLst>
              <a:path w="839" h="615">
                <a:moveTo>
                  <a:pt x="839" y="0"/>
                </a:moveTo>
                <a:cubicBezTo>
                  <a:pt x="608" y="200"/>
                  <a:pt x="198" y="182"/>
                  <a:pt x="0" y="615"/>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636" name="CustomShape 590"/>
          <p:cNvSpPr/>
          <p:nvPr/>
        </p:nvSpPr>
        <p:spPr>
          <a:xfrm>
            <a:off x="5495760" y="9070920"/>
            <a:ext cx="179640" cy="728640"/>
          </a:xfrm>
          <a:custGeom>
            <a:avLst/>
            <a:gdLst/>
            <a:ahLst/>
            <a:rect l="l" t="t" r="r" b="b"/>
            <a:pathLst>
              <a:path w="113" h="459">
                <a:moveTo>
                  <a:pt x="65" y="0"/>
                </a:moveTo>
                <a:cubicBezTo>
                  <a:pt x="65" y="215"/>
                  <a:pt x="0" y="297"/>
                  <a:pt x="113" y="459"/>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37" name="CustomShape 591"/>
          <p:cNvSpPr/>
          <p:nvPr/>
        </p:nvSpPr>
        <p:spPr>
          <a:xfrm>
            <a:off x="8448840" y="3809880"/>
            <a:ext cx="560160" cy="1844640"/>
          </a:xfrm>
          <a:custGeom>
            <a:avLst/>
            <a:gdLst/>
            <a:ahLst/>
            <a:rect l="l" t="t" r="r" b="b"/>
            <a:pathLst>
              <a:path w="353" h="1162">
                <a:moveTo>
                  <a:pt x="180" y="1162"/>
                </a:moveTo>
                <a:cubicBezTo>
                  <a:pt x="353" y="777"/>
                  <a:pt x="0" y="525"/>
                  <a:pt x="116"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38" name="CustomShape 592"/>
          <p:cNvSpPr/>
          <p:nvPr/>
        </p:nvSpPr>
        <p:spPr>
          <a:xfrm>
            <a:off x="5527800" y="8128080"/>
            <a:ext cx="676080" cy="628560"/>
          </a:xfrm>
          <a:custGeom>
            <a:avLst/>
            <a:gdLst/>
            <a:ahLst/>
            <a:rect l="l" t="t" r="r" b="b"/>
            <a:pathLst>
              <a:path w="426" h="396">
                <a:moveTo>
                  <a:pt x="0" y="396"/>
                </a:moveTo>
                <a:cubicBezTo>
                  <a:pt x="133" y="70"/>
                  <a:pt x="321" y="39"/>
                  <a:pt x="426"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39" name="CustomShape 593"/>
          <p:cNvSpPr/>
          <p:nvPr/>
        </p:nvSpPr>
        <p:spPr>
          <a:xfrm>
            <a:off x="2735280" y="4729320"/>
            <a:ext cx="2178000" cy="1063440"/>
          </a:xfrm>
          <a:custGeom>
            <a:avLst/>
            <a:gdLst/>
            <a:ahLst/>
            <a:rect l="l" t="t" r="r" b="b"/>
            <a:pathLst>
              <a:path w="1372" h="670">
                <a:moveTo>
                  <a:pt x="1372" y="202"/>
                </a:moveTo>
                <a:cubicBezTo>
                  <a:pt x="1305" y="474"/>
                  <a:pt x="198" y="0"/>
                  <a:pt x="0" y="67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40" name="CustomShape 594"/>
          <p:cNvSpPr/>
          <p:nvPr/>
        </p:nvSpPr>
        <p:spPr>
          <a:xfrm>
            <a:off x="8829720" y="2141640"/>
            <a:ext cx="345960" cy="866520"/>
          </a:xfrm>
          <a:custGeom>
            <a:avLst/>
            <a:gdLst/>
            <a:ahLst/>
            <a:rect l="l" t="t" r="r" b="b"/>
            <a:pathLst>
              <a:path w="218" h="546">
                <a:moveTo>
                  <a:pt x="0" y="52"/>
                </a:moveTo>
                <a:cubicBezTo>
                  <a:pt x="195" y="0"/>
                  <a:pt x="36" y="546"/>
                  <a:pt x="218" y="414"/>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641" name="CustomShape 595"/>
          <p:cNvSpPr/>
          <p:nvPr/>
        </p:nvSpPr>
        <p:spPr>
          <a:xfrm>
            <a:off x="527040" y="2355840"/>
            <a:ext cx="3397320" cy="2178000"/>
          </a:xfrm>
          <a:custGeom>
            <a:avLst/>
            <a:gdLst/>
            <a:ahLst/>
            <a:rect l="l" t="t" r="r" b="b"/>
            <a:pathLst>
              <a:path w="2140" h="1372">
                <a:moveTo>
                  <a:pt x="1724" y="0"/>
                </a:moveTo>
                <a:cubicBezTo>
                  <a:pt x="1708" y="412"/>
                  <a:pt x="2140" y="468"/>
                  <a:pt x="1960" y="628"/>
                </a:cubicBezTo>
                <a:cubicBezTo>
                  <a:pt x="1096" y="904"/>
                  <a:pt x="296" y="1372"/>
                  <a:pt x="0" y="1232"/>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42" name="CustomShape 596"/>
          <p:cNvSpPr/>
          <p:nvPr/>
        </p:nvSpPr>
        <p:spPr>
          <a:xfrm>
            <a:off x="743040" y="2505240"/>
            <a:ext cx="519120" cy="190440"/>
          </a:xfrm>
          <a:custGeom>
            <a:avLst/>
            <a:gdLst/>
            <a:ahLst/>
            <a:rect l="l" t="t" r="r" b="b"/>
            <a:pathLst>
              <a:path w="327" h="120">
                <a:moveTo>
                  <a:pt x="0" y="69"/>
                </a:moveTo>
                <a:cubicBezTo>
                  <a:pt x="129" y="120"/>
                  <a:pt x="239" y="35"/>
                  <a:pt x="327"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43" name="CustomShape 597"/>
          <p:cNvSpPr/>
          <p:nvPr/>
        </p:nvSpPr>
        <p:spPr>
          <a:xfrm>
            <a:off x="1339920" y="5175360"/>
            <a:ext cx="2628720" cy="3130560"/>
          </a:xfrm>
          <a:custGeom>
            <a:avLst/>
            <a:gdLst/>
            <a:ahLst/>
            <a:rect l="l" t="t" r="r" b="b"/>
            <a:pathLst>
              <a:path w="1656" h="1972">
                <a:moveTo>
                  <a:pt x="0" y="0"/>
                </a:moveTo>
                <a:cubicBezTo>
                  <a:pt x="52" y="576"/>
                  <a:pt x="716" y="1712"/>
                  <a:pt x="1656" y="1972"/>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644" name="CustomShape 598"/>
          <p:cNvSpPr/>
          <p:nvPr/>
        </p:nvSpPr>
        <p:spPr>
          <a:xfrm>
            <a:off x="1052640" y="2095560"/>
            <a:ext cx="1452600" cy="1428840"/>
          </a:xfrm>
          <a:custGeom>
            <a:avLst/>
            <a:gdLst/>
            <a:ahLst/>
            <a:rect l="l" t="t" r="r" b="b"/>
            <a:pathLst>
              <a:path w="915" h="900">
                <a:moveTo>
                  <a:pt x="39" y="456"/>
                </a:moveTo>
                <a:cubicBezTo>
                  <a:pt x="171" y="0"/>
                  <a:pt x="915" y="402"/>
                  <a:pt x="0" y="90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45" name="CustomShape 599"/>
          <p:cNvSpPr/>
          <p:nvPr/>
        </p:nvSpPr>
        <p:spPr>
          <a:xfrm>
            <a:off x="1397160" y="2260440"/>
            <a:ext cx="1450800" cy="1047960"/>
          </a:xfrm>
          <a:custGeom>
            <a:avLst/>
            <a:gdLst/>
            <a:ahLst/>
            <a:rect l="l" t="t" r="r" b="b"/>
            <a:pathLst>
              <a:path w="914" h="660">
                <a:moveTo>
                  <a:pt x="0" y="660"/>
                </a:moveTo>
                <a:cubicBezTo>
                  <a:pt x="240" y="501"/>
                  <a:pt x="881" y="318"/>
                  <a:pt x="914" y="0"/>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646" name="CustomShape 600"/>
          <p:cNvSpPr/>
          <p:nvPr/>
        </p:nvSpPr>
        <p:spPr>
          <a:xfrm rot="19789200">
            <a:off x="1852200" y="2366640"/>
            <a:ext cx="395280" cy="262080"/>
          </a:xfrm>
          <a:custGeom>
            <a:avLst/>
            <a:gdLst/>
            <a:ahLst/>
            <a:rect l="l" t="t" r="r" b="b"/>
            <a:pathLst>
              <a:path w="249" h="165">
                <a:moveTo>
                  <a:pt x="249" y="123"/>
                </a:moveTo>
                <a:cubicBezTo>
                  <a:pt x="155" y="165"/>
                  <a:pt x="66" y="69"/>
                  <a:pt x="0"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47" name="CustomShape 601"/>
          <p:cNvSpPr/>
          <p:nvPr/>
        </p:nvSpPr>
        <p:spPr>
          <a:xfrm>
            <a:off x="2932200" y="1685880"/>
            <a:ext cx="503280" cy="947880"/>
          </a:xfrm>
          <a:custGeom>
            <a:avLst/>
            <a:gdLst/>
            <a:ahLst/>
            <a:rect l="l" t="t" r="r" b="b"/>
            <a:pathLst>
              <a:path w="317" h="597">
                <a:moveTo>
                  <a:pt x="317" y="0"/>
                </a:moveTo>
                <a:cubicBezTo>
                  <a:pt x="5" y="94"/>
                  <a:pt x="123" y="500"/>
                  <a:pt x="0" y="597"/>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48" name="CustomShape 602"/>
          <p:cNvSpPr/>
          <p:nvPr/>
        </p:nvSpPr>
        <p:spPr>
          <a:xfrm>
            <a:off x="1066680" y="1979640"/>
            <a:ext cx="2994120" cy="1897200"/>
          </a:xfrm>
          <a:custGeom>
            <a:avLst/>
            <a:gdLst/>
            <a:ahLst/>
            <a:rect l="l" t="t" r="r" b="b"/>
            <a:pathLst>
              <a:path w="1886" h="1195">
                <a:moveTo>
                  <a:pt x="0" y="1057"/>
                </a:moveTo>
                <a:cubicBezTo>
                  <a:pt x="284" y="1073"/>
                  <a:pt x="1536" y="1195"/>
                  <a:pt x="1886"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49" name="CustomShape 603"/>
          <p:cNvSpPr/>
          <p:nvPr/>
        </p:nvSpPr>
        <p:spPr>
          <a:xfrm>
            <a:off x="3124080" y="2463840"/>
            <a:ext cx="1143000" cy="1504800"/>
          </a:xfrm>
          <a:custGeom>
            <a:avLst/>
            <a:gdLst/>
            <a:ahLst/>
            <a:rect l="l" t="t" r="r" b="b"/>
            <a:pathLst>
              <a:path w="720" h="948">
                <a:moveTo>
                  <a:pt x="720" y="0"/>
                </a:moveTo>
                <a:cubicBezTo>
                  <a:pt x="492" y="500"/>
                  <a:pt x="332" y="476"/>
                  <a:pt x="0" y="94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50" name="CustomShape 604"/>
          <p:cNvSpPr/>
          <p:nvPr/>
        </p:nvSpPr>
        <p:spPr>
          <a:xfrm>
            <a:off x="127080" y="3524400"/>
            <a:ext cx="550800" cy="1250640"/>
          </a:xfrm>
          <a:custGeom>
            <a:avLst/>
            <a:gdLst/>
            <a:ahLst/>
            <a:rect l="l" t="t" r="r" b="b"/>
            <a:pathLst>
              <a:path w="347" h="788">
                <a:moveTo>
                  <a:pt x="84" y="0"/>
                </a:moveTo>
                <a:cubicBezTo>
                  <a:pt x="0" y="240"/>
                  <a:pt x="224" y="788"/>
                  <a:pt x="347" y="19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51" name="CustomShape 605"/>
          <p:cNvSpPr/>
          <p:nvPr/>
        </p:nvSpPr>
        <p:spPr>
          <a:xfrm>
            <a:off x="317520" y="4476600"/>
            <a:ext cx="254160" cy="621000"/>
          </a:xfrm>
          <a:custGeom>
            <a:avLst/>
            <a:gdLst/>
            <a:ahLst/>
            <a:rect l="l" t="t" r="r" b="b"/>
            <a:pathLst>
              <a:path w="160" h="391">
                <a:moveTo>
                  <a:pt x="28" y="391"/>
                </a:moveTo>
                <a:cubicBezTo>
                  <a:pt x="160" y="388"/>
                  <a:pt x="148" y="168"/>
                  <a:pt x="0"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52" name="CustomShape 606"/>
          <p:cNvSpPr/>
          <p:nvPr/>
        </p:nvSpPr>
        <p:spPr>
          <a:xfrm>
            <a:off x="1422360" y="3911760"/>
            <a:ext cx="1492200" cy="888840"/>
          </a:xfrm>
          <a:custGeom>
            <a:avLst/>
            <a:gdLst/>
            <a:ahLst/>
            <a:rect l="l" t="t" r="r" b="b"/>
            <a:pathLst>
              <a:path w="940" h="560">
                <a:moveTo>
                  <a:pt x="940" y="328"/>
                </a:moveTo>
                <a:cubicBezTo>
                  <a:pt x="756" y="560"/>
                  <a:pt x="0" y="0"/>
                  <a:pt x="16" y="51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53" name="CustomShape 607"/>
          <p:cNvSpPr/>
          <p:nvPr/>
        </p:nvSpPr>
        <p:spPr>
          <a:xfrm>
            <a:off x="2151000" y="4446720"/>
            <a:ext cx="763560" cy="471240"/>
          </a:xfrm>
          <a:custGeom>
            <a:avLst/>
            <a:gdLst/>
            <a:ahLst/>
            <a:rect l="l" t="t" r="r" b="b"/>
            <a:pathLst>
              <a:path w="481" h="297">
                <a:moveTo>
                  <a:pt x="481" y="0"/>
                </a:moveTo>
                <a:cubicBezTo>
                  <a:pt x="442" y="91"/>
                  <a:pt x="84" y="115"/>
                  <a:pt x="0" y="297"/>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54" name="CustomShape 608"/>
          <p:cNvSpPr/>
          <p:nvPr/>
        </p:nvSpPr>
        <p:spPr>
          <a:xfrm>
            <a:off x="2314440" y="4443480"/>
            <a:ext cx="608040" cy="949320"/>
          </a:xfrm>
          <a:custGeom>
            <a:avLst/>
            <a:gdLst/>
            <a:ahLst/>
            <a:rect l="l" t="t" r="r" b="b"/>
            <a:pathLst>
              <a:path w="383" h="598">
                <a:moveTo>
                  <a:pt x="383" y="0"/>
                </a:moveTo>
                <a:cubicBezTo>
                  <a:pt x="368" y="444"/>
                  <a:pt x="99" y="593"/>
                  <a:pt x="0" y="59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55" name="CustomShape 609"/>
          <p:cNvSpPr/>
          <p:nvPr/>
        </p:nvSpPr>
        <p:spPr>
          <a:xfrm>
            <a:off x="2908440" y="4432320"/>
            <a:ext cx="581040" cy="482760"/>
          </a:xfrm>
          <a:custGeom>
            <a:avLst/>
            <a:gdLst/>
            <a:ahLst/>
            <a:rect l="l" t="t" r="r" b="b"/>
            <a:pathLst>
              <a:path w="366" h="304">
                <a:moveTo>
                  <a:pt x="0" y="0"/>
                </a:moveTo>
                <a:cubicBezTo>
                  <a:pt x="16" y="304"/>
                  <a:pt x="278" y="50"/>
                  <a:pt x="366" y="15"/>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56" name="CustomShape 610"/>
          <p:cNvSpPr/>
          <p:nvPr/>
        </p:nvSpPr>
        <p:spPr>
          <a:xfrm>
            <a:off x="4800600" y="2176560"/>
            <a:ext cx="318960" cy="744480"/>
          </a:xfrm>
          <a:custGeom>
            <a:avLst/>
            <a:gdLst/>
            <a:ahLst/>
            <a:rect l="l" t="t" r="r" b="b"/>
            <a:pathLst>
              <a:path w="201" h="469">
                <a:moveTo>
                  <a:pt x="201" y="0"/>
                </a:moveTo>
                <a:cubicBezTo>
                  <a:pt x="134" y="272"/>
                  <a:pt x="2" y="172"/>
                  <a:pt x="0" y="469"/>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57" name="CustomShape 611"/>
          <p:cNvSpPr/>
          <p:nvPr/>
        </p:nvSpPr>
        <p:spPr>
          <a:xfrm>
            <a:off x="4767120" y="2171880"/>
            <a:ext cx="1150920" cy="936360"/>
          </a:xfrm>
          <a:custGeom>
            <a:avLst/>
            <a:gdLst/>
            <a:ahLst/>
            <a:rect l="l" t="t" r="r" b="b"/>
            <a:pathLst>
              <a:path w="725" h="590">
                <a:moveTo>
                  <a:pt x="227" y="0"/>
                </a:moveTo>
                <a:cubicBezTo>
                  <a:pt x="0" y="590"/>
                  <a:pt x="725" y="108"/>
                  <a:pt x="690" y="52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58" name="CustomShape 612"/>
          <p:cNvSpPr/>
          <p:nvPr/>
        </p:nvSpPr>
        <p:spPr>
          <a:xfrm>
            <a:off x="5861160" y="2351160"/>
            <a:ext cx="1377720" cy="757080"/>
          </a:xfrm>
          <a:custGeom>
            <a:avLst/>
            <a:gdLst/>
            <a:ahLst/>
            <a:rect l="l" t="t" r="r" b="b"/>
            <a:pathLst>
              <a:path w="868" h="477">
                <a:moveTo>
                  <a:pt x="868" y="0"/>
                </a:moveTo>
                <a:cubicBezTo>
                  <a:pt x="769" y="477"/>
                  <a:pt x="85" y="6"/>
                  <a:pt x="0" y="327"/>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659" name="CustomShape 613"/>
          <p:cNvSpPr/>
          <p:nvPr/>
        </p:nvSpPr>
        <p:spPr>
          <a:xfrm>
            <a:off x="7142040" y="2782800"/>
            <a:ext cx="441360" cy="320760"/>
          </a:xfrm>
          <a:custGeom>
            <a:avLst/>
            <a:gdLst/>
            <a:ahLst/>
            <a:rect l="l" t="t" r="r" b="b"/>
            <a:pathLst>
              <a:path w="278" h="202">
                <a:moveTo>
                  <a:pt x="278" y="202"/>
                </a:moveTo>
                <a:cubicBezTo>
                  <a:pt x="267" y="130"/>
                  <a:pt x="222" y="0"/>
                  <a:pt x="0" y="49"/>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60" name="CustomShape 614"/>
          <p:cNvSpPr/>
          <p:nvPr/>
        </p:nvSpPr>
        <p:spPr>
          <a:xfrm>
            <a:off x="7691400" y="2384280"/>
            <a:ext cx="498600" cy="687600"/>
          </a:xfrm>
          <a:custGeom>
            <a:avLst/>
            <a:gdLst/>
            <a:ahLst/>
            <a:rect l="l" t="t" r="r" b="b"/>
            <a:pathLst>
              <a:path w="314" h="433">
                <a:moveTo>
                  <a:pt x="314" y="0"/>
                </a:moveTo>
                <a:cubicBezTo>
                  <a:pt x="293" y="339"/>
                  <a:pt x="72" y="301"/>
                  <a:pt x="0" y="433"/>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61" name="CustomShape 615"/>
          <p:cNvSpPr/>
          <p:nvPr/>
        </p:nvSpPr>
        <p:spPr>
          <a:xfrm>
            <a:off x="8132760" y="2390760"/>
            <a:ext cx="423720" cy="450720"/>
          </a:xfrm>
          <a:custGeom>
            <a:avLst/>
            <a:gdLst/>
            <a:ahLst/>
            <a:rect l="l" t="t" r="r" b="b"/>
            <a:pathLst>
              <a:path w="267" h="284">
                <a:moveTo>
                  <a:pt x="37" y="0"/>
                </a:moveTo>
                <a:cubicBezTo>
                  <a:pt x="0" y="284"/>
                  <a:pt x="154" y="224"/>
                  <a:pt x="267" y="20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62" name="CustomShape 616"/>
          <p:cNvSpPr/>
          <p:nvPr/>
        </p:nvSpPr>
        <p:spPr>
          <a:xfrm>
            <a:off x="5413320" y="2197080"/>
            <a:ext cx="1013040" cy="1650960"/>
          </a:xfrm>
          <a:custGeom>
            <a:avLst/>
            <a:gdLst/>
            <a:ahLst/>
            <a:rect l="l" t="t" r="r" b="b"/>
            <a:pathLst>
              <a:path w="638" h="1040">
                <a:moveTo>
                  <a:pt x="16" y="0"/>
                </a:moveTo>
                <a:cubicBezTo>
                  <a:pt x="0" y="436"/>
                  <a:pt x="638" y="18"/>
                  <a:pt x="430" y="104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63" name="CustomShape 617"/>
          <p:cNvSpPr/>
          <p:nvPr/>
        </p:nvSpPr>
        <p:spPr>
          <a:xfrm>
            <a:off x="6716880" y="3232080"/>
            <a:ext cx="2880" cy="374760"/>
          </a:xfrm>
          <a:custGeom>
            <a:avLst/>
            <a:gdLst/>
            <a:ahLst/>
            <a:rect l="l" t="t" r="r" b="b"/>
            <a:pathLst>
              <a:path w="2" h="236">
                <a:moveTo>
                  <a:pt x="1" y="0"/>
                </a:moveTo>
                <a:cubicBezTo>
                  <a:pt x="0" y="42"/>
                  <a:pt x="2" y="194"/>
                  <a:pt x="1" y="23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64" name="CustomShape 618"/>
          <p:cNvSpPr/>
          <p:nvPr/>
        </p:nvSpPr>
        <p:spPr>
          <a:xfrm>
            <a:off x="8696160" y="2631960"/>
            <a:ext cx="594000" cy="333360"/>
          </a:xfrm>
          <a:custGeom>
            <a:avLst/>
            <a:gdLst/>
            <a:ahLst/>
            <a:rect l="l" t="t" r="r" b="b"/>
            <a:pathLst>
              <a:path w="374" h="210">
                <a:moveTo>
                  <a:pt x="0" y="46"/>
                </a:moveTo>
                <a:cubicBezTo>
                  <a:pt x="106" y="202"/>
                  <a:pt x="284" y="210"/>
                  <a:pt x="374"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65" name="CustomShape 619"/>
          <p:cNvSpPr/>
          <p:nvPr/>
        </p:nvSpPr>
        <p:spPr>
          <a:xfrm>
            <a:off x="8601120" y="2751120"/>
            <a:ext cx="323640" cy="665280"/>
          </a:xfrm>
          <a:custGeom>
            <a:avLst/>
            <a:gdLst/>
            <a:ahLst/>
            <a:rect l="l" t="t" r="r" b="b"/>
            <a:pathLst>
              <a:path w="204" h="419">
                <a:moveTo>
                  <a:pt x="126" y="419"/>
                </a:moveTo>
                <a:cubicBezTo>
                  <a:pt x="204" y="267"/>
                  <a:pt x="27" y="214"/>
                  <a:pt x="0"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66" name="CustomShape 620"/>
          <p:cNvSpPr/>
          <p:nvPr/>
        </p:nvSpPr>
        <p:spPr>
          <a:xfrm>
            <a:off x="8643960" y="2908440"/>
            <a:ext cx="395280" cy="306360"/>
          </a:xfrm>
          <a:custGeom>
            <a:avLst/>
            <a:gdLst/>
            <a:ahLst/>
            <a:rect l="l" t="t" r="r" b="b"/>
            <a:pathLst>
              <a:path w="249" h="193">
                <a:moveTo>
                  <a:pt x="0" y="0"/>
                </a:moveTo>
                <a:cubicBezTo>
                  <a:pt x="63" y="90"/>
                  <a:pt x="171" y="115"/>
                  <a:pt x="249" y="193"/>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667" name="CustomShape 621"/>
          <p:cNvSpPr/>
          <p:nvPr/>
        </p:nvSpPr>
        <p:spPr>
          <a:xfrm>
            <a:off x="7434360" y="3495600"/>
            <a:ext cx="457200" cy="324000"/>
          </a:xfrm>
          <a:custGeom>
            <a:avLst/>
            <a:gdLst/>
            <a:ahLst/>
            <a:rect l="l" t="t" r="r" b="b"/>
            <a:pathLst>
              <a:path w="288" h="204">
                <a:moveTo>
                  <a:pt x="288" y="78"/>
                </a:moveTo>
                <a:cubicBezTo>
                  <a:pt x="235" y="41"/>
                  <a:pt x="33" y="0"/>
                  <a:pt x="0" y="20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68" name="CustomShape 622"/>
          <p:cNvSpPr/>
          <p:nvPr/>
        </p:nvSpPr>
        <p:spPr>
          <a:xfrm>
            <a:off x="8029440" y="3235320"/>
            <a:ext cx="704880" cy="1535040"/>
          </a:xfrm>
          <a:custGeom>
            <a:avLst/>
            <a:gdLst/>
            <a:ahLst/>
            <a:rect l="l" t="t" r="r" b="b"/>
            <a:pathLst>
              <a:path w="444" h="967">
                <a:moveTo>
                  <a:pt x="28" y="488"/>
                </a:moveTo>
                <a:cubicBezTo>
                  <a:pt x="0" y="242"/>
                  <a:pt x="444" y="0"/>
                  <a:pt x="123" y="967"/>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69" name="CustomShape 623"/>
          <p:cNvSpPr/>
          <p:nvPr/>
        </p:nvSpPr>
        <p:spPr>
          <a:xfrm>
            <a:off x="6956280" y="3976560"/>
            <a:ext cx="270000" cy="498600"/>
          </a:xfrm>
          <a:custGeom>
            <a:avLst/>
            <a:gdLst/>
            <a:ahLst/>
            <a:rect l="l" t="t" r="r" b="b"/>
            <a:pathLst>
              <a:path w="170" h="314">
                <a:moveTo>
                  <a:pt x="170" y="10"/>
                </a:moveTo>
                <a:cubicBezTo>
                  <a:pt x="114" y="0"/>
                  <a:pt x="0" y="174"/>
                  <a:pt x="90" y="31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0" name="CustomShape 624"/>
          <p:cNvSpPr/>
          <p:nvPr/>
        </p:nvSpPr>
        <p:spPr>
          <a:xfrm>
            <a:off x="3240000" y="4786200"/>
            <a:ext cx="1670040" cy="1038240"/>
          </a:xfrm>
          <a:custGeom>
            <a:avLst/>
            <a:gdLst/>
            <a:ahLst/>
            <a:rect l="l" t="t" r="r" b="b"/>
            <a:pathLst>
              <a:path w="1052" h="654">
                <a:moveTo>
                  <a:pt x="1052" y="176"/>
                </a:moveTo>
                <a:cubicBezTo>
                  <a:pt x="856" y="460"/>
                  <a:pt x="192" y="0"/>
                  <a:pt x="0" y="65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1" name="CustomShape 625"/>
          <p:cNvSpPr/>
          <p:nvPr/>
        </p:nvSpPr>
        <p:spPr>
          <a:xfrm>
            <a:off x="3789360" y="5024520"/>
            <a:ext cx="1130400" cy="809640"/>
          </a:xfrm>
          <a:custGeom>
            <a:avLst/>
            <a:gdLst/>
            <a:ahLst/>
            <a:rect l="l" t="t" r="r" b="b"/>
            <a:pathLst>
              <a:path w="712" h="510">
                <a:moveTo>
                  <a:pt x="712" y="34"/>
                </a:moveTo>
                <a:cubicBezTo>
                  <a:pt x="500" y="284"/>
                  <a:pt x="0" y="0"/>
                  <a:pt x="22" y="51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2" name="CustomShape 626"/>
          <p:cNvSpPr/>
          <p:nvPr/>
        </p:nvSpPr>
        <p:spPr>
          <a:xfrm>
            <a:off x="4327560" y="5087880"/>
            <a:ext cx="587520" cy="727200"/>
          </a:xfrm>
          <a:custGeom>
            <a:avLst/>
            <a:gdLst/>
            <a:ahLst/>
            <a:rect l="l" t="t" r="r" b="b"/>
            <a:pathLst>
              <a:path w="370" h="458">
                <a:moveTo>
                  <a:pt x="370" y="0"/>
                </a:moveTo>
                <a:cubicBezTo>
                  <a:pt x="198" y="214"/>
                  <a:pt x="0" y="99"/>
                  <a:pt x="25" y="45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3" name="CustomShape 627"/>
          <p:cNvSpPr/>
          <p:nvPr/>
        </p:nvSpPr>
        <p:spPr>
          <a:xfrm>
            <a:off x="4865760" y="3456000"/>
            <a:ext cx="654120" cy="2314440"/>
          </a:xfrm>
          <a:custGeom>
            <a:avLst/>
            <a:gdLst/>
            <a:ahLst/>
            <a:rect l="l" t="t" r="r" b="b"/>
            <a:pathLst>
              <a:path w="412" h="1458">
                <a:moveTo>
                  <a:pt x="412" y="0"/>
                </a:moveTo>
                <a:cubicBezTo>
                  <a:pt x="343" y="261"/>
                  <a:pt x="122" y="363"/>
                  <a:pt x="61" y="606"/>
                </a:cubicBezTo>
                <a:cubicBezTo>
                  <a:pt x="0" y="849"/>
                  <a:pt x="49" y="1281"/>
                  <a:pt x="46" y="145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4" name="CustomShape 628"/>
          <p:cNvSpPr/>
          <p:nvPr/>
        </p:nvSpPr>
        <p:spPr>
          <a:xfrm>
            <a:off x="4919760" y="4756320"/>
            <a:ext cx="2170080" cy="1063440"/>
          </a:xfrm>
          <a:custGeom>
            <a:avLst/>
            <a:gdLst/>
            <a:ahLst/>
            <a:rect l="l" t="t" r="r" b="b"/>
            <a:pathLst>
              <a:path w="1367" h="670">
                <a:moveTo>
                  <a:pt x="0" y="186"/>
                </a:moveTo>
                <a:cubicBezTo>
                  <a:pt x="47" y="467"/>
                  <a:pt x="1169" y="0"/>
                  <a:pt x="1367" y="67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5" name="CustomShape 629"/>
          <p:cNvSpPr/>
          <p:nvPr/>
        </p:nvSpPr>
        <p:spPr>
          <a:xfrm>
            <a:off x="4917960" y="4913280"/>
            <a:ext cx="1677960" cy="919080"/>
          </a:xfrm>
          <a:custGeom>
            <a:avLst/>
            <a:gdLst/>
            <a:ahLst/>
            <a:rect l="l" t="t" r="r" b="b"/>
            <a:pathLst>
              <a:path w="1057" h="579">
                <a:moveTo>
                  <a:pt x="0" y="105"/>
                </a:moveTo>
                <a:cubicBezTo>
                  <a:pt x="177" y="387"/>
                  <a:pt x="850" y="0"/>
                  <a:pt x="1057" y="579"/>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6" name="CustomShape 630"/>
          <p:cNvSpPr/>
          <p:nvPr/>
        </p:nvSpPr>
        <p:spPr>
          <a:xfrm>
            <a:off x="4908600" y="5097600"/>
            <a:ext cx="1101600" cy="711000"/>
          </a:xfrm>
          <a:custGeom>
            <a:avLst/>
            <a:gdLst/>
            <a:ahLst/>
            <a:rect l="l" t="t" r="r" b="b"/>
            <a:pathLst>
              <a:path w="694" h="448">
                <a:moveTo>
                  <a:pt x="0" y="0"/>
                </a:moveTo>
                <a:cubicBezTo>
                  <a:pt x="207" y="267"/>
                  <a:pt x="675" y="4"/>
                  <a:pt x="694" y="44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7" name="CustomShape 631"/>
          <p:cNvSpPr/>
          <p:nvPr/>
        </p:nvSpPr>
        <p:spPr>
          <a:xfrm>
            <a:off x="4913280" y="5113440"/>
            <a:ext cx="582480" cy="728640"/>
          </a:xfrm>
          <a:custGeom>
            <a:avLst/>
            <a:gdLst/>
            <a:ahLst/>
            <a:rect l="l" t="t" r="r" b="b"/>
            <a:pathLst>
              <a:path w="367" h="459">
                <a:moveTo>
                  <a:pt x="0" y="0"/>
                </a:moveTo>
                <a:cubicBezTo>
                  <a:pt x="172" y="214"/>
                  <a:pt x="367" y="100"/>
                  <a:pt x="342" y="459"/>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8" name="CustomShape 632"/>
          <p:cNvSpPr/>
          <p:nvPr/>
        </p:nvSpPr>
        <p:spPr>
          <a:xfrm>
            <a:off x="5527800" y="8075520"/>
            <a:ext cx="976320" cy="685800"/>
          </a:xfrm>
          <a:custGeom>
            <a:avLst/>
            <a:gdLst/>
            <a:ahLst/>
            <a:rect l="l" t="t" r="r" b="b"/>
            <a:pathLst>
              <a:path w="615" h="432">
                <a:moveTo>
                  <a:pt x="0" y="432"/>
                </a:moveTo>
                <a:cubicBezTo>
                  <a:pt x="180" y="0"/>
                  <a:pt x="535" y="295"/>
                  <a:pt x="615" y="367"/>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79" name="CustomShape 633"/>
          <p:cNvSpPr/>
          <p:nvPr/>
        </p:nvSpPr>
        <p:spPr>
          <a:xfrm>
            <a:off x="6485040" y="7650000"/>
            <a:ext cx="318960" cy="274680"/>
          </a:xfrm>
          <a:custGeom>
            <a:avLst/>
            <a:gdLst/>
            <a:ahLst/>
            <a:rect l="l" t="t" r="r" b="b"/>
            <a:pathLst>
              <a:path w="201" h="173">
                <a:moveTo>
                  <a:pt x="0" y="173"/>
                </a:moveTo>
                <a:cubicBezTo>
                  <a:pt x="14" y="53"/>
                  <a:pt x="91" y="0"/>
                  <a:pt x="201" y="15"/>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80" name="CustomShape 634"/>
          <p:cNvSpPr/>
          <p:nvPr/>
        </p:nvSpPr>
        <p:spPr>
          <a:xfrm>
            <a:off x="6827760" y="8245440"/>
            <a:ext cx="373320" cy="235080"/>
          </a:xfrm>
          <a:custGeom>
            <a:avLst/>
            <a:gdLst/>
            <a:ahLst/>
            <a:rect l="l" t="t" r="r" b="b"/>
            <a:pathLst>
              <a:path w="235" h="148">
                <a:moveTo>
                  <a:pt x="0" y="148"/>
                </a:moveTo>
                <a:cubicBezTo>
                  <a:pt x="14" y="0"/>
                  <a:pt x="101" y="0"/>
                  <a:pt x="235" y="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81" name="CustomShape 635"/>
          <p:cNvSpPr/>
          <p:nvPr/>
        </p:nvSpPr>
        <p:spPr>
          <a:xfrm>
            <a:off x="6908760" y="8694720"/>
            <a:ext cx="536760" cy="463680"/>
          </a:xfrm>
          <a:custGeom>
            <a:avLst/>
            <a:gdLst/>
            <a:ahLst/>
            <a:rect l="l" t="t" r="r" b="b"/>
            <a:pathLst>
              <a:path w="338" h="292">
                <a:moveTo>
                  <a:pt x="0" y="292"/>
                </a:moveTo>
                <a:cubicBezTo>
                  <a:pt x="67" y="123"/>
                  <a:pt x="144" y="1"/>
                  <a:pt x="338"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82" name="CustomShape 636"/>
          <p:cNvSpPr/>
          <p:nvPr/>
        </p:nvSpPr>
        <p:spPr>
          <a:xfrm>
            <a:off x="7532640" y="4684680"/>
            <a:ext cx="1568520" cy="1563840"/>
          </a:xfrm>
          <a:custGeom>
            <a:avLst/>
            <a:gdLst/>
            <a:ahLst/>
            <a:rect l="l" t="t" r="r" b="b"/>
            <a:pathLst>
              <a:path w="988" h="985">
                <a:moveTo>
                  <a:pt x="0" y="0"/>
                </a:moveTo>
                <a:cubicBezTo>
                  <a:pt x="315" y="869"/>
                  <a:pt x="784" y="985"/>
                  <a:pt x="988" y="7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83" name="CustomShape 637"/>
          <p:cNvSpPr/>
          <p:nvPr/>
        </p:nvSpPr>
        <p:spPr>
          <a:xfrm>
            <a:off x="7694640" y="7162920"/>
            <a:ext cx="65160" cy="282600"/>
          </a:xfrm>
          <a:custGeom>
            <a:avLst/>
            <a:gdLst/>
            <a:ahLst/>
            <a:rect l="l" t="t" r="r" b="b"/>
            <a:pathLst>
              <a:path w="41" h="178">
                <a:moveTo>
                  <a:pt x="1" y="178"/>
                </a:moveTo>
                <a:cubicBezTo>
                  <a:pt x="41" y="108"/>
                  <a:pt x="12" y="142"/>
                  <a:pt x="0"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84" name="CustomShape 638"/>
          <p:cNvSpPr/>
          <p:nvPr/>
        </p:nvSpPr>
        <p:spPr>
          <a:xfrm>
            <a:off x="8226360" y="7624800"/>
            <a:ext cx="142920" cy="523800"/>
          </a:xfrm>
          <a:custGeom>
            <a:avLst/>
            <a:gdLst/>
            <a:ahLst/>
            <a:rect l="l" t="t" r="r" b="b"/>
            <a:pathLst>
              <a:path w="90" h="330">
                <a:moveTo>
                  <a:pt x="0" y="330"/>
                </a:moveTo>
                <a:cubicBezTo>
                  <a:pt x="40" y="260"/>
                  <a:pt x="80" y="172"/>
                  <a:pt x="90"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85" name="CustomShape 639"/>
          <p:cNvSpPr/>
          <p:nvPr/>
        </p:nvSpPr>
        <p:spPr>
          <a:xfrm>
            <a:off x="6102360" y="9134640"/>
            <a:ext cx="544680" cy="403200"/>
          </a:xfrm>
          <a:custGeom>
            <a:avLst/>
            <a:gdLst/>
            <a:ahLst/>
            <a:rect l="l" t="t" r="r" b="b"/>
            <a:pathLst>
              <a:path w="343" h="254">
                <a:moveTo>
                  <a:pt x="47" y="0"/>
                </a:moveTo>
                <a:cubicBezTo>
                  <a:pt x="0" y="204"/>
                  <a:pt x="138" y="254"/>
                  <a:pt x="343" y="21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86" name="CustomShape 640"/>
          <p:cNvSpPr/>
          <p:nvPr/>
        </p:nvSpPr>
        <p:spPr>
          <a:xfrm>
            <a:off x="5603760" y="9072720"/>
            <a:ext cx="428760" cy="495000"/>
          </a:xfrm>
          <a:custGeom>
            <a:avLst/>
            <a:gdLst/>
            <a:ahLst/>
            <a:rect l="l" t="t" r="r" b="b"/>
            <a:pathLst>
              <a:path w="270" h="312">
                <a:moveTo>
                  <a:pt x="0" y="0"/>
                </a:moveTo>
                <a:cubicBezTo>
                  <a:pt x="0" y="215"/>
                  <a:pt x="190" y="312"/>
                  <a:pt x="270" y="95"/>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87" name="CustomShape 641"/>
          <p:cNvSpPr/>
          <p:nvPr/>
        </p:nvSpPr>
        <p:spPr>
          <a:xfrm>
            <a:off x="6286680" y="9779040"/>
            <a:ext cx="465120" cy="122040"/>
          </a:xfrm>
          <a:custGeom>
            <a:avLst/>
            <a:gdLst/>
            <a:ahLst/>
            <a:rect l="l" t="t" r="r" b="b"/>
            <a:pathLst>
              <a:path w="293" h="77">
                <a:moveTo>
                  <a:pt x="0" y="77"/>
                </a:moveTo>
                <a:cubicBezTo>
                  <a:pt x="92" y="4"/>
                  <a:pt x="184" y="0"/>
                  <a:pt x="293" y="31"/>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88" name="CustomShape 642"/>
          <p:cNvSpPr/>
          <p:nvPr/>
        </p:nvSpPr>
        <p:spPr>
          <a:xfrm>
            <a:off x="7210440" y="9764640"/>
            <a:ext cx="420840" cy="66600"/>
          </a:xfrm>
          <a:custGeom>
            <a:avLst/>
            <a:gdLst/>
            <a:ahLst/>
            <a:rect l="l" t="t" r="r" b="b"/>
            <a:pathLst>
              <a:path w="265" h="42">
                <a:moveTo>
                  <a:pt x="0" y="0"/>
                </a:moveTo>
                <a:cubicBezTo>
                  <a:pt x="69" y="33"/>
                  <a:pt x="155" y="42"/>
                  <a:pt x="265" y="35"/>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89" name="CustomShape 643"/>
          <p:cNvSpPr/>
          <p:nvPr/>
        </p:nvSpPr>
        <p:spPr>
          <a:xfrm>
            <a:off x="8028000" y="9896400"/>
            <a:ext cx="677880" cy="588960"/>
          </a:xfrm>
          <a:custGeom>
            <a:avLst/>
            <a:gdLst/>
            <a:ahLst/>
            <a:rect l="l" t="t" r="r" b="b"/>
            <a:pathLst>
              <a:path w="427" h="371">
                <a:moveTo>
                  <a:pt x="175" y="0"/>
                </a:moveTo>
                <a:cubicBezTo>
                  <a:pt x="253" y="114"/>
                  <a:pt x="427" y="186"/>
                  <a:pt x="0" y="371"/>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90" name="CustomShape 644"/>
          <p:cNvSpPr/>
          <p:nvPr/>
        </p:nvSpPr>
        <p:spPr>
          <a:xfrm>
            <a:off x="8391600" y="8582040"/>
            <a:ext cx="647640" cy="1695600"/>
          </a:xfrm>
          <a:custGeom>
            <a:avLst/>
            <a:gdLst/>
            <a:ahLst/>
            <a:rect l="l" t="t" r="r" b="b"/>
            <a:pathLst>
              <a:path w="408" h="1068">
                <a:moveTo>
                  <a:pt x="0" y="0"/>
                </a:moveTo>
                <a:cubicBezTo>
                  <a:pt x="408" y="426"/>
                  <a:pt x="306" y="858"/>
                  <a:pt x="6" y="1068"/>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691" name="CustomShape 645"/>
          <p:cNvSpPr/>
          <p:nvPr/>
        </p:nvSpPr>
        <p:spPr>
          <a:xfrm>
            <a:off x="9282240" y="2600280"/>
            <a:ext cx="452160" cy="1724040"/>
          </a:xfrm>
          <a:custGeom>
            <a:avLst/>
            <a:gdLst/>
            <a:ahLst/>
            <a:rect l="l" t="t" r="r" b="b"/>
            <a:pathLst>
              <a:path w="285" h="1086">
                <a:moveTo>
                  <a:pt x="129" y="0"/>
                </a:moveTo>
                <a:cubicBezTo>
                  <a:pt x="285" y="681"/>
                  <a:pt x="66" y="924"/>
                  <a:pt x="0" y="108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92" name="CustomShape 646"/>
          <p:cNvSpPr/>
          <p:nvPr/>
        </p:nvSpPr>
        <p:spPr>
          <a:xfrm>
            <a:off x="9398160" y="6781680"/>
            <a:ext cx="382320" cy="1908360"/>
          </a:xfrm>
          <a:custGeom>
            <a:avLst/>
            <a:gdLst/>
            <a:ahLst/>
            <a:rect l="l" t="t" r="r" b="b"/>
            <a:pathLst>
              <a:path w="241" h="1202">
                <a:moveTo>
                  <a:pt x="0" y="0"/>
                </a:moveTo>
                <a:cubicBezTo>
                  <a:pt x="241" y="182"/>
                  <a:pt x="22" y="1160"/>
                  <a:pt x="21" y="1202"/>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93" name="CustomShape 647"/>
          <p:cNvSpPr/>
          <p:nvPr/>
        </p:nvSpPr>
        <p:spPr>
          <a:xfrm>
            <a:off x="5173560" y="7520040"/>
            <a:ext cx="344520" cy="1101600"/>
          </a:xfrm>
          <a:custGeom>
            <a:avLst/>
            <a:gdLst/>
            <a:ahLst/>
            <a:rect l="l" t="t" r="r" b="b"/>
            <a:pathLst>
              <a:path w="217" h="694">
                <a:moveTo>
                  <a:pt x="0" y="0"/>
                </a:moveTo>
                <a:cubicBezTo>
                  <a:pt x="217" y="155"/>
                  <a:pt x="111" y="339"/>
                  <a:pt x="101" y="69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94" name="CustomShape 648"/>
          <p:cNvSpPr/>
          <p:nvPr/>
        </p:nvSpPr>
        <p:spPr>
          <a:xfrm>
            <a:off x="4606920" y="7886880"/>
            <a:ext cx="490680" cy="852480"/>
          </a:xfrm>
          <a:custGeom>
            <a:avLst/>
            <a:gdLst/>
            <a:ahLst/>
            <a:rect l="l" t="t" r="r" b="b"/>
            <a:pathLst>
              <a:path w="309" h="537">
                <a:moveTo>
                  <a:pt x="288" y="537"/>
                </a:moveTo>
                <a:cubicBezTo>
                  <a:pt x="309" y="205"/>
                  <a:pt x="113" y="93"/>
                  <a:pt x="0"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95" name="CustomShape 649"/>
          <p:cNvSpPr/>
          <p:nvPr/>
        </p:nvSpPr>
        <p:spPr>
          <a:xfrm>
            <a:off x="5180040" y="9166320"/>
            <a:ext cx="179280" cy="698400"/>
          </a:xfrm>
          <a:custGeom>
            <a:avLst/>
            <a:gdLst/>
            <a:ahLst/>
            <a:rect l="l" t="t" r="r" b="b"/>
            <a:pathLst>
              <a:path w="113" h="440">
                <a:moveTo>
                  <a:pt x="61" y="0"/>
                </a:moveTo>
                <a:cubicBezTo>
                  <a:pt x="9" y="165"/>
                  <a:pt x="0" y="278"/>
                  <a:pt x="113" y="44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96" name="CustomShape 650"/>
          <p:cNvSpPr/>
          <p:nvPr/>
        </p:nvSpPr>
        <p:spPr>
          <a:xfrm>
            <a:off x="5438880" y="10086840"/>
            <a:ext cx="404640" cy="308160"/>
          </a:xfrm>
          <a:custGeom>
            <a:avLst/>
            <a:gdLst/>
            <a:ahLst/>
            <a:rect l="l" t="t" r="r" b="b"/>
            <a:pathLst>
              <a:path w="255" h="194">
                <a:moveTo>
                  <a:pt x="0" y="0"/>
                </a:moveTo>
                <a:cubicBezTo>
                  <a:pt x="33" y="104"/>
                  <a:pt x="162" y="146"/>
                  <a:pt x="255" y="19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97" name="CustomShape 651"/>
          <p:cNvSpPr/>
          <p:nvPr/>
        </p:nvSpPr>
        <p:spPr>
          <a:xfrm>
            <a:off x="6856560" y="10355400"/>
            <a:ext cx="255600" cy="342720"/>
          </a:xfrm>
          <a:custGeom>
            <a:avLst/>
            <a:gdLst/>
            <a:ahLst/>
            <a:rect l="l" t="t" r="r" b="b"/>
            <a:pathLst>
              <a:path w="161" h="216">
                <a:moveTo>
                  <a:pt x="0" y="0"/>
                </a:moveTo>
                <a:cubicBezTo>
                  <a:pt x="69" y="9"/>
                  <a:pt x="135" y="75"/>
                  <a:pt x="161" y="21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98" name="CustomShape 652"/>
          <p:cNvSpPr/>
          <p:nvPr/>
        </p:nvSpPr>
        <p:spPr>
          <a:xfrm>
            <a:off x="4794120" y="9090000"/>
            <a:ext cx="314280" cy="746280"/>
          </a:xfrm>
          <a:custGeom>
            <a:avLst/>
            <a:gdLst/>
            <a:ahLst/>
            <a:rect l="l" t="t" r="r" b="b"/>
            <a:pathLst>
              <a:path w="198" h="470">
                <a:moveTo>
                  <a:pt x="182" y="0"/>
                </a:moveTo>
                <a:cubicBezTo>
                  <a:pt x="198" y="192"/>
                  <a:pt x="113" y="308"/>
                  <a:pt x="0" y="47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699" name="CustomShape 653"/>
          <p:cNvSpPr/>
          <p:nvPr/>
        </p:nvSpPr>
        <p:spPr>
          <a:xfrm>
            <a:off x="4795920" y="10086840"/>
            <a:ext cx="237960" cy="513000"/>
          </a:xfrm>
          <a:custGeom>
            <a:avLst/>
            <a:gdLst/>
            <a:ahLst/>
            <a:rect l="l" t="t" r="r" b="b"/>
            <a:pathLst>
              <a:path w="150" h="323">
                <a:moveTo>
                  <a:pt x="0" y="0"/>
                </a:moveTo>
                <a:cubicBezTo>
                  <a:pt x="67" y="41"/>
                  <a:pt x="150" y="125"/>
                  <a:pt x="133" y="323"/>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00" name="CustomShape 654"/>
          <p:cNvSpPr/>
          <p:nvPr/>
        </p:nvSpPr>
        <p:spPr>
          <a:xfrm>
            <a:off x="3986280" y="10001160"/>
            <a:ext cx="179280" cy="403200"/>
          </a:xfrm>
          <a:custGeom>
            <a:avLst/>
            <a:gdLst/>
            <a:ahLst/>
            <a:rect l="l" t="t" r="r" b="b"/>
            <a:pathLst>
              <a:path w="113" h="254">
                <a:moveTo>
                  <a:pt x="0" y="0"/>
                </a:moveTo>
                <a:cubicBezTo>
                  <a:pt x="67" y="41"/>
                  <a:pt x="113" y="56"/>
                  <a:pt x="96" y="25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01" name="CustomShape 655"/>
          <p:cNvSpPr/>
          <p:nvPr/>
        </p:nvSpPr>
        <p:spPr>
          <a:xfrm>
            <a:off x="3067200" y="9450360"/>
            <a:ext cx="104760" cy="279360"/>
          </a:xfrm>
          <a:custGeom>
            <a:avLst/>
            <a:gdLst/>
            <a:ahLst/>
            <a:rect l="l" t="t" r="r" b="b"/>
            <a:pathLst>
              <a:path w="66" h="176">
                <a:moveTo>
                  <a:pt x="24" y="0"/>
                </a:moveTo>
                <a:cubicBezTo>
                  <a:pt x="0" y="23"/>
                  <a:pt x="3" y="71"/>
                  <a:pt x="66" y="17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02" name="CustomShape 656"/>
          <p:cNvSpPr/>
          <p:nvPr/>
        </p:nvSpPr>
        <p:spPr>
          <a:xfrm>
            <a:off x="2387520" y="9055080"/>
            <a:ext cx="453960" cy="571680"/>
          </a:xfrm>
          <a:custGeom>
            <a:avLst/>
            <a:gdLst/>
            <a:ahLst/>
            <a:rect l="l" t="t" r="r" b="b"/>
            <a:pathLst>
              <a:path w="286" h="360">
                <a:moveTo>
                  <a:pt x="32" y="0"/>
                </a:moveTo>
                <a:cubicBezTo>
                  <a:pt x="50" y="42"/>
                  <a:pt x="0" y="360"/>
                  <a:pt x="286" y="28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03" name="CustomShape 657"/>
          <p:cNvSpPr/>
          <p:nvPr/>
        </p:nvSpPr>
        <p:spPr>
          <a:xfrm>
            <a:off x="5302080" y="4822920"/>
            <a:ext cx="3410280" cy="3933720"/>
          </a:xfrm>
          <a:custGeom>
            <a:avLst/>
            <a:gdLst/>
            <a:ahLst/>
            <a:rect l="l" t="t" r="r" b="b"/>
            <a:pathLst>
              <a:path w="2148" h="2478">
                <a:moveTo>
                  <a:pt x="88" y="2478"/>
                </a:moveTo>
                <a:cubicBezTo>
                  <a:pt x="0" y="1578"/>
                  <a:pt x="2148" y="1862"/>
                  <a:pt x="1378"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04" name="CustomShape 658"/>
          <p:cNvSpPr/>
          <p:nvPr/>
        </p:nvSpPr>
        <p:spPr>
          <a:xfrm>
            <a:off x="6764400" y="9105840"/>
            <a:ext cx="3395520" cy="7429680"/>
          </a:xfrm>
          <a:custGeom>
            <a:avLst/>
            <a:gdLst/>
            <a:ahLst/>
            <a:rect l="l" t="t" r="r" b="b"/>
            <a:pathLst>
              <a:path w="2139" h="4680">
                <a:moveTo>
                  <a:pt x="1715" y="0"/>
                </a:moveTo>
                <a:cubicBezTo>
                  <a:pt x="1714" y="42"/>
                  <a:pt x="2139" y="4680"/>
                  <a:pt x="0" y="373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05" name="CustomShape 659"/>
          <p:cNvSpPr/>
          <p:nvPr/>
        </p:nvSpPr>
        <p:spPr>
          <a:xfrm>
            <a:off x="5081760" y="4091040"/>
            <a:ext cx="1085760" cy="1671480"/>
          </a:xfrm>
          <a:custGeom>
            <a:avLst/>
            <a:gdLst/>
            <a:ahLst/>
            <a:rect l="l" t="t" r="r" b="b"/>
            <a:pathLst>
              <a:path w="684" h="1053">
                <a:moveTo>
                  <a:pt x="612" y="0"/>
                </a:moveTo>
                <a:cubicBezTo>
                  <a:pt x="684" y="510"/>
                  <a:pt x="35" y="692"/>
                  <a:pt x="0" y="1053"/>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06" name="CustomShape 660"/>
          <p:cNvSpPr/>
          <p:nvPr/>
        </p:nvSpPr>
        <p:spPr>
          <a:xfrm>
            <a:off x="5599080" y="4727520"/>
            <a:ext cx="282600" cy="1049400"/>
          </a:xfrm>
          <a:custGeom>
            <a:avLst/>
            <a:gdLst/>
            <a:ahLst/>
            <a:rect l="l" t="t" r="r" b="b"/>
            <a:pathLst>
              <a:path w="178" h="661">
                <a:moveTo>
                  <a:pt x="178" y="0"/>
                </a:moveTo>
                <a:cubicBezTo>
                  <a:pt x="0" y="258"/>
                  <a:pt x="40" y="478"/>
                  <a:pt x="28" y="661"/>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07" name="CustomShape 661"/>
          <p:cNvSpPr/>
          <p:nvPr/>
        </p:nvSpPr>
        <p:spPr>
          <a:xfrm>
            <a:off x="425520" y="7297560"/>
            <a:ext cx="171360" cy="576360"/>
          </a:xfrm>
          <a:custGeom>
            <a:avLst/>
            <a:gdLst/>
            <a:ahLst/>
            <a:rect l="l" t="t" r="r" b="b"/>
            <a:pathLst>
              <a:path w="108" h="363">
                <a:moveTo>
                  <a:pt x="108" y="363"/>
                </a:moveTo>
                <a:cubicBezTo>
                  <a:pt x="76" y="311"/>
                  <a:pt x="0" y="235"/>
                  <a:pt x="27"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08" name="CustomShape 662"/>
          <p:cNvSpPr/>
          <p:nvPr/>
        </p:nvSpPr>
        <p:spPr>
          <a:xfrm>
            <a:off x="960480" y="7388280"/>
            <a:ext cx="176040" cy="449280"/>
          </a:xfrm>
          <a:custGeom>
            <a:avLst/>
            <a:gdLst/>
            <a:ahLst/>
            <a:rect l="l" t="t" r="r" b="b"/>
            <a:pathLst>
              <a:path w="111" h="283">
                <a:moveTo>
                  <a:pt x="111" y="0"/>
                </a:moveTo>
                <a:cubicBezTo>
                  <a:pt x="0" y="81"/>
                  <a:pt x="6" y="142"/>
                  <a:pt x="39" y="283"/>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09" name="CustomShape 663"/>
          <p:cNvSpPr/>
          <p:nvPr/>
        </p:nvSpPr>
        <p:spPr>
          <a:xfrm>
            <a:off x="2158920" y="9080640"/>
            <a:ext cx="308160" cy="1778040"/>
          </a:xfrm>
          <a:custGeom>
            <a:avLst/>
            <a:gdLst/>
            <a:ahLst/>
            <a:rect l="l" t="t" r="r" b="b"/>
            <a:pathLst>
              <a:path w="194" h="1120">
                <a:moveTo>
                  <a:pt x="0" y="0"/>
                </a:moveTo>
                <a:cubicBezTo>
                  <a:pt x="2" y="218"/>
                  <a:pt x="194" y="888"/>
                  <a:pt x="44" y="112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10" name="CustomShape 664"/>
          <p:cNvSpPr/>
          <p:nvPr/>
        </p:nvSpPr>
        <p:spPr>
          <a:xfrm>
            <a:off x="844560" y="9448920"/>
            <a:ext cx="384120" cy="326880"/>
          </a:xfrm>
          <a:custGeom>
            <a:avLst/>
            <a:gdLst/>
            <a:ahLst/>
            <a:rect l="l" t="t" r="r" b="b"/>
            <a:pathLst>
              <a:path w="242" h="206">
                <a:moveTo>
                  <a:pt x="242" y="24"/>
                </a:moveTo>
                <a:cubicBezTo>
                  <a:pt x="68" y="0"/>
                  <a:pt x="36" y="144"/>
                  <a:pt x="0" y="20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11" name="CustomShape 665"/>
          <p:cNvSpPr/>
          <p:nvPr/>
        </p:nvSpPr>
        <p:spPr>
          <a:xfrm>
            <a:off x="455760" y="9495000"/>
            <a:ext cx="706320" cy="871200"/>
          </a:xfrm>
          <a:custGeom>
            <a:avLst/>
            <a:gdLst/>
            <a:ahLst/>
            <a:rect l="l" t="t" r="r" b="b"/>
            <a:pathLst>
              <a:path w="445" h="549">
                <a:moveTo>
                  <a:pt x="0" y="342"/>
                </a:moveTo>
                <a:cubicBezTo>
                  <a:pt x="199" y="0"/>
                  <a:pt x="445" y="309"/>
                  <a:pt x="399" y="549"/>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12" name="CustomShape 666"/>
          <p:cNvSpPr/>
          <p:nvPr/>
        </p:nvSpPr>
        <p:spPr>
          <a:xfrm>
            <a:off x="480960" y="8637480"/>
            <a:ext cx="303120" cy="530280"/>
          </a:xfrm>
          <a:custGeom>
            <a:avLst/>
            <a:gdLst/>
            <a:ahLst/>
            <a:rect l="l" t="t" r="r" b="b"/>
            <a:pathLst>
              <a:path w="191" h="334">
                <a:moveTo>
                  <a:pt x="191" y="333"/>
                </a:moveTo>
                <a:cubicBezTo>
                  <a:pt x="51" y="334"/>
                  <a:pt x="96" y="90"/>
                  <a:pt x="0"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13" name="CustomShape 667"/>
          <p:cNvSpPr/>
          <p:nvPr/>
        </p:nvSpPr>
        <p:spPr>
          <a:xfrm>
            <a:off x="631800" y="10598040"/>
            <a:ext cx="127080" cy="244440"/>
          </a:xfrm>
          <a:custGeom>
            <a:avLst/>
            <a:gdLst/>
            <a:ahLst/>
            <a:rect l="l" t="t" r="r" b="b"/>
            <a:pathLst>
              <a:path w="80" h="154">
                <a:moveTo>
                  <a:pt x="8" y="0"/>
                </a:moveTo>
                <a:cubicBezTo>
                  <a:pt x="0" y="74"/>
                  <a:pt x="46" y="110"/>
                  <a:pt x="80" y="15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14" name="CustomShape 668"/>
          <p:cNvSpPr/>
          <p:nvPr/>
        </p:nvSpPr>
        <p:spPr>
          <a:xfrm>
            <a:off x="949320" y="10549080"/>
            <a:ext cx="677880" cy="922320"/>
          </a:xfrm>
          <a:custGeom>
            <a:avLst/>
            <a:gdLst/>
            <a:ahLst/>
            <a:rect l="l" t="t" r="r" b="b"/>
            <a:pathLst>
              <a:path w="427" h="581">
                <a:moveTo>
                  <a:pt x="427" y="0"/>
                </a:moveTo>
                <a:cubicBezTo>
                  <a:pt x="281" y="48"/>
                  <a:pt x="148" y="253"/>
                  <a:pt x="0" y="581"/>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15" name="CustomShape 669"/>
          <p:cNvSpPr/>
          <p:nvPr/>
        </p:nvSpPr>
        <p:spPr>
          <a:xfrm>
            <a:off x="1015920" y="10733040"/>
            <a:ext cx="730440" cy="608040"/>
          </a:xfrm>
          <a:custGeom>
            <a:avLst/>
            <a:gdLst/>
            <a:ahLst/>
            <a:rect l="l" t="t" r="r" b="b"/>
            <a:pathLst>
              <a:path w="460" h="383">
                <a:moveTo>
                  <a:pt x="460" y="85"/>
                </a:moveTo>
                <a:cubicBezTo>
                  <a:pt x="414" y="91"/>
                  <a:pt x="201" y="0"/>
                  <a:pt x="0" y="383"/>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716" name="CustomShape 670"/>
          <p:cNvSpPr/>
          <p:nvPr/>
        </p:nvSpPr>
        <p:spPr>
          <a:xfrm>
            <a:off x="1009800" y="11076120"/>
            <a:ext cx="428400" cy="274680"/>
          </a:xfrm>
          <a:custGeom>
            <a:avLst/>
            <a:gdLst/>
            <a:ahLst/>
            <a:rect l="l" t="t" r="r" b="b"/>
            <a:pathLst>
              <a:path w="270" h="173">
                <a:moveTo>
                  <a:pt x="270" y="103"/>
                </a:moveTo>
                <a:cubicBezTo>
                  <a:pt x="222" y="63"/>
                  <a:pt x="99" y="0"/>
                  <a:pt x="0" y="173"/>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717" name="CustomShape 671"/>
          <p:cNvSpPr/>
          <p:nvPr/>
        </p:nvSpPr>
        <p:spPr>
          <a:xfrm>
            <a:off x="612720" y="12049200"/>
            <a:ext cx="482760" cy="765000"/>
          </a:xfrm>
          <a:custGeom>
            <a:avLst/>
            <a:gdLst/>
            <a:ahLst/>
            <a:rect l="l" t="t" r="r" b="b"/>
            <a:pathLst>
              <a:path w="304" h="482">
                <a:moveTo>
                  <a:pt x="304" y="0"/>
                </a:moveTo>
                <a:cubicBezTo>
                  <a:pt x="280" y="30"/>
                  <a:pt x="66" y="246"/>
                  <a:pt x="0" y="482"/>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18" name="CustomShape 672"/>
          <p:cNvSpPr/>
          <p:nvPr/>
        </p:nvSpPr>
        <p:spPr>
          <a:xfrm>
            <a:off x="1943280" y="12119040"/>
            <a:ext cx="341280" cy="301680"/>
          </a:xfrm>
          <a:custGeom>
            <a:avLst/>
            <a:gdLst/>
            <a:ahLst/>
            <a:rect l="l" t="t" r="r" b="b"/>
            <a:pathLst>
              <a:path w="215" h="190">
                <a:moveTo>
                  <a:pt x="0" y="190"/>
                </a:moveTo>
                <a:cubicBezTo>
                  <a:pt x="38" y="142"/>
                  <a:pt x="108" y="37"/>
                  <a:pt x="215"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19" name="CustomShape 673"/>
          <p:cNvSpPr/>
          <p:nvPr/>
        </p:nvSpPr>
        <p:spPr>
          <a:xfrm>
            <a:off x="1882800" y="13182480"/>
            <a:ext cx="587520" cy="357480"/>
          </a:xfrm>
          <a:custGeom>
            <a:avLst/>
            <a:gdLst/>
            <a:ahLst/>
            <a:rect l="l" t="t" r="r" b="b"/>
            <a:pathLst>
              <a:path w="370" h="225">
                <a:moveTo>
                  <a:pt x="131" y="0"/>
                </a:moveTo>
                <a:cubicBezTo>
                  <a:pt x="166" y="9"/>
                  <a:pt x="370" y="225"/>
                  <a:pt x="0" y="223"/>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20" name="CustomShape 674"/>
          <p:cNvSpPr/>
          <p:nvPr/>
        </p:nvSpPr>
        <p:spPr>
          <a:xfrm>
            <a:off x="3130560" y="14370120"/>
            <a:ext cx="127080" cy="431640"/>
          </a:xfrm>
          <a:custGeom>
            <a:avLst/>
            <a:gdLst/>
            <a:ahLst/>
            <a:rect l="l" t="t" r="r" b="b"/>
            <a:pathLst>
              <a:path w="80" h="272">
                <a:moveTo>
                  <a:pt x="74" y="0"/>
                </a:moveTo>
                <a:cubicBezTo>
                  <a:pt x="54" y="38"/>
                  <a:pt x="0" y="162"/>
                  <a:pt x="80" y="272"/>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21" name="CustomShape 675"/>
          <p:cNvSpPr/>
          <p:nvPr/>
        </p:nvSpPr>
        <p:spPr>
          <a:xfrm>
            <a:off x="3530520" y="15366960"/>
            <a:ext cx="41400" cy="238320"/>
          </a:xfrm>
          <a:custGeom>
            <a:avLst/>
            <a:gdLst/>
            <a:ahLst/>
            <a:rect l="l" t="t" r="r" b="b"/>
            <a:pathLst>
              <a:path w="26" h="150">
                <a:moveTo>
                  <a:pt x="0" y="0"/>
                </a:moveTo>
                <a:cubicBezTo>
                  <a:pt x="12" y="25"/>
                  <a:pt x="26" y="64"/>
                  <a:pt x="23" y="15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22" name="CustomShape 676"/>
          <p:cNvSpPr/>
          <p:nvPr/>
        </p:nvSpPr>
        <p:spPr>
          <a:xfrm>
            <a:off x="1666800" y="15067080"/>
            <a:ext cx="384120" cy="350640"/>
          </a:xfrm>
          <a:custGeom>
            <a:avLst/>
            <a:gdLst/>
            <a:ahLst/>
            <a:rect l="l" t="t" r="r" b="b"/>
            <a:pathLst>
              <a:path w="242" h="221">
                <a:moveTo>
                  <a:pt x="0" y="0"/>
                </a:moveTo>
                <a:cubicBezTo>
                  <a:pt x="12" y="25"/>
                  <a:pt x="26" y="140"/>
                  <a:pt x="242" y="221"/>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23" name="CustomShape 677"/>
          <p:cNvSpPr/>
          <p:nvPr/>
        </p:nvSpPr>
        <p:spPr>
          <a:xfrm>
            <a:off x="5486400" y="15659280"/>
            <a:ext cx="679320" cy="161640"/>
          </a:xfrm>
          <a:custGeom>
            <a:avLst/>
            <a:gdLst/>
            <a:ahLst/>
            <a:rect l="l" t="t" r="r" b="b"/>
            <a:pathLst>
              <a:path w="428" h="102">
                <a:moveTo>
                  <a:pt x="0" y="0"/>
                </a:moveTo>
                <a:cubicBezTo>
                  <a:pt x="12" y="25"/>
                  <a:pt x="17" y="102"/>
                  <a:pt x="428" y="6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24" name="CustomShape 678"/>
          <p:cNvSpPr/>
          <p:nvPr/>
        </p:nvSpPr>
        <p:spPr>
          <a:xfrm>
            <a:off x="5719680" y="15021000"/>
            <a:ext cx="585720" cy="452520"/>
          </a:xfrm>
          <a:custGeom>
            <a:avLst/>
            <a:gdLst/>
            <a:ahLst/>
            <a:rect l="l" t="t" r="r" b="b"/>
            <a:pathLst>
              <a:path w="369" h="285">
                <a:moveTo>
                  <a:pt x="369" y="0"/>
                </a:moveTo>
                <a:cubicBezTo>
                  <a:pt x="363" y="45"/>
                  <a:pt x="297" y="264"/>
                  <a:pt x="0" y="285"/>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25" name="CustomShape 679"/>
          <p:cNvSpPr/>
          <p:nvPr/>
        </p:nvSpPr>
        <p:spPr>
          <a:xfrm>
            <a:off x="5005440" y="14930280"/>
            <a:ext cx="323640" cy="390600"/>
          </a:xfrm>
          <a:custGeom>
            <a:avLst/>
            <a:gdLst/>
            <a:ahLst/>
            <a:rect l="l" t="t" r="r" b="b"/>
            <a:pathLst>
              <a:path w="204" h="246">
                <a:moveTo>
                  <a:pt x="174" y="0"/>
                </a:moveTo>
                <a:cubicBezTo>
                  <a:pt x="168" y="45"/>
                  <a:pt x="204" y="192"/>
                  <a:pt x="0" y="24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26" name="CustomShape 680"/>
          <p:cNvSpPr/>
          <p:nvPr/>
        </p:nvSpPr>
        <p:spPr>
          <a:xfrm>
            <a:off x="1236600" y="14138280"/>
            <a:ext cx="424080" cy="314280"/>
          </a:xfrm>
          <a:custGeom>
            <a:avLst/>
            <a:gdLst/>
            <a:ahLst/>
            <a:rect l="l" t="t" r="r" b="b"/>
            <a:pathLst>
              <a:path w="267" h="198">
                <a:moveTo>
                  <a:pt x="190" y="0"/>
                </a:moveTo>
                <a:cubicBezTo>
                  <a:pt x="267" y="94"/>
                  <a:pt x="214" y="198"/>
                  <a:pt x="0" y="19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27" name="CustomShape 681"/>
          <p:cNvSpPr/>
          <p:nvPr/>
        </p:nvSpPr>
        <p:spPr>
          <a:xfrm>
            <a:off x="533520" y="3651120"/>
            <a:ext cx="1854000" cy="4419720"/>
          </a:xfrm>
          <a:custGeom>
            <a:avLst/>
            <a:gdLst/>
            <a:ahLst/>
            <a:rect l="l" t="t" r="r" b="b"/>
            <a:pathLst>
              <a:path w="1168" h="2784">
                <a:moveTo>
                  <a:pt x="344" y="0"/>
                </a:moveTo>
                <a:cubicBezTo>
                  <a:pt x="660" y="60"/>
                  <a:pt x="0" y="596"/>
                  <a:pt x="184" y="1324"/>
                </a:cubicBezTo>
                <a:cubicBezTo>
                  <a:pt x="320" y="2032"/>
                  <a:pt x="1088" y="2048"/>
                  <a:pt x="1168" y="278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28" name="CustomShape 682"/>
          <p:cNvSpPr/>
          <p:nvPr/>
        </p:nvSpPr>
        <p:spPr>
          <a:xfrm>
            <a:off x="2128680" y="6910560"/>
            <a:ext cx="3135600" cy="1795320"/>
          </a:xfrm>
          <a:custGeom>
            <a:avLst/>
            <a:gdLst/>
            <a:ahLst/>
            <a:rect l="l" t="t" r="r" b="b"/>
            <a:pathLst>
              <a:path w="1975" h="1131">
                <a:moveTo>
                  <a:pt x="1975" y="1131"/>
                </a:moveTo>
                <a:cubicBezTo>
                  <a:pt x="1776" y="0"/>
                  <a:pt x="0" y="60"/>
                  <a:pt x="122" y="537"/>
                </a:cubicBezTo>
              </a:path>
            </a:pathLst>
          </a:custGeom>
          <a:noFill/>
          <a:ln w="19080">
            <a:solidFill>
              <a:srgbClr val="ffff00"/>
            </a:solidFill>
            <a:round/>
          </a:ln>
          <a:effectLst>
            <a:outerShdw dist="17819" dir="2700000">
              <a:srgbClr val="000000"/>
            </a:outerShdw>
          </a:effectLst>
        </p:spPr>
        <p:style>
          <a:lnRef idx="0"/>
          <a:fillRef idx="0"/>
          <a:effectRef idx="0"/>
          <a:fontRef idx="minor"/>
        </p:style>
      </p:sp>
      <p:sp>
        <p:nvSpPr>
          <p:cNvPr id="729" name="CustomShape 683"/>
          <p:cNvSpPr/>
          <p:nvPr/>
        </p:nvSpPr>
        <p:spPr>
          <a:xfrm>
            <a:off x="3743280" y="7763040"/>
            <a:ext cx="393840" cy="37800"/>
          </a:xfrm>
          <a:custGeom>
            <a:avLst/>
            <a:gdLst/>
            <a:ahLst/>
            <a:rect l="l" t="t" r="r" b="b"/>
            <a:pathLst>
              <a:path w="248" h="24">
                <a:moveTo>
                  <a:pt x="248" y="24"/>
                </a:moveTo>
                <a:cubicBezTo>
                  <a:pt x="210" y="20"/>
                  <a:pt x="38" y="4"/>
                  <a:pt x="0"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30" name="CustomShape 684"/>
          <p:cNvSpPr/>
          <p:nvPr/>
        </p:nvSpPr>
        <p:spPr>
          <a:xfrm>
            <a:off x="3627360" y="12723840"/>
            <a:ext cx="952560" cy="611280"/>
          </a:xfrm>
          <a:custGeom>
            <a:avLst/>
            <a:gdLst/>
            <a:ahLst/>
            <a:rect l="l" t="t" r="r" b="b"/>
            <a:pathLst>
              <a:path w="600" h="385">
                <a:moveTo>
                  <a:pt x="600" y="0"/>
                </a:moveTo>
                <a:cubicBezTo>
                  <a:pt x="469" y="385"/>
                  <a:pt x="112" y="258"/>
                  <a:pt x="0" y="189"/>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31" name="CustomShape 685"/>
          <p:cNvSpPr/>
          <p:nvPr/>
        </p:nvSpPr>
        <p:spPr>
          <a:xfrm>
            <a:off x="2835360" y="4802040"/>
            <a:ext cx="5288040" cy="3503880"/>
          </a:xfrm>
          <a:custGeom>
            <a:avLst/>
            <a:gdLst/>
            <a:ahLst/>
            <a:rect l="l" t="t" r="r" b="b"/>
            <a:pathLst>
              <a:path w="3331" h="2207">
                <a:moveTo>
                  <a:pt x="2867" y="0"/>
                </a:moveTo>
                <a:cubicBezTo>
                  <a:pt x="3331" y="1146"/>
                  <a:pt x="2808" y="2207"/>
                  <a:pt x="0" y="925"/>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32" name="CustomShape 686"/>
          <p:cNvSpPr/>
          <p:nvPr/>
        </p:nvSpPr>
        <p:spPr>
          <a:xfrm>
            <a:off x="2870280" y="8302680"/>
            <a:ext cx="1763640" cy="838080"/>
          </a:xfrm>
          <a:custGeom>
            <a:avLst/>
            <a:gdLst/>
            <a:ahLst/>
            <a:rect l="l" t="t" r="r" b="b"/>
            <a:pathLst>
              <a:path w="1111" h="528">
                <a:moveTo>
                  <a:pt x="0" y="54"/>
                </a:moveTo>
                <a:cubicBezTo>
                  <a:pt x="364" y="0"/>
                  <a:pt x="1062" y="528"/>
                  <a:pt x="1111" y="131"/>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33" name="CustomShape 687"/>
          <p:cNvSpPr/>
          <p:nvPr/>
        </p:nvSpPr>
        <p:spPr>
          <a:xfrm>
            <a:off x="542880" y="1828800"/>
            <a:ext cx="3819600" cy="6362640"/>
          </a:xfrm>
          <a:custGeom>
            <a:avLst/>
            <a:gdLst/>
            <a:ahLst/>
            <a:rect l="l" t="t" r="r" b="b"/>
            <a:pathLst>
              <a:path w="2406" h="4008">
                <a:moveTo>
                  <a:pt x="1074" y="4008"/>
                </a:moveTo>
                <a:cubicBezTo>
                  <a:pt x="1098" y="3192"/>
                  <a:pt x="0" y="2964"/>
                  <a:pt x="240" y="1914"/>
                </a:cubicBezTo>
                <a:cubicBezTo>
                  <a:pt x="456" y="972"/>
                  <a:pt x="2406" y="930"/>
                  <a:pt x="2046" y="0"/>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34" name="CustomShape 688"/>
          <p:cNvSpPr/>
          <p:nvPr/>
        </p:nvSpPr>
        <p:spPr>
          <a:xfrm>
            <a:off x="7201080" y="5143680"/>
            <a:ext cx="2876400" cy="4276440"/>
          </a:xfrm>
          <a:custGeom>
            <a:avLst/>
            <a:gdLst/>
            <a:ahLst/>
            <a:rect l="l" t="t" r="r" b="b"/>
            <a:pathLst>
              <a:path w="1812" h="2694">
                <a:moveTo>
                  <a:pt x="660" y="0"/>
                </a:moveTo>
                <a:cubicBezTo>
                  <a:pt x="852" y="476"/>
                  <a:pt x="1812" y="2694"/>
                  <a:pt x="0" y="2654"/>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35" name="CustomShape 689"/>
          <p:cNvSpPr/>
          <p:nvPr/>
        </p:nvSpPr>
        <p:spPr>
          <a:xfrm>
            <a:off x="7210440" y="7000920"/>
            <a:ext cx="2181240" cy="4152960"/>
          </a:xfrm>
          <a:custGeom>
            <a:avLst/>
            <a:gdLst/>
            <a:ahLst/>
            <a:rect l="l" t="t" r="r" b="b"/>
            <a:pathLst>
              <a:path w="1374" h="2616">
                <a:moveTo>
                  <a:pt x="0" y="1872"/>
                </a:moveTo>
                <a:cubicBezTo>
                  <a:pt x="1374" y="2616"/>
                  <a:pt x="1314" y="258"/>
                  <a:pt x="1350" y="0"/>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36" name="CustomShape 690"/>
          <p:cNvSpPr/>
          <p:nvPr/>
        </p:nvSpPr>
        <p:spPr>
          <a:xfrm>
            <a:off x="8562960" y="7953480"/>
            <a:ext cx="461880" cy="4962600"/>
          </a:xfrm>
          <a:custGeom>
            <a:avLst/>
            <a:gdLst/>
            <a:ahLst/>
            <a:rect l="l" t="t" r="r" b="b"/>
            <a:pathLst>
              <a:path w="291" h="3126">
                <a:moveTo>
                  <a:pt x="222" y="0"/>
                </a:moveTo>
                <a:cubicBezTo>
                  <a:pt x="291" y="1050"/>
                  <a:pt x="168" y="2634"/>
                  <a:pt x="0" y="3126"/>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37" name="CustomShape 691"/>
          <p:cNvSpPr/>
          <p:nvPr/>
        </p:nvSpPr>
        <p:spPr>
          <a:xfrm>
            <a:off x="8534520" y="3541680"/>
            <a:ext cx="1901880" cy="9698040"/>
          </a:xfrm>
          <a:custGeom>
            <a:avLst/>
            <a:gdLst/>
            <a:ahLst/>
            <a:rect l="l" t="t" r="r" b="b"/>
            <a:pathLst>
              <a:path w="1198" h="6109">
                <a:moveTo>
                  <a:pt x="0" y="6109"/>
                </a:moveTo>
                <a:cubicBezTo>
                  <a:pt x="716" y="5301"/>
                  <a:pt x="1198" y="2240"/>
                  <a:pt x="539" y="0"/>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38" name="CustomShape 692"/>
          <p:cNvSpPr/>
          <p:nvPr/>
        </p:nvSpPr>
        <p:spPr>
          <a:xfrm>
            <a:off x="9291600" y="4629240"/>
            <a:ext cx="157320" cy="1752480"/>
          </a:xfrm>
          <a:custGeom>
            <a:avLst/>
            <a:gdLst/>
            <a:ahLst/>
            <a:rect l="l" t="t" r="r" b="b"/>
            <a:pathLst>
              <a:path w="99" h="1104">
                <a:moveTo>
                  <a:pt x="0" y="0"/>
                </a:moveTo>
                <a:cubicBezTo>
                  <a:pt x="36" y="330"/>
                  <a:pt x="99" y="792"/>
                  <a:pt x="27" y="1104"/>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39" name="CustomShape 693"/>
          <p:cNvSpPr/>
          <p:nvPr/>
        </p:nvSpPr>
        <p:spPr>
          <a:xfrm rot="1254000">
            <a:off x="5920920" y="12104640"/>
            <a:ext cx="225360" cy="300240"/>
          </a:xfrm>
          <a:custGeom>
            <a:avLst/>
            <a:gdLst/>
            <a:ahLst/>
            <a:rect l="l" t="t" r="r" b="b"/>
            <a:pathLst>
              <a:path w="142" h="189">
                <a:moveTo>
                  <a:pt x="142" y="0"/>
                </a:moveTo>
                <a:cubicBezTo>
                  <a:pt x="114" y="12"/>
                  <a:pt x="19" y="54"/>
                  <a:pt x="0" y="189"/>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40" name="CustomShape 694"/>
          <p:cNvSpPr/>
          <p:nvPr/>
        </p:nvSpPr>
        <p:spPr>
          <a:xfrm>
            <a:off x="6572160" y="12382560"/>
            <a:ext cx="295200" cy="280800"/>
          </a:xfrm>
          <a:custGeom>
            <a:avLst/>
            <a:gdLst/>
            <a:ahLst/>
            <a:rect l="l" t="t" r="r" b="b"/>
            <a:pathLst>
              <a:path w="186" h="177">
                <a:moveTo>
                  <a:pt x="186" y="177"/>
                </a:moveTo>
                <a:cubicBezTo>
                  <a:pt x="176" y="133"/>
                  <a:pt x="167" y="30"/>
                  <a:pt x="0"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41" name="CustomShape 695"/>
          <p:cNvSpPr/>
          <p:nvPr/>
        </p:nvSpPr>
        <p:spPr>
          <a:xfrm>
            <a:off x="7254720" y="14427360"/>
            <a:ext cx="373320" cy="291960"/>
          </a:xfrm>
          <a:custGeom>
            <a:avLst/>
            <a:gdLst/>
            <a:ahLst/>
            <a:rect l="l" t="t" r="r" b="b"/>
            <a:pathLst>
              <a:path w="235" h="184">
                <a:moveTo>
                  <a:pt x="0" y="37"/>
                </a:moveTo>
                <a:cubicBezTo>
                  <a:pt x="91" y="0"/>
                  <a:pt x="211" y="40"/>
                  <a:pt x="235" y="184"/>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42" name="CustomShape 696"/>
          <p:cNvSpPr/>
          <p:nvPr/>
        </p:nvSpPr>
        <p:spPr>
          <a:xfrm>
            <a:off x="5742000" y="12639600"/>
            <a:ext cx="1193760" cy="1457280"/>
          </a:xfrm>
          <a:custGeom>
            <a:avLst/>
            <a:gdLst/>
            <a:ahLst/>
            <a:rect l="l" t="t" r="r" b="b"/>
            <a:pathLst>
              <a:path w="752" h="918">
                <a:moveTo>
                  <a:pt x="52" y="0"/>
                </a:moveTo>
                <a:cubicBezTo>
                  <a:pt x="0" y="206"/>
                  <a:pt x="715" y="650"/>
                  <a:pt x="752" y="91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43" name="CustomShape 697"/>
          <p:cNvSpPr/>
          <p:nvPr/>
        </p:nvSpPr>
        <p:spPr>
          <a:xfrm>
            <a:off x="6931080" y="13520880"/>
            <a:ext cx="349200" cy="376200"/>
          </a:xfrm>
          <a:custGeom>
            <a:avLst/>
            <a:gdLst/>
            <a:ahLst/>
            <a:rect l="l" t="t" r="r" b="b"/>
            <a:pathLst>
              <a:path w="220" h="237">
                <a:moveTo>
                  <a:pt x="220" y="229"/>
                </a:moveTo>
                <a:cubicBezTo>
                  <a:pt x="162" y="237"/>
                  <a:pt x="0" y="172"/>
                  <a:pt x="14"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44" name="CustomShape 698"/>
          <p:cNvSpPr/>
          <p:nvPr/>
        </p:nvSpPr>
        <p:spPr>
          <a:xfrm>
            <a:off x="7778880" y="13595400"/>
            <a:ext cx="488880" cy="177840"/>
          </a:xfrm>
          <a:custGeom>
            <a:avLst/>
            <a:gdLst/>
            <a:ahLst/>
            <a:rect l="l" t="t" r="r" b="b"/>
            <a:pathLst>
              <a:path w="308" h="112">
                <a:moveTo>
                  <a:pt x="0" y="98"/>
                </a:moveTo>
                <a:cubicBezTo>
                  <a:pt x="16" y="56"/>
                  <a:pt x="160" y="112"/>
                  <a:pt x="308"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45" name="CustomShape 699"/>
          <p:cNvSpPr/>
          <p:nvPr/>
        </p:nvSpPr>
        <p:spPr>
          <a:xfrm>
            <a:off x="7896240" y="12069720"/>
            <a:ext cx="264960" cy="565200"/>
          </a:xfrm>
          <a:custGeom>
            <a:avLst/>
            <a:gdLst/>
            <a:ahLst/>
            <a:rect l="l" t="t" r="r" b="b"/>
            <a:pathLst>
              <a:path w="167" h="356">
                <a:moveTo>
                  <a:pt x="0" y="356"/>
                </a:moveTo>
                <a:cubicBezTo>
                  <a:pt x="92" y="280"/>
                  <a:pt x="167" y="168"/>
                  <a:pt x="152"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46" name="CustomShape 700"/>
          <p:cNvSpPr/>
          <p:nvPr/>
        </p:nvSpPr>
        <p:spPr>
          <a:xfrm>
            <a:off x="2290680" y="9048600"/>
            <a:ext cx="3311640" cy="5605560"/>
          </a:xfrm>
          <a:custGeom>
            <a:avLst/>
            <a:gdLst/>
            <a:ahLst/>
            <a:rect l="l" t="t" r="r" b="b"/>
            <a:pathLst>
              <a:path w="2086" h="3531">
                <a:moveTo>
                  <a:pt x="0" y="0"/>
                </a:moveTo>
                <a:cubicBezTo>
                  <a:pt x="267" y="1890"/>
                  <a:pt x="1809" y="444"/>
                  <a:pt x="2086" y="3531"/>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47" name="CustomShape 701"/>
          <p:cNvSpPr/>
          <p:nvPr/>
        </p:nvSpPr>
        <p:spPr>
          <a:xfrm>
            <a:off x="2898720" y="10490040"/>
            <a:ext cx="947880" cy="1100160"/>
          </a:xfrm>
          <a:custGeom>
            <a:avLst/>
            <a:gdLst/>
            <a:ahLst/>
            <a:rect l="l" t="t" r="r" b="b"/>
            <a:pathLst>
              <a:path w="597" h="693">
                <a:moveTo>
                  <a:pt x="0" y="0"/>
                </a:moveTo>
                <a:cubicBezTo>
                  <a:pt x="174" y="195"/>
                  <a:pt x="526" y="471"/>
                  <a:pt x="597" y="693"/>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48" name="CustomShape 702"/>
          <p:cNvSpPr/>
          <p:nvPr/>
        </p:nvSpPr>
        <p:spPr>
          <a:xfrm>
            <a:off x="4857840" y="11963520"/>
            <a:ext cx="1239840" cy="2531880"/>
          </a:xfrm>
          <a:custGeom>
            <a:avLst/>
            <a:gdLst/>
            <a:ahLst/>
            <a:rect l="l" t="t" r="r" b="b"/>
            <a:pathLst>
              <a:path w="781" h="1595">
                <a:moveTo>
                  <a:pt x="0" y="0"/>
                </a:moveTo>
                <a:cubicBezTo>
                  <a:pt x="578" y="618"/>
                  <a:pt x="710" y="1373"/>
                  <a:pt x="781" y="1595"/>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49" name="CustomShape 703"/>
          <p:cNvSpPr/>
          <p:nvPr/>
        </p:nvSpPr>
        <p:spPr>
          <a:xfrm>
            <a:off x="5767560" y="2038320"/>
            <a:ext cx="2342880" cy="1276560"/>
          </a:xfrm>
          <a:custGeom>
            <a:avLst/>
            <a:gdLst/>
            <a:ahLst/>
            <a:rect l="l" t="t" r="r" b="b"/>
            <a:pathLst>
              <a:path w="1476" h="804">
                <a:moveTo>
                  <a:pt x="0" y="0"/>
                </a:moveTo>
                <a:cubicBezTo>
                  <a:pt x="369" y="186"/>
                  <a:pt x="1266" y="804"/>
                  <a:pt x="1476" y="213"/>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50" name="CustomShape 704"/>
          <p:cNvSpPr/>
          <p:nvPr/>
        </p:nvSpPr>
        <p:spPr>
          <a:xfrm>
            <a:off x="7467480" y="2771640"/>
            <a:ext cx="662040" cy="676440"/>
          </a:xfrm>
          <a:custGeom>
            <a:avLst/>
            <a:gdLst/>
            <a:ahLst/>
            <a:rect l="l" t="t" r="r" b="b"/>
            <a:pathLst>
              <a:path w="417" h="426">
                <a:moveTo>
                  <a:pt x="0" y="0"/>
                </a:moveTo>
                <a:cubicBezTo>
                  <a:pt x="177" y="30"/>
                  <a:pt x="384" y="51"/>
                  <a:pt x="417" y="426"/>
                </a:cubicBezTo>
              </a:path>
            </a:pathLst>
          </a:custGeom>
          <a:noFill/>
          <a:ln w="19080">
            <a:solidFill>
              <a:srgbClr val="ddd9bd"/>
            </a:solidFill>
            <a:round/>
            <a:tailEnd len="lg" type="triangle" w="med"/>
          </a:ln>
          <a:effectLst>
            <a:outerShdw dist="17819" dir="2700000">
              <a:srgbClr val="000000"/>
            </a:outerShdw>
          </a:effectLst>
        </p:spPr>
        <p:style>
          <a:lnRef idx="0"/>
          <a:fillRef idx="0"/>
          <a:effectRef idx="0"/>
          <a:fontRef idx="minor"/>
        </p:style>
      </p:sp>
      <p:sp>
        <p:nvSpPr>
          <p:cNvPr id="751" name="CustomShape 705"/>
          <p:cNvSpPr/>
          <p:nvPr/>
        </p:nvSpPr>
        <p:spPr>
          <a:xfrm>
            <a:off x="1727280" y="482760"/>
            <a:ext cx="357120" cy="507960"/>
          </a:xfrm>
          <a:custGeom>
            <a:avLst/>
            <a:gdLst/>
            <a:ahLst/>
            <a:rect l="l" t="t" r="r" b="b"/>
            <a:pathLst>
              <a:path w="225" h="320">
                <a:moveTo>
                  <a:pt x="0" y="40"/>
                </a:moveTo>
                <a:cubicBezTo>
                  <a:pt x="216" y="0"/>
                  <a:pt x="225" y="257"/>
                  <a:pt x="216" y="32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52" name="CustomShape 706"/>
          <p:cNvSpPr/>
          <p:nvPr/>
        </p:nvSpPr>
        <p:spPr>
          <a:xfrm>
            <a:off x="3333600" y="590400"/>
            <a:ext cx="328680" cy="1457640"/>
          </a:xfrm>
          <a:custGeom>
            <a:avLst/>
            <a:gdLst/>
            <a:ahLst/>
            <a:rect l="l" t="t" r="r" b="b"/>
            <a:pathLst>
              <a:path w="207" h="918">
                <a:moveTo>
                  <a:pt x="0" y="0"/>
                </a:moveTo>
                <a:cubicBezTo>
                  <a:pt x="207" y="726"/>
                  <a:pt x="33" y="855"/>
                  <a:pt x="24" y="91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53" name="CustomShape 707"/>
          <p:cNvSpPr/>
          <p:nvPr/>
        </p:nvSpPr>
        <p:spPr>
          <a:xfrm flipH="1" flipV="1">
            <a:off x="3347280" y="557280"/>
            <a:ext cx="328680" cy="1457280"/>
          </a:xfrm>
          <a:custGeom>
            <a:avLst/>
            <a:gdLst/>
            <a:ahLst/>
            <a:rect l="l" t="t" r="r" b="b"/>
            <a:pathLst>
              <a:path w="207" h="918">
                <a:moveTo>
                  <a:pt x="0" y="0"/>
                </a:moveTo>
                <a:cubicBezTo>
                  <a:pt x="207" y="726"/>
                  <a:pt x="33" y="855"/>
                  <a:pt x="24" y="918"/>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54" name="CustomShape 708"/>
          <p:cNvSpPr/>
          <p:nvPr/>
        </p:nvSpPr>
        <p:spPr>
          <a:xfrm>
            <a:off x="4084560" y="671400"/>
            <a:ext cx="257400" cy="1424160"/>
          </a:xfrm>
          <a:custGeom>
            <a:avLst/>
            <a:gdLst/>
            <a:ahLst/>
            <a:rect l="l" t="t" r="r" b="b"/>
            <a:pathLst>
              <a:path w="162" h="897">
                <a:moveTo>
                  <a:pt x="0" y="0"/>
                </a:moveTo>
                <a:cubicBezTo>
                  <a:pt x="162" y="93"/>
                  <a:pt x="57" y="801"/>
                  <a:pt x="36" y="897"/>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55" name="CustomShape 709"/>
          <p:cNvSpPr/>
          <p:nvPr/>
        </p:nvSpPr>
        <p:spPr>
          <a:xfrm>
            <a:off x="4194000" y="576360"/>
            <a:ext cx="177840" cy="1447560"/>
          </a:xfrm>
          <a:custGeom>
            <a:avLst/>
            <a:gdLst/>
            <a:ahLst/>
            <a:rect l="l" t="t" r="r" b="b"/>
            <a:pathLst>
              <a:path w="112" h="912">
                <a:moveTo>
                  <a:pt x="112" y="912"/>
                </a:moveTo>
                <a:cubicBezTo>
                  <a:pt x="0" y="312"/>
                  <a:pt x="102" y="63"/>
                  <a:pt x="111" y="0"/>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56" name="CustomShape 710"/>
          <p:cNvSpPr/>
          <p:nvPr/>
        </p:nvSpPr>
        <p:spPr>
          <a:xfrm>
            <a:off x="5324400" y="324000"/>
            <a:ext cx="466920" cy="304560"/>
          </a:xfrm>
          <a:custGeom>
            <a:avLst/>
            <a:gdLst/>
            <a:ahLst/>
            <a:rect l="l" t="t" r="r" b="b"/>
            <a:pathLst>
              <a:path w="294" h="192">
                <a:moveTo>
                  <a:pt x="294" y="42"/>
                </a:moveTo>
                <a:cubicBezTo>
                  <a:pt x="156" y="0"/>
                  <a:pt x="24" y="54"/>
                  <a:pt x="0" y="192"/>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57" name="CustomShape 711"/>
          <p:cNvSpPr/>
          <p:nvPr/>
        </p:nvSpPr>
        <p:spPr>
          <a:xfrm>
            <a:off x="2336760" y="4848120"/>
            <a:ext cx="7228080" cy="6951600"/>
          </a:xfrm>
          <a:custGeom>
            <a:avLst/>
            <a:gdLst/>
            <a:ahLst/>
            <a:rect l="l" t="t" r="r" b="b"/>
            <a:pathLst>
              <a:path w="4553" h="4379">
                <a:moveTo>
                  <a:pt x="0" y="2605"/>
                </a:moveTo>
                <a:cubicBezTo>
                  <a:pt x="27" y="4196"/>
                  <a:pt x="3163" y="4379"/>
                  <a:pt x="3867" y="3620"/>
                </a:cubicBezTo>
                <a:cubicBezTo>
                  <a:pt x="4553" y="2871"/>
                  <a:pt x="4215" y="2048"/>
                  <a:pt x="4114" y="0"/>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58" name="CustomShape 712"/>
          <p:cNvSpPr/>
          <p:nvPr/>
        </p:nvSpPr>
        <p:spPr>
          <a:xfrm>
            <a:off x="4081320" y="10949040"/>
            <a:ext cx="881280" cy="671400"/>
          </a:xfrm>
          <a:custGeom>
            <a:avLst/>
            <a:gdLst/>
            <a:ahLst/>
            <a:rect l="l" t="t" r="r" b="b"/>
            <a:pathLst>
              <a:path w="555" h="423">
                <a:moveTo>
                  <a:pt x="0" y="0"/>
                </a:moveTo>
                <a:cubicBezTo>
                  <a:pt x="153" y="45"/>
                  <a:pt x="261" y="327"/>
                  <a:pt x="555" y="423"/>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59" name="CustomShape 713"/>
          <p:cNvSpPr/>
          <p:nvPr/>
        </p:nvSpPr>
        <p:spPr>
          <a:xfrm>
            <a:off x="5837400" y="9245520"/>
            <a:ext cx="3506760" cy="2710080"/>
          </a:xfrm>
          <a:custGeom>
            <a:avLst/>
            <a:gdLst/>
            <a:ahLst/>
            <a:rect l="l" t="t" r="r" b="b"/>
            <a:pathLst>
              <a:path w="2209" h="1707">
                <a:moveTo>
                  <a:pt x="0" y="1520"/>
                </a:moveTo>
                <a:cubicBezTo>
                  <a:pt x="153" y="1565"/>
                  <a:pt x="1934" y="1707"/>
                  <a:pt x="2209" y="0"/>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60" name="CustomShape 714"/>
          <p:cNvSpPr/>
          <p:nvPr/>
        </p:nvSpPr>
        <p:spPr>
          <a:xfrm>
            <a:off x="4184640" y="11930040"/>
            <a:ext cx="366840" cy="420840"/>
          </a:xfrm>
          <a:custGeom>
            <a:avLst/>
            <a:gdLst/>
            <a:ahLst/>
            <a:rect l="l" t="t" r="r" b="b"/>
            <a:pathLst>
              <a:path w="231" h="265">
                <a:moveTo>
                  <a:pt x="0" y="0"/>
                </a:moveTo>
                <a:cubicBezTo>
                  <a:pt x="16" y="152"/>
                  <a:pt x="97" y="152"/>
                  <a:pt x="231" y="265"/>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61" name="CustomShape 715"/>
          <p:cNvSpPr/>
          <p:nvPr/>
        </p:nvSpPr>
        <p:spPr>
          <a:xfrm>
            <a:off x="3289320" y="12015720"/>
            <a:ext cx="100080" cy="300240"/>
          </a:xfrm>
          <a:custGeom>
            <a:avLst/>
            <a:gdLst/>
            <a:ahLst/>
            <a:rect l="l" t="t" r="r" b="b"/>
            <a:pathLst>
              <a:path w="63" h="189">
                <a:moveTo>
                  <a:pt x="0" y="0"/>
                </a:moveTo>
                <a:cubicBezTo>
                  <a:pt x="1" y="92"/>
                  <a:pt x="46" y="164"/>
                  <a:pt x="63" y="189"/>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62" name="CustomShape 716"/>
          <p:cNvSpPr/>
          <p:nvPr/>
        </p:nvSpPr>
        <p:spPr>
          <a:xfrm>
            <a:off x="4460760" y="12719160"/>
            <a:ext cx="454320" cy="1793880"/>
          </a:xfrm>
          <a:custGeom>
            <a:avLst/>
            <a:gdLst/>
            <a:ahLst/>
            <a:rect l="l" t="t" r="r" b="b"/>
            <a:pathLst>
              <a:path w="286" h="1130">
                <a:moveTo>
                  <a:pt x="186" y="0"/>
                </a:moveTo>
                <a:cubicBezTo>
                  <a:pt x="286" y="492"/>
                  <a:pt x="0" y="476"/>
                  <a:pt x="103" y="1130"/>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63" name="CustomShape 717"/>
          <p:cNvSpPr/>
          <p:nvPr/>
        </p:nvSpPr>
        <p:spPr>
          <a:xfrm>
            <a:off x="4572000" y="13509720"/>
            <a:ext cx="425520" cy="1095120"/>
          </a:xfrm>
          <a:custGeom>
            <a:avLst/>
            <a:gdLst/>
            <a:ahLst/>
            <a:rect l="l" t="t" r="r" b="b"/>
            <a:pathLst>
              <a:path w="268" h="690">
                <a:moveTo>
                  <a:pt x="82" y="0"/>
                </a:moveTo>
                <a:cubicBezTo>
                  <a:pt x="0" y="338"/>
                  <a:pt x="268" y="522"/>
                  <a:pt x="266" y="690"/>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64" name="CustomShape 718"/>
          <p:cNvSpPr/>
          <p:nvPr/>
        </p:nvSpPr>
        <p:spPr>
          <a:xfrm>
            <a:off x="2900520" y="8129520"/>
            <a:ext cx="1493640" cy="658800"/>
          </a:xfrm>
          <a:custGeom>
            <a:avLst/>
            <a:gdLst/>
            <a:ahLst/>
            <a:rect l="l" t="t" r="r" b="b"/>
            <a:pathLst>
              <a:path w="941" h="415">
                <a:moveTo>
                  <a:pt x="0" y="129"/>
                </a:moveTo>
                <a:cubicBezTo>
                  <a:pt x="246" y="0"/>
                  <a:pt x="818" y="415"/>
                  <a:pt x="941" y="271"/>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65" name="CustomShape 719"/>
          <p:cNvSpPr/>
          <p:nvPr/>
        </p:nvSpPr>
        <p:spPr>
          <a:xfrm>
            <a:off x="3038400" y="8610480"/>
            <a:ext cx="876240" cy="357480"/>
          </a:xfrm>
          <a:custGeom>
            <a:avLst/>
            <a:gdLst/>
            <a:ahLst/>
            <a:rect l="l" t="t" r="r" b="b"/>
            <a:pathLst>
              <a:path w="552" h="225">
                <a:moveTo>
                  <a:pt x="552" y="225"/>
                </a:moveTo>
                <a:cubicBezTo>
                  <a:pt x="396" y="60"/>
                  <a:pt x="135" y="9"/>
                  <a:pt x="0" y="0"/>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66" name="CustomShape 720"/>
          <p:cNvSpPr/>
          <p:nvPr/>
        </p:nvSpPr>
        <p:spPr>
          <a:xfrm>
            <a:off x="3193920" y="8634240"/>
            <a:ext cx="1200240" cy="912960"/>
          </a:xfrm>
          <a:custGeom>
            <a:avLst/>
            <a:gdLst/>
            <a:ahLst/>
            <a:rect l="l" t="t" r="r" b="b"/>
            <a:pathLst>
              <a:path w="756" h="575">
                <a:moveTo>
                  <a:pt x="756" y="473"/>
                </a:moveTo>
                <a:cubicBezTo>
                  <a:pt x="475" y="575"/>
                  <a:pt x="231" y="50"/>
                  <a:pt x="0" y="0"/>
                </a:cubicBezTo>
              </a:path>
            </a:pathLst>
          </a:custGeom>
          <a:noFill/>
          <a:ln w="19080">
            <a:solidFill>
              <a:srgbClr val="ff0000"/>
            </a:solidFill>
            <a:round/>
          </a:ln>
          <a:effectLst>
            <a:outerShdw dist="17819" dir="2700000">
              <a:srgbClr val="000000"/>
            </a:outerShdw>
          </a:effectLst>
        </p:spPr>
        <p:style>
          <a:lnRef idx="0"/>
          <a:fillRef idx="0"/>
          <a:effectRef idx="0"/>
          <a:fontRef idx="minor"/>
        </p:style>
      </p:sp>
      <p:sp>
        <p:nvSpPr>
          <p:cNvPr id="767" name="CustomShape 721"/>
          <p:cNvSpPr/>
          <p:nvPr/>
        </p:nvSpPr>
        <p:spPr>
          <a:xfrm>
            <a:off x="1508040" y="7018200"/>
            <a:ext cx="592200" cy="1078200"/>
          </a:xfrm>
          <a:custGeom>
            <a:avLst/>
            <a:gdLst/>
            <a:ahLst/>
            <a:rect l="l" t="t" r="r" b="b"/>
            <a:pathLst>
              <a:path w="373" h="679">
                <a:moveTo>
                  <a:pt x="373" y="679"/>
                </a:moveTo>
                <a:cubicBezTo>
                  <a:pt x="313" y="358"/>
                  <a:pt x="81" y="42"/>
                  <a:pt x="0" y="0"/>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68" name="CustomShape 722"/>
          <p:cNvSpPr/>
          <p:nvPr/>
        </p:nvSpPr>
        <p:spPr>
          <a:xfrm>
            <a:off x="4272120" y="3340080"/>
            <a:ext cx="380880" cy="374760"/>
          </a:xfrm>
          <a:custGeom>
            <a:avLst/>
            <a:gdLst/>
            <a:ahLst/>
            <a:rect l="l" t="t" r="r" b="b"/>
            <a:pathLst>
              <a:path w="240" h="236">
                <a:moveTo>
                  <a:pt x="0" y="192"/>
                </a:moveTo>
                <a:cubicBezTo>
                  <a:pt x="40" y="236"/>
                  <a:pt x="120" y="88"/>
                  <a:pt x="240" y="0"/>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69" name="CustomShape 723"/>
          <p:cNvSpPr/>
          <p:nvPr/>
        </p:nvSpPr>
        <p:spPr>
          <a:xfrm>
            <a:off x="2247840" y="4286160"/>
            <a:ext cx="5035680" cy="1359000"/>
          </a:xfrm>
          <a:custGeom>
            <a:avLst/>
            <a:gdLst/>
            <a:ahLst/>
            <a:rect l="l" t="t" r="r" b="b"/>
            <a:pathLst>
              <a:path w="3172" h="856">
                <a:moveTo>
                  <a:pt x="0" y="424"/>
                </a:moveTo>
                <a:cubicBezTo>
                  <a:pt x="436" y="536"/>
                  <a:pt x="3120" y="0"/>
                  <a:pt x="3172" y="856"/>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70" name="CustomShape 724"/>
          <p:cNvSpPr/>
          <p:nvPr/>
        </p:nvSpPr>
        <p:spPr>
          <a:xfrm>
            <a:off x="7221600" y="4795920"/>
            <a:ext cx="129960" cy="765000"/>
          </a:xfrm>
          <a:custGeom>
            <a:avLst/>
            <a:gdLst/>
            <a:ahLst/>
            <a:rect l="l" t="t" r="r" b="b"/>
            <a:pathLst>
              <a:path w="82" h="482">
                <a:moveTo>
                  <a:pt x="32" y="482"/>
                </a:moveTo>
                <a:cubicBezTo>
                  <a:pt x="0" y="326"/>
                  <a:pt x="82" y="219"/>
                  <a:pt x="37" y="0"/>
                </a:cubicBezTo>
              </a:path>
            </a:pathLst>
          </a:custGeom>
          <a:noFill/>
          <a:ln w="19080">
            <a:solidFill>
              <a:srgbClr val="ff0000"/>
            </a:solidFill>
            <a:round/>
          </a:ln>
          <a:effectLst>
            <a:outerShdw dist="17819" dir="2700000">
              <a:srgbClr val="000000"/>
            </a:outerShdw>
          </a:effectLst>
        </p:spPr>
        <p:style>
          <a:lnRef idx="0"/>
          <a:fillRef idx="0"/>
          <a:effectRef idx="0"/>
          <a:fontRef idx="minor"/>
        </p:style>
      </p:sp>
      <p:sp>
        <p:nvSpPr>
          <p:cNvPr id="771" name="CustomShape 725"/>
          <p:cNvSpPr/>
          <p:nvPr/>
        </p:nvSpPr>
        <p:spPr>
          <a:xfrm>
            <a:off x="4076640" y="4808520"/>
            <a:ext cx="3843360" cy="2986200"/>
          </a:xfrm>
          <a:custGeom>
            <a:avLst/>
            <a:gdLst/>
            <a:ahLst/>
            <a:rect l="l" t="t" r="r" b="b"/>
            <a:pathLst>
              <a:path w="2421" h="1881">
                <a:moveTo>
                  <a:pt x="2026" y="0"/>
                </a:moveTo>
                <a:cubicBezTo>
                  <a:pt x="2421" y="1207"/>
                  <a:pt x="1896" y="1881"/>
                  <a:pt x="0" y="936"/>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72" name="CustomShape 726"/>
          <p:cNvSpPr/>
          <p:nvPr/>
        </p:nvSpPr>
        <p:spPr>
          <a:xfrm>
            <a:off x="2322360" y="5500800"/>
            <a:ext cx="300240" cy="247680"/>
          </a:xfrm>
          <a:custGeom>
            <a:avLst/>
            <a:gdLst/>
            <a:ahLst/>
            <a:rect l="l" t="t" r="r" b="b"/>
            <a:pathLst>
              <a:path w="189" h="156">
                <a:moveTo>
                  <a:pt x="0" y="0"/>
                </a:moveTo>
                <a:cubicBezTo>
                  <a:pt x="40" y="5"/>
                  <a:pt x="132" y="12"/>
                  <a:pt x="189" y="156"/>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73" name="CustomShape 727"/>
          <p:cNvSpPr/>
          <p:nvPr/>
        </p:nvSpPr>
        <p:spPr>
          <a:xfrm>
            <a:off x="2849400" y="3654360"/>
            <a:ext cx="2913120" cy="2183040"/>
          </a:xfrm>
          <a:custGeom>
            <a:avLst/>
            <a:gdLst/>
            <a:ahLst/>
            <a:rect l="l" t="t" r="r" b="b"/>
            <a:pathLst>
              <a:path w="1835" h="1375">
                <a:moveTo>
                  <a:pt x="1835" y="230"/>
                </a:moveTo>
                <a:cubicBezTo>
                  <a:pt x="1425" y="0"/>
                  <a:pt x="1265" y="336"/>
                  <a:pt x="1075" y="542"/>
                </a:cubicBezTo>
                <a:cubicBezTo>
                  <a:pt x="937" y="700"/>
                  <a:pt x="134" y="998"/>
                  <a:pt x="0" y="1375"/>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74" name="CustomShape 728"/>
          <p:cNvSpPr/>
          <p:nvPr/>
        </p:nvSpPr>
        <p:spPr>
          <a:xfrm>
            <a:off x="3841920" y="4267080"/>
            <a:ext cx="2355840" cy="1416240"/>
          </a:xfrm>
          <a:custGeom>
            <a:avLst/>
            <a:gdLst/>
            <a:ahLst/>
            <a:rect l="l" t="t" r="r" b="b"/>
            <a:pathLst>
              <a:path w="1484" h="892">
                <a:moveTo>
                  <a:pt x="0" y="124"/>
                </a:moveTo>
                <a:cubicBezTo>
                  <a:pt x="160" y="428"/>
                  <a:pt x="1440" y="0"/>
                  <a:pt x="1484" y="892"/>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75" name="CustomShape 729"/>
          <p:cNvSpPr/>
          <p:nvPr/>
        </p:nvSpPr>
        <p:spPr>
          <a:xfrm>
            <a:off x="3970440" y="4529160"/>
            <a:ext cx="576000" cy="1278000"/>
          </a:xfrm>
          <a:custGeom>
            <a:avLst/>
            <a:gdLst/>
            <a:ahLst/>
            <a:rect l="l" t="t" r="r" b="b"/>
            <a:pathLst>
              <a:path w="363" h="805">
                <a:moveTo>
                  <a:pt x="363" y="0"/>
                </a:moveTo>
                <a:cubicBezTo>
                  <a:pt x="300" y="89"/>
                  <a:pt x="45" y="352"/>
                  <a:pt x="0" y="805"/>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76" name="CustomShape 730"/>
          <p:cNvSpPr/>
          <p:nvPr/>
        </p:nvSpPr>
        <p:spPr>
          <a:xfrm>
            <a:off x="3222720" y="12963600"/>
            <a:ext cx="61920" cy="326880"/>
          </a:xfrm>
          <a:custGeom>
            <a:avLst/>
            <a:gdLst/>
            <a:ahLst/>
            <a:rect l="l" t="t" r="r" b="b"/>
            <a:pathLst>
              <a:path w="39" h="206">
                <a:moveTo>
                  <a:pt x="0" y="0"/>
                </a:moveTo>
                <a:cubicBezTo>
                  <a:pt x="5" y="33"/>
                  <a:pt x="34" y="173"/>
                  <a:pt x="39" y="206"/>
                </a:cubicBezTo>
              </a:path>
            </a:pathLst>
          </a:custGeom>
          <a:noFill/>
          <a:ln w="19080">
            <a:solidFill>
              <a:srgbClr val="ffff00"/>
            </a:solidFill>
            <a:round/>
            <a:tailEnd len="lg" type="triangle" w="med"/>
          </a:ln>
          <a:effectLst>
            <a:outerShdw dist="17819" dir="2700000">
              <a:srgbClr val="000000"/>
            </a:outerShdw>
          </a:effectLst>
        </p:spPr>
        <p:style>
          <a:lnRef idx="0"/>
          <a:fillRef idx="0"/>
          <a:effectRef idx="0"/>
          <a:fontRef idx="minor"/>
        </p:style>
      </p:sp>
      <p:sp>
        <p:nvSpPr>
          <p:cNvPr id="777" name="CustomShape 731"/>
          <p:cNvSpPr/>
          <p:nvPr/>
        </p:nvSpPr>
        <p:spPr>
          <a:xfrm>
            <a:off x="2216160" y="9042480"/>
            <a:ext cx="830160" cy="5143320"/>
          </a:xfrm>
          <a:custGeom>
            <a:avLst/>
            <a:gdLst/>
            <a:ahLst/>
            <a:rect l="l" t="t" r="r" b="b"/>
            <a:pathLst>
              <a:path w="523" h="3240">
                <a:moveTo>
                  <a:pt x="0" y="0"/>
                </a:moveTo>
                <a:cubicBezTo>
                  <a:pt x="76" y="688"/>
                  <a:pt x="485" y="1048"/>
                  <a:pt x="504" y="1588"/>
                </a:cubicBezTo>
                <a:cubicBezTo>
                  <a:pt x="523" y="2128"/>
                  <a:pt x="152" y="2636"/>
                  <a:pt x="112" y="3240"/>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78" name="CustomShape 732"/>
          <p:cNvSpPr/>
          <p:nvPr/>
        </p:nvSpPr>
        <p:spPr>
          <a:xfrm>
            <a:off x="2631960" y="12968280"/>
            <a:ext cx="465120" cy="1017720"/>
          </a:xfrm>
          <a:custGeom>
            <a:avLst/>
            <a:gdLst/>
            <a:ahLst/>
            <a:rect l="l" t="t" r="r" b="b"/>
            <a:pathLst>
              <a:path w="293" h="641">
                <a:moveTo>
                  <a:pt x="39" y="0"/>
                </a:moveTo>
                <a:cubicBezTo>
                  <a:pt x="0" y="149"/>
                  <a:pt x="270" y="417"/>
                  <a:pt x="293" y="641"/>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79" name="CustomShape 733"/>
          <p:cNvSpPr/>
          <p:nvPr/>
        </p:nvSpPr>
        <p:spPr>
          <a:xfrm>
            <a:off x="1171440" y="11782440"/>
            <a:ext cx="623880" cy="1266840"/>
          </a:xfrm>
          <a:custGeom>
            <a:avLst/>
            <a:gdLst/>
            <a:ahLst/>
            <a:rect l="l" t="t" r="r" b="b"/>
            <a:pathLst>
              <a:path w="393" h="798">
                <a:moveTo>
                  <a:pt x="393" y="0"/>
                </a:moveTo>
                <a:cubicBezTo>
                  <a:pt x="0" y="447"/>
                  <a:pt x="46" y="762"/>
                  <a:pt x="158" y="798"/>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80" name="CustomShape 734"/>
          <p:cNvSpPr/>
          <p:nvPr/>
        </p:nvSpPr>
        <p:spPr>
          <a:xfrm>
            <a:off x="1628640" y="11714040"/>
            <a:ext cx="266760" cy="600120"/>
          </a:xfrm>
          <a:custGeom>
            <a:avLst/>
            <a:gdLst/>
            <a:ahLst/>
            <a:rect l="l" t="t" r="r" b="b"/>
            <a:pathLst>
              <a:path w="168" h="378">
                <a:moveTo>
                  <a:pt x="168" y="0"/>
                </a:moveTo>
                <a:cubicBezTo>
                  <a:pt x="0" y="121"/>
                  <a:pt x="42" y="271"/>
                  <a:pt x="60" y="378"/>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781" name="CustomShape 735"/>
          <p:cNvSpPr/>
          <p:nvPr/>
        </p:nvSpPr>
        <p:spPr>
          <a:xfrm>
            <a:off x="2222640" y="8085240"/>
            <a:ext cx="688680" cy="415800"/>
          </a:xfrm>
          <a:custGeom>
            <a:avLst/>
            <a:gdLst/>
            <a:ahLst/>
            <a:rect l="0" t="0" r="r" b="b"/>
            <a:pathLst>
              <a:path w="1915" h="1157">
                <a:moveTo>
                  <a:pt x="356" y="0"/>
                </a:moveTo>
                <a:lnTo>
                  <a:pt x="1557" y="0"/>
                </a:lnTo>
                <a:lnTo>
                  <a:pt x="1914" y="356"/>
                </a:lnTo>
                <a:lnTo>
                  <a:pt x="1914" y="799"/>
                </a:lnTo>
                <a:lnTo>
                  <a:pt x="1557" y="1156"/>
                </a:lnTo>
                <a:lnTo>
                  <a:pt x="356" y="1156"/>
                </a:lnTo>
                <a:lnTo>
                  <a:pt x="0" y="799"/>
                </a:lnTo>
                <a:lnTo>
                  <a:pt x="0" y="356"/>
                </a:lnTo>
                <a:lnTo>
                  <a:pt x="356" y="0"/>
                </a:lnTo>
              </a:path>
            </a:pathLst>
          </a:custGeom>
          <a:gradFill>
            <a:gsLst>
              <a:gs pos="0">
                <a:srgbClr val="515151"/>
              </a:gs>
              <a:gs pos="50000">
                <a:srgbClr val="c8c8c8"/>
              </a:gs>
              <a:gs pos="100000">
                <a:srgbClr val="515151"/>
              </a:gs>
            </a:gsLst>
            <a:lin ang="5400000"/>
          </a:gradFill>
          <a:ln>
            <a:noFill/>
          </a:ln>
        </p:spPr>
        <p:style>
          <a:lnRef idx="0"/>
          <a:fillRef idx="0"/>
          <a:effectRef idx="0"/>
          <a:fontRef idx="minor"/>
        </p:style>
      </p:sp>
      <p:sp>
        <p:nvSpPr>
          <p:cNvPr id="782" name="CustomShape 736"/>
          <p:cNvSpPr/>
          <p:nvPr/>
        </p:nvSpPr>
        <p:spPr>
          <a:xfrm rot="21476400">
            <a:off x="2553480" y="8258400"/>
            <a:ext cx="354960" cy="1742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83" name="CustomShape 737"/>
          <p:cNvSpPr/>
          <p:nvPr/>
        </p:nvSpPr>
        <p:spPr>
          <a:xfrm>
            <a:off x="2440080" y="8197560"/>
            <a:ext cx="432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PKAC</a:t>
            </a:r>
            <a:endParaRPr b="0" lang="pt-BR" sz="2900" spc="-1" strike="noStrike">
              <a:solidFill>
                <a:srgbClr val="000000"/>
              </a:solidFill>
              <a:uFill>
                <a:solidFill>
                  <a:srgbClr val="ffffff"/>
                </a:solidFill>
              </a:uFill>
              <a:latin typeface="Arial"/>
            </a:endParaRPr>
          </a:p>
        </p:txBody>
      </p:sp>
      <p:sp>
        <p:nvSpPr>
          <p:cNvPr id="784" name="CustomShape 738"/>
          <p:cNvSpPr/>
          <p:nvPr/>
        </p:nvSpPr>
        <p:spPr>
          <a:xfrm>
            <a:off x="2222640" y="8416800"/>
            <a:ext cx="688680" cy="417240"/>
          </a:xfrm>
          <a:custGeom>
            <a:avLst/>
            <a:gdLst/>
            <a:ahLst/>
            <a:rect l="0" t="0" r="r" b="b"/>
            <a:pathLst>
              <a:path w="1915" h="1161">
                <a:moveTo>
                  <a:pt x="357" y="0"/>
                </a:moveTo>
                <a:lnTo>
                  <a:pt x="1556" y="0"/>
                </a:lnTo>
                <a:lnTo>
                  <a:pt x="1914" y="357"/>
                </a:lnTo>
                <a:lnTo>
                  <a:pt x="1914" y="802"/>
                </a:lnTo>
                <a:lnTo>
                  <a:pt x="1556" y="1160"/>
                </a:lnTo>
                <a:lnTo>
                  <a:pt x="357" y="1160"/>
                </a:lnTo>
                <a:lnTo>
                  <a:pt x="0" y="802"/>
                </a:lnTo>
                <a:lnTo>
                  <a:pt x="0" y="357"/>
                </a:lnTo>
                <a:lnTo>
                  <a:pt x="357" y="0"/>
                </a:lnTo>
              </a:path>
            </a:pathLst>
          </a:custGeom>
          <a:gradFill>
            <a:gsLst>
              <a:gs pos="0">
                <a:srgbClr val="515151"/>
              </a:gs>
              <a:gs pos="50000">
                <a:srgbClr val="c8c8c8"/>
              </a:gs>
              <a:gs pos="100000">
                <a:srgbClr val="515151"/>
              </a:gs>
            </a:gsLst>
            <a:lin ang="5400000"/>
          </a:gradFill>
          <a:ln>
            <a:noFill/>
          </a:ln>
        </p:spPr>
        <p:style>
          <a:lnRef idx="0"/>
          <a:fillRef idx="0"/>
          <a:effectRef idx="0"/>
          <a:fontRef idx="minor"/>
        </p:style>
      </p:sp>
      <p:sp>
        <p:nvSpPr>
          <p:cNvPr id="785" name="CustomShape 739"/>
          <p:cNvSpPr/>
          <p:nvPr/>
        </p:nvSpPr>
        <p:spPr>
          <a:xfrm rot="21476400">
            <a:off x="2553480" y="8590320"/>
            <a:ext cx="354960" cy="1749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86" name="CustomShape 740"/>
          <p:cNvSpPr/>
          <p:nvPr/>
        </p:nvSpPr>
        <p:spPr>
          <a:xfrm>
            <a:off x="2403360" y="8541720"/>
            <a:ext cx="54144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0" rIns="0" tIns="0" bIns="0"/>
          <a:p>
            <a:pPr/>
            <a:r>
              <a:rPr b="1" lang="en-US" sz="1200" spc="-1" strike="noStrike">
                <a:solidFill>
                  <a:srgbClr val="000000"/>
                </a:solidFill>
                <a:uFill>
                  <a:solidFill>
                    <a:srgbClr val="ffffff"/>
                  </a:solidFill>
                </a:uFill>
                <a:latin typeface="Arial"/>
              </a:rPr>
              <a:t>PKAC</a:t>
            </a:r>
            <a:endParaRPr b="0" lang="pt-BR" sz="2900" spc="-1" strike="noStrike">
              <a:solidFill>
                <a:srgbClr val="000000"/>
              </a:solidFill>
              <a:uFill>
                <a:solidFill>
                  <a:srgbClr val="ffffff"/>
                </a:solidFill>
              </a:uFill>
              <a:latin typeface="Arial"/>
            </a:endParaRPr>
          </a:p>
        </p:txBody>
      </p:sp>
      <p:sp>
        <p:nvSpPr>
          <p:cNvPr id="787" name="CustomShape 741"/>
          <p:cNvSpPr/>
          <p:nvPr/>
        </p:nvSpPr>
        <p:spPr>
          <a:xfrm>
            <a:off x="1731240" y="8085240"/>
            <a:ext cx="640080" cy="416160"/>
          </a:xfrm>
          <a:custGeom>
            <a:avLst/>
            <a:gdLst/>
            <a:ahLst/>
            <a:rect l="0" t="0" r="r" b="b"/>
            <a:pathLst>
              <a:path w="1780" h="1158">
                <a:moveTo>
                  <a:pt x="356" y="0"/>
                </a:moveTo>
                <a:lnTo>
                  <a:pt x="1422" y="0"/>
                </a:lnTo>
                <a:lnTo>
                  <a:pt x="1779" y="356"/>
                </a:lnTo>
                <a:lnTo>
                  <a:pt x="1779" y="800"/>
                </a:lnTo>
                <a:lnTo>
                  <a:pt x="1422" y="1157"/>
                </a:lnTo>
                <a:lnTo>
                  <a:pt x="356" y="1157"/>
                </a:lnTo>
                <a:lnTo>
                  <a:pt x="0" y="800"/>
                </a:lnTo>
                <a:lnTo>
                  <a:pt x="0" y="356"/>
                </a:lnTo>
                <a:lnTo>
                  <a:pt x="356" y="0"/>
                </a:lnTo>
              </a:path>
            </a:pathLst>
          </a:custGeom>
          <a:gradFill>
            <a:gsLst>
              <a:gs pos="0">
                <a:srgbClr val="fd57cc"/>
              </a:gs>
              <a:gs pos="50000">
                <a:srgbClr val="febeec"/>
              </a:gs>
              <a:gs pos="100000">
                <a:srgbClr val="fd57cc"/>
              </a:gs>
            </a:gsLst>
            <a:lin ang="5400000"/>
          </a:gradFill>
          <a:ln>
            <a:noFill/>
          </a:ln>
        </p:spPr>
        <p:style>
          <a:lnRef idx="0"/>
          <a:fillRef idx="0"/>
          <a:effectRef idx="0"/>
          <a:fontRef idx="minor"/>
        </p:style>
      </p:sp>
      <p:sp>
        <p:nvSpPr>
          <p:cNvPr id="788" name="CustomShape 742"/>
          <p:cNvSpPr/>
          <p:nvPr/>
        </p:nvSpPr>
        <p:spPr>
          <a:xfrm rot="21476400">
            <a:off x="2073240" y="8265240"/>
            <a:ext cx="260640" cy="150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89" name="CustomShape 743"/>
          <p:cNvSpPr/>
          <p:nvPr/>
        </p:nvSpPr>
        <p:spPr>
          <a:xfrm>
            <a:off x="1917720" y="8197560"/>
            <a:ext cx="432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PKAR</a:t>
            </a:r>
            <a:endParaRPr b="0" lang="pt-BR" sz="2900" spc="-1" strike="noStrike">
              <a:solidFill>
                <a:srgbClr val="000000"/>
              </a:solidFill>
              <a:uFill>
                <a:solidFill>
                  <a:srgbClr val="ffffff"/>
                </a:solidFill>
              </a:uFill>
              <a:latin typeface="Arial"/>
            </a:endParaRPr>
          </a:p>
        </p:txBody>
      </p:sp>
      <p:sp>
        <p:nvSpPr>
          <p:cNvPr id="790" name="CustomShape 744"/>
          <p:cNvSpPr/>
          <p:nvPr/>
        </p:nvSpPr>
        <p:spPr>
          <a:xfrm>
            <a:off x="1720800" y="8404920"/>
            <a:ext cx="640080" cy="416520"/>
          </a:xfrm>
          <a:custGeom>
            <a:avLst/>
            <a:gdLst/>
            <a:ahLst/>
            <a:rect l="0" t="0" r="r" b="b"/>
            <a:pathLst>
              <a:path w="1779" h="1159">
                <a:moveTo>
                  <a:pt x="356" y="0"/>
                </a:moveTo>
                <a:lnTo>
                  <a:pt x="1422" y="0"/>
                </a:lnTo>
                <a:lnTo>
                  <a:pt x="1778" y="356"/>
                </a:lnTo>
                <a:lnTo>
                  <a:pt x="1778" y="801"/>
                </a:lnTo>
                <a:lnTo>
                  <a:pt x="1422" y="1158"/>
                </a:lnTo>
                <a:lnTo>
                  <a:pt x="356" y="1158"/>
                </a:lnTo>
                <a:lnTo>
                  <a:pt x="0" y="801"/>
                </a:lnTo>
                <a:lnTo>
                  <a:pt x="0" y="356"/>
                </a:lnTo>
                <a:lnTo>
                  <a:pt x="356" y="0"/>
                </a:lnTo>
              </a:path>
            </a:pathLst>
          </a:custGeom>
          <a:gradFill>
            <a:gsLst>
              <a:gs pos="0">
                <a:srgbClr val="fd57cc"/>
              </a:gs>
              <a:gs pos="50000">
                <a:srgbClr val="febeec"/>
              </a:gs>
              <a:gs pos="100000">
                <a:srgbClr val="fd57cc"/>
              </a:gs>
            </a:gsLst>
            <a:lin ang="5400000"/>
          </a:gradFill>
          <a:ln>
            <a:noFill/>
          </a:ln>
        </p:spPr>
        <p:style>
          <a:lnRef idx="0"/>
          <a:fillRef idx="0"/>
          <a:effectRef idx="0"/>
          <a:fontRef idx="minor"/>
        </p:style>
      </p:sp>
      <p:sp>
        <p:nvSpPr>
          <p:cNvPr id="791" name="CustomShape 745"/>
          <p:cNvSpPr/>
          <p:nvPr/>
        </p:nvSpPr>
        <p:spPr>
          <a:xfrm rot="21476400">
            <a:off x="2062800" y="8585280"/>
            <a:ext cx="260640" cy="1508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792" name="CustomShape 746"/>
          <p:cNvSpPr/>
          <p:nvPr/>
        </p:nvSpPr>
        <p:spPr>
          <a:xfrm>
            <a:off x="1907280" y="8517240"/>
            <a:ext cx="4320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PKAR</a:t>
            </a:r>
            <a:endParaRPr b="0" lang="pt-BR" sz="2900" spc="-1" strike="noStrike">
              <a:solidFill>
                <a:srgbClr val="000000"/>
              </a:solidFill>
              <a:uFill>
                <a:solidFill>
                  <a:srgbClr val="ffffff"/>
                </a:solidFill>
              </a:uFill>
              <a:latin typeface="Arial"/>
            </a:endParaRPr>
          </a:p>
        </p:txBody>
      </p:sp>
      <p:sp>
        <p:nvSpPr>
          <p:cNvPr id="793" name="CustomShape 747"/>
          <p:cNvSpPr/>
          <p:nvPr/>
        </p:nvSpPr>
        <p:spPr>
          <a:xfrm rot="11194800">
            <a:off x="5441760" y="1472040"/>
            <a:ext cx="203400" cy="28728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794" name="CustomShape 748"/>
          <p:cNvSpPr/>
          <p:nvPr/>
        </p:nvSpPr>
        <p:spPr>
          <a:xfrm>
            <a:off x="5070600" y="1436040"/>
            <a:ext cx="384840" cy="50688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795" name="CustomShape 749"/>
          <p:cNvSpPr/>
          <p:nvPr/>
        </p:nvSpPr>
        <p:spPr>
          <a:xfrm>
            <a:off x="5194800" y="1381680"/>
            <a:ext cx="384840" cy="50688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796" name="CustomShape 750"/>
          <p:cNvSpPr/>
          <p:nvPr/>
        </p:nvSpPr>
        <p:spPr>
          <a:xfrm>
            <a:off x="4912200" y="1579680"/>
            <a:ext cx="203400" cy="288720"/>
          </a:xfrm>
          <a:custGeom>
            <a:avLst/>
            <a:gdLst/>
            <a:ahLst/>
            <a:rect l="l" t="t" r="r" b="b"/>
            <a:pathLst>
              <a:path w="304" h="261">
                <a:moveTo>
                  <a:pt x="36" y="0"/>
                </a:moveTo>
                <a:cubicBezTo>
                  <a:pt x="55" y="42"/>
                  <a:pt x="0" y="245"/>
                  <a:pt x="152" y="253"/>
                </a:cubicBezTo>
                <a:cubicBezTo>
                  <a:pt x="304" y="261"/>
                  <a:pt x="258" y="105"/>
                  <a:pt x="286" y="67"/>
                </a:cubicBezTo>
              </a:path>
            </a:pathLst>
          </a:custGeom>
          <a:noFill/>
          <a:ln w="28440">
            <a:solidFill>
              <a:srgbClr val="d59e45"/>
            </a:solidFill>
            <a:round/>
          </a:ln>
        </p:spPr>
        <p:style>
          <a:lnRef idx="0"/>
          <a:fillRef idx="0"/>
          <a:effectRef idx="0"/>
          <a:fontRef idx="minor"/>
        </p:style>
      </p:sp>
      <p:sp>
        <p:nvSpPr>
          <p:cNvPr id="797" name="CustomShape 751"/>
          <p:cNvSpPr/>
          <p:nvPr/>
        </p:nvSpPr>
        <p:spPr>
          <a:xfrm>
            <a:off x="4736880" y="1523160"/>
            <a:ext cx="150840" cy="324360"/>
          </a:xfrm>
          <a:custGeom>
            <a:avLst/>
            <a:gdLst/>
            <a:ahLst/>
            <a:rect l="l" t="t" r="r" b="b"/>
            <a:pathLst>
              <a:path w="225" h="294">
                <a:moveTo>
                  <a:pt x="0" y="0"/>
                </a:moveTo>
                <a:cubicBezTo>
                  <a:pt x="8" y="45"/>
                  <a:pt x="11" y="252"/>
                  <a:pt x="49" y="273"/>
                </a:cubicBezTo>
                <a:cubicBezTo>
                  <a:pt x="87" y="294"/>
                  <a:pt x="188" y="157"/>
                  <a:pt x="225" y="127"/>
                </a:cubicBezTo>
              </a:path>
            </a:pathLst>
          </a:custGeom>
          <a:noFill/>
          <a:ln w="28440">
            <a:solidFill>
              <a:srgbClr val="d59e45"/>
            </a:solidFill>
            <a:round/>
          </a:ln>
        </p:spPr>
        <p:style>
          <a:lnRef idx="0"/>
          <a:fillRef idx="0"/>
          <a:effectRef idx="0"/>
          <a:fontRef idx="minor"/>
        </p:style>
      </p:sp>
      <p:sp>
        <p:nvSpPr>
          <p:cNvPr id="798" name="CustomShape 752"/>
          <p:cNvSpPr/>
          <p:nvPr/>
        </p:nvSpPr>
        <p:spPr>
          <a:xfrm>
            <a:off x="5306040" y="761400"/>
            <a:ext cx="189360" cy="733320"/>
          </a:xfrm>
          <a:prstGeom prst="can">
            <a:avLst>
              <a:gd name="adj" fmla="val 3215"/>
            </a:avLst>
          </a:prstGeom>
          <a:gradFill>
            <a:gsLst>
              <a:gs pos="0">
                <a:srgbClr val="253200"/>
              </a:gs>
              <a:gs pos="50000">
                <a:srgbClr val="99cc00"/>
              </a:gs>
              <a:gs pos="100000">
                <a:srgbClr val="253200"/>
              </a:gs>
            </a:gsLst>
            <a:lin ang="0"/>
          </a:gradFill>
          <a:ln>
            <a:noFill/>
          </a:ln>
        </p:spPr>
        <p:style>
          <a:lnRef idx="0"/>
          <a:fillRef idx="0"/>
          <a:effectRef idx="0"/>
          <a:fontRef idx="minor"/>
        </p:style>
      </p:sp>
      <p:sp>
        <p:nvSpPr>
          <p:cNvPr id="799" name="CustomShape 753"/>
          <p:cNvSpPr/>
          <p:nvPr/>
        </p:nvSpPr>
        <p:spPr>
          <a:xfrm>
            <a:off x="4873320" y="758160"/>
            <a:ext cx="189360" cy="733320"/>
          </a:xfrm>
          <a:prstGeom prst="can">
            <a:avLst>
              <a:gd name="adj" fmla="val 2345"/>
            </a:avLst>
          </a:prstGeom>
          <a:gradFill>
            <a:gsLst>
              <a:gs pos="0">
                <a:srgbClr val="013a13"/>
              </a:gs>
              <a:gs pos="50000">
                <a:srgbClr val="05ed4d"/>
              </a:gs>
              <a:gs pos="100000">
                <a:srgbClr val="013a13"/>
              </a:gs>
            </a:gsLst>
            <a:lin ang="0"/>
          </a:gradFill>
          <a:ln>
            <a:noFill/>
          </a:ln>
        </p:spPr>
        <p:style>
          <a:lnRef idx="0"/>
          <a:fillRef idx="0"/>
          <a:effectRef idx="0"/>
          <a:fontRef idx="minor"/>
        </p:style>
      </p:sp>
      <p:sp>
        <p:nvSpPr>
          <p:cNvPr id="800" name="CustomShape 754"/>
          <p:cNvSpPr/>
          <p:nvPr/>
        </p:nvSpPr>
        <p:spPr>
          <a:xfrm>
            <a:off x="5094720" y="747720"/>
            <a:ext cx="189000" cy="733320"/>
          </a:xfrm>
          <a:prstGeom prst="can">
            <a:avLst>
              <a:gd name="adj" fmla="val 2988"/>
            </a:avLst>
          </a:prstGeom>
          <a:gradFill>
            <a:gsLst>
              <a:gs pos="0">
                <a:srgbClr val="3b0000"/>
              </a:gs>
              <a:gs pos="50000">
                <a:srgbClr val="f20000"/>
              </a:gs>
              <a:gs pos="100000">
                <a:srgbClr val="3b0000"/>
              </a:gs>
            </a:gsLst>
            <a:lin ang="0"/>
          </a:gradFill>
          <a:ln>
            <a:noFill/>
          </a:ln>
        </p:spPr>
        <p:style>
          <a:lnRef idx="0"/>
          <a:fillRef idx="0"/>
          <a:effectRef idx="0"/>
          <a:fontRef idx="minor"/>
        </p:style>
      </p:sp>
      <p:sp>
        <p:nvSpPr>
          <p:cNvPr id="801" name="CustomShape 755"/>
          <p:cNvSpPr/>
          <p:nvPr/>
        </p:nvSpPr>
        <p:spPr>
          <a:xfrm>
            <a:off x="4657680" y="833760"/>
            <a:ext cx="189000" cy="734400"/>
          </a:xfrm>
          <a:prstGeom prst="can">
            <a:avLst>
              <a:gd name="adj" fmla="val 2568"/>
            </a:avLst>
          </a:prstGeom>
          <a:gradFill>
            <a:gsLst>
              <a:gs pos="0">
                <a:srgbClr val="35132b"/>
              </a:gs>
              <a:gs pos="50000">
                <a:srgbClr val="da4eb2"/>
              </a:gs>
              <a:gs pos="100000">
                <a:srgbClr val="35132b"/>
              </a:gs>
            </a:gsLst>
            <a:lin ang="0"/>
          </a:gradFill>
          <a:ln>
            <a:noFill/>
          </a:ln>
        </p:spPr>
        <p:style>
          <a:lnRef idx="0"/>
          <a:fillRef idx="0"/>
          <a:effectRef idx="0"/>
          <a:fontRef idx="minor"/>
        </p:style>
      </p:sp>
      <p:sp>
        <p:nvSpPr>
          <p:cNvPr id="802" name="CustomShape 756"/>
          <p:cNvSpPr/>
          <p:nvPr/>
        </p:nvSpPr>
        <p:spPr>
          <a:xfrm>
            <a:off x="4799880" y="985680"/>
            <a:ext cx="190440" cy="732240"/>
          </a:xfrm>
          <a:prstGeom prst="can">
            <a:avLst>
              <a:gd name="adj" fmla="val 2587"/>
            </a:avLst>
          </a:prstGeom>
          <a:gradFill>
            <a:gsLst>
              <a:gs pos="0">
                <a:srgbClr val="525252"/>
              </a:gs>
              <a:gs pos="50000">
                <a:srgbClr val="808080"/>
              </a:gs>
              <a:gs pos="100000">
                <a:srgbClr val="525252"/>
              </a:gs>
            </a:gsLst>
            <a:lin ang="0"/>
          </a:gradFill>
          <a:ln>
            <a:noFill/>
          </a:ln>
        </p:spPr>
        <p:style>
          <a:lnRef idx="0"/>
          <a:fillRef idx="0"/>
          <a:effectRef idx="0"/>
          <a:fontRef idx="minor"/>
        </p:style>
      </p:sp>
      <p:sp>
        <p:nvSpPr>
          <p:cNvPr id="803" name="CustomShape 757"/>
          <p:cNvSpPr/>
          <p:nvPr/>
        </p:nvSpPr>
        <p:spPr>
          <a:xfrm>
            <a:off x="5016600" y="975240"/>
            <a:ext cx="190080" cy="734400"/>
          </a:xfrm>
          <a:prstGeom prst="can">
            <a:avLst>
              <a:gd name="adj" fmla="val 2568"/>
            </a:avLst>
          </a:prstGeom>
          <a:gradFill>
            <a:gsLst>
              <a:gs pos="0">
                <a:srgbClr val="696c00"/>
              </a:gs>
              <a:gs pos="50000">
                <a:srgbClr val="cbd000"/>
              </a:gs>
              <a:gs pos="100000">
                <a:srgbClr val="696c00"/>
              </a:gs>
            </a:gsLst>
            <a:lin ang="0"/>
          </a:gradFill>
          <a:ln>
            <a:noFill/>
          </a:ln>
        </p:spPr>
        <p:style>
          <a:lnRef idx="0"/>
          <a:fillRef idx="0"/>
          <a:effectRef idx="0"/>
          <a:fontRef idx="minor"/>
        </p:style>
      </p:sp>
      <p:sp>
        <p:nvSpPr>
          <p:cNvPr id="804" name="CustomShape 758"/>
          <p:cNvSpPr/>
          <p:nvPr/>
        </p:nvSpPr>
        <p:spPr>
          <a:xfrm>
            <a:off x="4886640" y="847440"/>
            <a:ext cx="222120" cy="204480"/>
          </a:xfrm>
          <a:custGeom>
            <a:avLst/>
            <a:gdLst/>
            <a:ahLst/>
            <a:rect l="l" t="t" r="r" b="b"/>
            <a:pathLst>
              <a:path w="207" h="159">
                <a:moveTo>
                  <a:pt x="207" y="137"/>
                </a:moveTo>
                <a:cubicBezTo>
                  <a:pt x="190" y="115"/>
                  <a:pt x="141" y="0"/>
                  <a:pt x="107" y="3"/>
                </a:cubicBezTo>
                <a:cubicBezTo>
                  <a:pt x="15" y="32"/>
                  <a:pt x="22" y="127"/>
                  <a:pt x="0" y="159"/>
                </a:cubicBezTo>
              </a:path>
            </a:pathLst>
          </a:custGeom>
          <a:noFill/>
          <a:ln>
            <a:noFill/>
          </a:ln>
        </p:spPr>
        <p:style>
          <a:lnRef idx="0"/>
          <a:fillRef idx="0"/>
          <a:effectRef idx="0"/>
          <a:fontRef idx="minor"/>
        </p:style>
      </p:sp>
      <p:sp>
        <p:nvSpPr>
          <p:cNvPr id="805" name="CustomShape 759"/>
          <p:cNvSpPr/>
          <p:nvPr/>
        </p:nvSpPr>
        <p:spPr>
          <a:xfrm>
            <a:off x="4547880" y="606600"/>
            <a:ext cx="203400" cy="28944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806" name="CustomShape 760"/>
          <p:cNvSpPr/>
          <p:nvPr/>
        </p:nvSpPr>
        <p:spPr>
          <a:xfrm rot="5400000">
            <a:off x="4593960" y="1323000"/>
            <a:ext cx="599760" cy="141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07" name="CustomShape 761"/>
          <p:cNvSpPr/>
          <p:nvPr/>
        </p:nvSpPr>
        <p:spPr>
          <a:xfrm rot="5400000">
            <a:off x="4779360" y="1342440"/>
            <a:ext cx="653760" cy="141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08" name="CustomShape 762"/>
          <p:cNvSpPr/>
          <p:nvPr/>
        </p:nvSpPr>
        <p:spPr>
          <a:xfrm rot="5400000">
            <a:off x="4418640" y="1203480"/>
            <a:ext cx="652680" cy="141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09" name="CustomShape 763"/>
          <p:cNvSpPr/>
          <p:nvPr/>
        </p:nvSpPr>
        <p:spPr>
          <a:xfrm rot="5400000">
            <a:off x="5101200" y="1150200"/>
            <a:ext cx="654120" cy="141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10" name="CustomShape 764"/>
          <p:cNvSpPr/>
          <p:nvPr/>
        </p:nvSpPr>
        <p:spPr>
          <a:xfrm>
            <a:off x="5257440" y="954000"/>
            <a:ext cx="189360" cy="734400"/>
          </a:xfrm>
          <a:prstGeom prst="can">
            <a:avLst>
              <a:gd name="adj" fmla="val 2794"/>
            </a:avLst>
          </a:prstGeom>
          <a:gradFill>
            <a:gsLst>
              <a:gs pos="0">
                <a:srgbClr val="2373a9"/>
              </a:gs>
              <a:gs pos="50000">
                <a:srgbClr val="37aeff"/>
              </a:gs>
              <a:gs pos="100000">
                <a:srgbClr val="2373a9"/>
              </a:gs>
            </a:gsLst>
            <a:lin ang="0"/>
          </a:gradFill>
          <a:ln>
            <a:noFill/>
          </a:ln>
        </p:spPr>
        <p:style>
          <a:lnRef idx="0"/>
          <a:fillRef idx="0"/>
          <a:effectRef idx="0"/>
          <a:fontRef idx="minor"/>
        </p:style>
      </p:sp>
      <p:sp>
        <p:nvSpPr>
          <p:cNvPr id="811" name="CustomShape 765"/>
          <p:cNvSpPr/>
          <p:nvPr/>
        </p:nvSpPr>
        <p:spPr>
          <a:xfrm>
            <a:off x="4957200" y="639360"/>
            <a:ext cx="452160" cy="183240"/>
          </a:xfrm>
          <a:custGeom>
            <a:avLst/>
            <a:gdLst/>
            <a:ahLst/>
            <a:rect l="l" t="t" r="r" b="b"/>
            <a:pathLst>
              <a:path w="421" h="142">
                <a:moveTo>
                  <a:pt x="421" y="142"/>
                </a:moveTo>
                <a:cubicBezTo>
                  <a:pt x="386" y="117"/>
                  <a:pt x="279" y="3"/>
                  <a:pt x="209" y="0"/>
                </a:cubicBezTo>
                <a:cubicBezTo>
                  <a:pt x="84" y="2"/>
                  <a:pt x="44" y="99"/>
                  <a:pt x="0" y="125"/>
                </a:cubicBezTo>
              </a:path>
            </a:pathLst>
          </a:custGeom>
          <a:noFill/>
          <a:ln w="28440">
            <a:solidFill>
              <a:srgbClr val="d59e45"/>
            </a:solidFill>
            <a:round/>
          </a:ln>
        </p:spPr>
        <p:style>
          <a:lnRef idx="0"/>
          <a:fillRef idx="0"/>
          <a:effectRef idx="0"/>
          <a:fontRef idx="minor"/>
        </p:style>
      </p:sp>
      <p:sp>
        <p:nvSpPr>
          <p:cNvPr id="812" name="CustomShape 766"/>
          <p:cNvSpPr/>
          <p:nvPr/>
        </p:nvSpPr>
        <p:spPr>
          <a:xfrm>
            <a:off x="5192640" y="702720"/>
            <a:ext cx="160560" cy="289440"/>
          </a:xfrm>
          <a:custGeom>
            <a:avLst/>
            <a:gdLst/>
            <a:ahLst/>
            <a:rect l="l" t="t" r="r" b="b"/>
            <a:pathLst>
              <a:path w="150" h="226">
                <a:moveTo>
                  <a:pt x="150" y="226"/>
                </a:moveTo>
                <a:cubicBezTo>
                  <a:pt x="144" y="203"/>
                  <a:pt x="136" y="118"/>
                  <a:pt x="111" y="93"/>
                </a:cubicBezTo>
                <a:cubicBezTo>
                  <a:pt x="50" y="0"/>
                  <a:pt x="23" y="80"/>
                  <a:pt x="0" y="76"/>
                </a:cubicBezTo>
              </a:path>
            </a:pathLst>
          </a:custGeom>
          <a:noFill/>
          <a:ln w="28440">
            <a:solidFill>
              <a:srgbClr val="d59e45"/>
            </a:solidFill>
            <a:round/>
          </a:ln>
        </p:spPr>
        <p:style>
          <a:lnRef idx="0"/>
          <a:fillRef idx="0"/>
          <a:effectRef idx="0"/>
          <a:fontRef idx="minor"/>
        </p:style>
      </p:sp>
      <p:sp>
        <p:nvSpPr>
          <p:cNvPr id="813" name="CustomShape 767"/>
          <p:cNvSpPr/>
          <p:nvPr/>
        </p:nvSpPr>
        <p:spPr>
          <a:xfrm rot="5400000">
            <a:off x="5025240" y="1288800"/>
            <a:ext cx="653040" cy="141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14" name="CustomShape 768"/>
          <p:cNvSpPr/>
          <p:nvPr/>
        </p:nvSpPr>
        <p:spPr>
          <a:xfrm rot="5400000">
            <a:off x="4898160" y="1119600"/>
            <a:ext cx="654120" cy="1098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15" name="CustomShape 769"/>
          <p:cNvSpPr/>
          <p:nvPr/>
        </p:nvSpPr>
        <p:spPr>
          <a:xfrm>
            <a:off x="4657320" y="953640"/>
            <a:ext cx="857880" cy="824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G</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P</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C</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R</a:t>
            </a:r>
            <a:endParaRPr b="0" lang="pt-BR" sz="2900" spc="-1" strike="noStrike">
              <a:solidFill>
                <a:srgbClr val="000000"/>
              </a:solidFill>
              <a:uFill>
                <a:solidFill>
                  <a:srgbClr val="ffffff"/>
                </a:solidFill>
              </a:uFill>
              <a:latin typeface="Arial"/>
            </a:endParaRPr>
          </a:p>
        </p:txBody>
      </p:sp>
      <p:sp>
        <p:nvSpPr>
          <p:cNvPr id="816" name="CustomShape 770"/>
          <p:cNvSpPr/>
          <p:nvPr/>
        </p:nvSpPr>
        <p:spPr>
          <a:xfrm>
            <a:off x="4487760" y="541440"/>
            <a:ext cx="168480" cy="159840"/>
          </a:xfrm>
          <a:prstGeom prst="ellipse">
            <a:avLst/>
          </a:prstGeom>
          <a:solidFill>
            <a:srgbClr val="808080"/>
          </a:solidFill>
          <a:ln w="9360">
            <a:solidFill>
              <a:srgbClr val="000000"/>
            </a:solidFill>
            <a:miter/>
          </a:ln>
        </p:spPr>
        <p:style>
          <a:lnRef idx="0"/>
          <a:fillRef idx="0"/>
          <a:effectRef idx="0"/>
          <a:fontRef idx="minor"/>
        </p:style>
      </p:sp>
      <p:sp>
        <p:nvSpPr>
          <p:cNvPr id="817" name="CustomShape 771"/>
          <p:cNvSpPr/>
          <p:nvPr/>
        </p:nvSpPr>
        <p:spPr>
          <a:xfrm>
            <a:off x="4432320" y="500040"/>
            <a:ext cx="2743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t>
            </a:r>
            <a:endParaRPr b="0" lang="pt-BR" sz="2900" spc="-1" strike="noStrike">
              <a:solidFill>
                <a:srgbClr val="000000"/>
              </a:solidFill>
              <a:uFill>
                <a:solidFill>
                  <a:srgbClr val="ffffff"/>
                </a:solidFill>
              </a:uFill>
              <a:latin typeface="Arial"/>
            </a:endParaRPr>
          </a:p>
        </p:txBody>
      </p:sp>
      <p:sp>
        <p:nvSpPr>
          <p:cNvPr id="818" name="CustomShape 772"/>
          <p:cNvSpPr/>
          <p:nvPr/>
        </p:nvSpPr>
        <p:spPr>
          <a:xfrm rot="11194800">
            <a:off x="970200" y="2059560"/>
            <a:ext cx="217800" cy="29268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819" name="CustomShape 773"/>
          <p:cNvSpPr/>
          <p:nvPr/>
        </p:nvSpPr>
        <p:spPr>
          <a:xfrm>
            <a:off x="573120" y="2022840"/>
            <a:ext cx="411840" cy="51660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820" name="CustomShape 774"/>
          <p:cNvSpPr/>
          <p:nvPr/>
        </p:nvSpPr>
        <p:spPr>
          <a:xfrm>
            <a:off x="705960" y="1967400"/>
            <a:ext cx="411840" cy="51660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821" name="CustomShape 775"/>
          <p:cNvSpPr/>
          <p:nvPr/>
        </p:nvSpPr>
        <p:spPr>
          <a:xfrm>
            <a:off x="403560" y="2169360"/>
            <a:ext cx="217440" cy="294120"/>
          </a:xfrm>
          <a:custGeom>
            <a:avLst/>
            <a:gdLst/>
            <a:ahLst/>
            <a:rect l="l" t="t" r="r" b="b"/>
            <a:pathLst>
              <a:path w="304" h="261">
                <a:moveTo>
                  <a:pt x="36" y="0"/>
                </a:moveTo>
                <a:cubicBezTo>
                  <a:pt x="55" y="42"/>
                  <a:pt x="0" y="245"/>
                  <a:pt x="152" y="253"/>
                </a:cubicBezTo>
                <a:cubicBezTo>
                  <a:pt x="304" y="261"/>
                  <a:pt x="258" y="105"/>
                  <a:pt x="286" y="67"/>
                </a:cubicBezTo>
              </a:path>
            </a:pathLst>
          </a:custGeom>
          <a:noFill/>
          <a:ln w="28440">
            <a:solidFill>
              <a:srgbClr val="d59e45"/>
            </a:solidFill>
            <a:round/>
          </a:ln>
        </p:spPr>
        <p:style>
          <a:lnRef idx="0"/>
          <a:fillRef idx="0"/>
          <a:effectRef idx="0"/>
          <a:fontRef idx="minor"/>
        </p:style>
      </p:sp>
      <p:sp>
        <p:nvSpPr>
          <p:cNvPr id="822" name="CustomShape 776"/>
          <p:cNvSpPr/>
          <p:nvPr/>
        </p:nvSpPr>
        <p:spPr>
          <a:xfrm>
            <a:off x="216360" y="2111760"/>
            <a:ext cx="161280" cy="330480"/>
          </a:xfrm>
          <a:custGeom>
            <a:avLst/>
            <a:gdLst/>
            <a:ahLst/>
            <a:rect l="l" t="t" r="r" b="b"/>
            <a:pathLst>
              <a:path w="225" h="294">
                <a:moveTo>
                  <a:pt x="0" y="0"/>
                </a:moveTo>
                <a:cubicBezTo>
                  <a:pt x="8" y="45"/>
                  <a:pt x="11" y="252"/>
                  <a:pt x="49" y="273"/>
                </a:cubicBezTo>
                <a:cubicBezTo>
                  <a:pt x="87" y="294"/>
                  <a:pt x="188" y="157"/>
                  <a:pt x="225" y="127"/>
                </a:cubicBezTo>
              </a:path>
            </a:pathLst>
          </a:custGeom>
          <a:noFill/>
          <a:ln w="28440">
            <a:solidFill>
              <a:srgbClr val="d59e45"/>
            </a:solidFill>
            <a:round/>
          </a:ln>
        </p:spPr>
        <p:style>
          <a:lnRef idx="0"/>
          <a:fillRef idx="0"/>
          <a:effectRef idx="0"/>
          <a:fontRef idx="minor"/>
        </p:style>
      </p:sp>
      <p:sp>
        <p:nvSpPr>
          <p:cNvPr id="823" name="CustomShape 777"/>
          <p:cNvSpPr/>
          <p:nvPr/>
        </p:nvSpPr>
        <p:spPr>
          <a:xfrm>
            <a:off x="824760" y="1336680"/>
            <a:ext cx="201240" cy="747360"/>
          </a:xfrm>
          <a:prstGeom prst="can">
            <a:avLst>
              <a:gd name="adj" fmla="val 3196"/>
            </a:avLst>
          </a:prstGeom>
          <a:gradFill>
            <a:gsLst>
              <a:gs pos="0">
                <a:srgbClr val="253200"/>
              </a:gs>
              <a:gs pos="50000">
                <a:srgbClr val="99cc00"/>
              </a:gs>
              <a:gs pos="100000">
                <a:srgbClr val="253200"/>
              </a:gs>
            </a:gsLst>
            <a:lin ang="0"/>
          </a:gradFill>
          <a:ln>
            <a:noFill/>
          </a:ln>
        </p:spPr>
        <p:style>
          <a:lnRef idx="0"/>
          <a:fillRef idx="0"/>
          <a:effectRef idx="0"/>
          <a:fontRef idx="minor"/>
        </p:style>
      </p:sp>
      <p:sp>
        <p:nvSpPr>
          <p:cNvPr id="824" name="CustomShape 778"/>
          <p:cNvSpPr/>
          <p:nvPr/>
        </p:nvSpPr>
        <p:spPr>
          <a:xfrm>
            <a:off x="362160" y="1332360"/>
            <a:ext cx="202320" cy="747000"/>
          </a:xfrm>
          <a:prstGeom prst="can">
            <a:avLst>
              <a:gd name="adj" fmla="val 2345"/>
            </a:avLst>
          </a:prstGeom>
          <a:gradFill>
            <a:gsLst>
              <a:gs pos="0">
                <a:srgbClr val="013a13"/>
              </a:gs>
              <a:gs pos="50000">
                <a:srgbClr val="05ed4d"/>
              </a:gs>
              <a:gs pos="100000">
                <a:srgbClr val="013a13"/>
              </a:gs>
            </a:gsLst>
            <a:lin ang="0"/>
          </a:gradFill>
          <a:ln>
            <a:noFill/>
          </a:ln>
        </p:spPr>
        <p:style>
          <a:lnRef idx="0"/>
          <a:fillRef idx="0"/>
          <a:effectRef idx="0"/>
          <a:fontRef idx="minor"/>
        </p:style>
      </p:sp>
      <p:sp>
        <p:nvSpPr>
          <p:cNvPr id="825" name="CustomShape 779"/>
          <p:cNvSpPr/>
          <p:nvPr/>
        </p:nvSpPr>
        <p:spPr>
          <a:xfrm>
            <a:off x="599040" y="1321920"/>
            <a:ext cx="202320" cy="747360"/>
          </a:xfrm>
          <a:prstGeom prst="can">
            <a:avLst>
              <a:gd name="adj" fmla="val 2988"/>
            </a:avLst>
          </a:prstGeom>
          <a:gradFill>
            <a:gsLst>
              <a:gs pos="0">
                <a:srgbClr val="3b0000"/>
              </a:gs>
              <a:gs pos="50000">
                <a:srgbClr val="f20000"/>
              </a:gs>
              <a:gs pos="100000">
                <a:srgbClr val="3b0000"/>
              </a:gs>
            </a:gsLst>
            <a:lin ang="0"/>
          </a:gradFill>
          <a:ln>
            <a:noFill/>
          </a:ln>
        </p:spPr>
        <p:style>
          <a:lnRef idx="0"/>
          <a:fillRef idx="0"/>
          <a:effectRef idx="0"/>
          <a:fontRef idx="minor"/>
        </p:style>
      </p:sp>
      <p:sp>
        <p:nvSpPr>
          <p:cNvPr id="826" name="CustomShape 780"/>
          <p:cNvSpPr/>
          <p:nvPr/>
        </p:nvSpPr>
        <p:spPr>
          <a:xfrm>
            <a:off x="131400" y="1409400"/>
            <a:ext cx="202320" cy="748440"/>
          </a:xfrm>
          <a:prstGeom prst="can">
            <a:avLst>
              <a:gd name="adj" fmla="val 2568"/>
            </a:avLst>
          </a:prstGeom>
          <a:gradFill>
            <a:gsLst>
              <a:gs pos="0">
                <a:srgbClr val="35132b"/>
              </a:gs>
              <a:gs pos="50000">
                <a:srgbClr val="da4eb2"/>
              </a:gs>
              <a:gs pos="100000">
                <a:srgbClr val="35132b"/>
              </a:gs>
            </a:gsLst>
            <a:lin ang="0"/>
          </a:gradFill>
          <a:ln>
            <a:noFill/>
          </a:ln>
        </p:spPr>
        <p:style>
          <a:lnRef idx="0"/>
          <a:fillRef idx="0"/>
          <a:effectRef idx="0"/>
          <a:fontRef idx="minor"/>
        </p:style>
      </p:sp>
      <p:sp>
        <p:nvSpPr>
          <p:cNvPr id="827" name="CustomShape 781"/>
          <p:cNvSpPr/>
          <p:nvPr/>
        </p:nvSpPr>
        <p:spPr>
          <a:xfrm>
            <a:off x="285840" y="1563120"/>
            <a:ext cx="201240" cy="745920"/>
          </a:xfrm>
          <a:prstGeom prst="can">
            <a:avLst>
              <a:gd name="adj" fmla="val 2557"/>
            </a:avLst>
          </a:prstGeom>
          <a:gradFill>
            <a:gsLst>
              <a:gs pos="0">
                <a:srgbClr val="525252"/>
              </a:gs>
              <a:gs pos="50000">
                <a:srgbClr val="808080"/>
              </a:gs>
              <a:gs pos="100000">
                <a:srgbClr val="525252"/>
              </a:gs>
            </a:gsLst>
            <a:lin ang="0"/>
          </a:gradFill>
          <a:ln>
            <a:noFill/>
          </a:ln>
        </p:spPr>
        <p:style>
          <a:lnRef idx="0"/>
          <a:fillRef idx="0"/>
          <a:effectRef idx="0"/>
          <a:fontRef idx="minor"/>
        </p:style>
      </p:sp>
      <p:sp>
        <p:nvSpPr>
          <p:cNvPr id="828" name="CustomShape 782"/>
          <p:cNvSpPr/>
          <p:nvPr/>
        </p:nvSpPr>
        <p:spPr>
          <a:xfrm>
            <a:off x="515520" y="1553400"/>
            <a:ext cx="203400" cy="748440"/>
          </a:xfrm>
          <a:prstGeom prst="can">
            <a:avLst>
              <a:gd name="adj" fmla="val 2568"/>
            </a:avLst>
          </a:prstGeom>
          <a:gradFill>
            <a:gsLst>
              <a:gs pos="0">
                <a:srgbClr val="696c00"/>
              </a:gs>
              <a:gs pos="50000">
                <a:srgbClr val="cbd000"/>
              </a:gs>
              <a:gs pos="100000">
                <a:srgbClr val="696c00"/>
              </a:gs>
            </a:gsLst>
            <a:lin ang="0"/>
          </a:gradFill>
          <a:ln>
            <a:noFill/>
          </a:ln>
        </p:spPr>
        <p:style>
          <a:lnRef idx="0"/>
          <a:fillRef idx="0"/>
          <a:effectRef idx="0"/>
          <a:fontRef idx="minor"/>
        </p:style>
      </p:sp>
      <p:sp>
        <p:nvSpPr>
          <p:cNvPr id="829" name="CustomShape 783"/>
          <p:cNvSpPr/>
          <p:nvPr/>
        </p:nvSpPr>
        <p:spPr>
          <a:xfrm>
            <a:off x="376200" y="1423440"/>
            <a:ext cx="237600" cy="208440"/>
          </a:xfrm>
          <a:custGeom>
            <a:avLst/>
            <a:gdLst/>
            <a:ahLst/>
            <a:rect l="l" t="t" r="r" b="b"/>
            <a:pathLst>
              <a:path w="207" h="159">
                <a:moveTo>
                  <a:pt x="207" y="137"/>
                </a:moveTo>
                <a:cubicBezTo>
                  <a:pt x="190" y="115"/>
                  <a:pt x="141" y="0"/>
                  <a:pt x="107" y="3"/>
                </a:cubicBezTo>
                <a:cubicBezTo>
                  <a:pt x="15" y="32"/>
                  <a:pt x="22" y="127"/>
                  <a:pt x="0" y="159"/>
                </a:cubicBezTo>
              </a:path>
            </a:pathLst>
          </a:custGeom>
          <a:noFill/>
          <a:ln>
            <a:noFill/>
          </a:ln>
        </p:spPr>
        <p:style>
          <a:lnRef idx="0"/>
          <a:fillRef idx="0"/>
          <a:effectRef idx="0"/>
          <a:fontRef idx="minor"/>
        </p:style>
      </p:sp>
      <p:sp>
        <p:nvSpPr>
          <p:cNvPr id="830" name="CustomShape 784"/>
          <p:cNvSpPr/>
          <p:nvPr/>
        </p:nvSpPr>
        <p:spPr>
          <a:xfrm>
            <a:off x="14040" y="1177920"/>
            <a:ext cx="217800" cy="29520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831" name="CustomShape 785"/>
          <p:cNvSpPr/>
          <p:nvPr/>
        </p:nvSpPr>
        <p:spPr>
          <a:xfrm rot="5400000">
            <a:off x="77760" y="1904400"/>
            <a:ext cx="611280" cy="1515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32" name="CustomShape 786"/>
          <p:cNvSpPr/>
          <p:nvPr/>
        </p:nvSpPr>
        <p:spPr>
          <a:xfrm rot="5400000">
            <a:off x="277560" y="1923840"/>
            <a:ext cx="666000" cy="1515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33" name="CustomShape 787"/>
          <p:cNvSpPr/>
          <p:nvPr/>
        </p:nvSpPr>
        <p:spPr>
          <a:xfrm rot="5400000">
            <a:off x="-108000" y="1782720"/>
            <a:ext cx="665280" cy="1515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34" name="CustomShape 788"/>
          <p:cNvSpPr/>
          <p:nvPr/>
        </p:nvSpPr>
        <p:spPr>
          <a:xfrm rot="5400000">
            <a:off x="622080" y="1728000"/>
            <a:ext cx="666360" cy="1515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35" name="CustomShape 789"/>
          <p:cNvSpPr/>
          <p:nvPr/>
        </p:nvSpPr>
        <p:spPr>
          <a:xfrm>
            <a:off x="772920" y="1531800"/>
            <a:ext cx="202320" cy="748440"/>
          </a:xfrm>
          <a:prstGeom prst="can">
            <a:avLst>
              <a:gd name="adj" fmla="val 2794"/>
            </a:avLst>
          </a:prstGeom>
          <a:gradFill>
            <a:gsLst>
              <a:gs pos="0">
                <a:srgbClr val="2373a9"/>
              </a:gs>
              <a:gs pos="50000">
                <a:srgbClr val="37aeff"/>
              </a:gs>
              <a:gs pos="100000">
                <a:srgbClr val="2373a9"/>
              </a:gs>
            </a:gsLst>
            <a:lin ang="0"/>
          </a:gradFill>
          <a:ln>
            <a:noFill/>
          </a:ln>
        </p:spPr>
        <p:style>
          <a:lnRef idx="0"/>
          <a:fillRef idx="0"/>
          <a:effectRef idx="0"/>
          <a:fontRef idx="minor"/>
        </p:style>
      </p:sp>
      <p:sp>
        <p:nvSpPr>
          <p:cNvPr id="836" name="CustomShape 790"/>
          <p:cNvSpPr/>
          <p:nvPr/>
        </p:nvSpPr>
        <p:spPr>
          <a:xfrm>
            <a:off x="451800" y="1211040"/>
            <a:ext cx="483840" cy="186480"/>
          </a:xfrm>
          <a:custGeom>
            <a:avLst/>
            <a:gdLst/>
            <a:ahLst/>
            <a:rect l="l" t="t" r="r" b="b"/>
            <a:pathLst>
              <a:path w="421" h="142">
                <a:moveTo>
                  <a:pt x="421" y="142"/>
                </a:moveTo>
                <a:cubicBezTo>
                  <a:pt x="386" y="117"/>
                  <a:pt x="279" y="3"/>
                  <a:pt x="209" y="0"/>
                </a:cubicBezTo>
                <a:cubicBezTo>
                  <a:pt x="84" y="2"/>
                  <a:pt x="44" y="99"/>
                  <a:pt x="0" y="125"/>
                </a:cubicBezTo>
              </a:path>
            </a:pathLst>
          </a:custGeom>
          <a:noFill/>
          <a:ln w="28440">
            <a:solidFill>
              <a:srgbClr val="d59e45"/>
            </a:solidFill>
            <a:round/>
          </a:ln>
        </p:spPr>
        <p:style>
          <a:lnRef idx="0"/>
          <a:fillRef idx="0"/>
          <a:effectRef idx="0"/>
          <a:fontRef idx="minor"/>
        </p:style>
      </p:sp>
      <p:sp>
        <p:nvSpPr>
          <p:cNvPr id="837" name="CustomShape 791"/>
          <p:cNvSpPr/>
          <p:nvPr/>
        </p:nvSpPr>
        <p:spPr>
          <a:xfrm>
            <a:off x="703440" y="1275840"/>
            <a:ext cx="171720" cy="295200"/>
          </a:xfrm>
          <a:custGeom>
            <a:avLst/>
            <a:gdLst/>
            <a:ahLst/>
            <a:rect l="l" t="t" r="r" b="b"/>
            <a:pathLst>
              <a:path w="150" h="226">
                <a:moveTo>
                  <a:pt x="150" y="226"/>
                </a:moveTo>
                <a:cubicBezTo>
                  <a:pt x="144" y="203"/>
                  <a:pt x="136" y="118"/>
                  <a:pt x="111" y="93"/>
                </a:cubicBezTo>
                <a:cubicBezTo>
                  <a:pt x="50" y="0"/>
                  <a:pt x="23" y="80"/>
                  <a:pt x="0" y="76"/>
                </a:cubicBezTo>
              </a:path>
            </a:pathLst>
          </a:custGeom>
          <a:noFill/>
          <a:ln w="28440">
            <a:solidFill>
              <a:srgbClr val="d59e45"/>
            </a:solidFill>
            <a:round/>
          </a:ln>
        </p:spPr>
        <p:style>
          <a:lnRef idx="0"/>
          <a:fillRef idx="0"/>
          <a:effectRef idx="0"/>
          <a:fontRef idx="minor"/>
        </p:style>
      </p:sp>
      <p:sp>
        <p:nvSpPr>
          <p:cNvPr id="838" name="CustomShape 792"/>
          <p:cNvSpPr/>
          <p:nvPr/>
        </p:nvSpPr>
        <p:spPr>
          <a:xfrm rot="5400000">
            <a:off x="540360" y="1869120"/>
            <a:ext cx="665280" cy="1515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39" name="CustomShape 793"/>
          <p:cNvSpPr/>
          <p:nvPr/>
        </p:nvSpPr>
        <p:spPr>
          <a:xfrm rot="5400000">
            <a:off x="405360" y="1697760"/>
            <a:ext cx="666360" cy="117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40" name="CustomShape 794"/>
          <p:cNvSpPr/>
          <p:nvPr/>
        </p:nvSpPr>
        <p:spPr>
          <a:xfrm>
            <a:off x="131400" y="1531800"/>
            <a:ext cx="917640" cy="824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G</a:t>
            </a:r>
            <a:endParaRPr b="0" lang="pt-BR" sz="29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c</a:t>
            </a:r>
            <a:endParaRPr b="0" lang="pt-BR" sz="29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g</a:t>
            </a:r>
            <a:endParaRPr b="0" lang="pt-BR" sz="29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R</a:t>
            </a:r>
            <a:endParaRPr b="0" lang="pt-BR" sz="2900" spc="-1" strike="noStrike">
              <a:solidFill>
                <a:srgbClr val="000000"/>
              </a:solidFill>
              <a:uFill>
                <a:solidFill>
                  <a:srgbClr val="ffffff"/>
                </a:solidFill>
              </a:uFill>
              <a:latin typeface="Arial"/>
            </a:endParaRPr>
          </a:p>
        </p:txBody>
      </p:sp>
      <p:sp>
        <p:nvSpPr>
          <p:cNvPr id="841" name="CustomShape 795"/>
          <p:cNvSpPr/>
          <p:nvPr/>
        </p:nvSpPr>
        <p:spPr>
          <a:xfrm>
            <a:off x="1017720" y="2233440"/>
            <a:ext cx="169560" cy="158760"/>
          </a:xfrm>
          <a:prstGeom prst="ellipse">
            <a:avLst/>
          </a:prstGeom>
          <a:solidFill>
            <a:srgbClr val="808080"/>
          </a:solidFill>
          <a:ln w="9360">
            <a:solidFill>
              <a:srgbClr val="000000"/>
            </a:solidFill>
            <a:miter/>
          </a:ln>
        </p:spPr>
        <p:style>
          <a:lnRef idx="0"/>
          <a:fillRef idx="0"/>
          <a:effectRef idx="0"/>
          <a:fontRef idx="minor"/>
        </p:style>
      </p:sp>
      <p:sp>
        <p:nvSpPr>
          <p:cNvPr id="842" name="CustomShape 796"/>
          <p:cNvSpPr/>
          <p:nvPr/>
        </p:nvSpPr>
        <p:spPr>
          <a:xfrm>
            <a:off x="961920" y="2192400"/>
            <a:ext cx="2761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t>
            </a:r>
            <a:endParaRPr b="0" lang="pt-BR" sz="2900" spc="-1" strike="noStrike">
              <a:solidFill>
                <a:srgbClr val="000000"/>
              </a:solidFill>
              <a:uFill>
                <a:solidFill>
                  <a:srgbClr val="ffffff"/>
                </a:solidFill>
              </a:uFill>
              <a:latin typeface="Arial"/>
            </a:endParaRPr>
          </a:p>
        </p:txBody>
      </p:sp>
      <p:sp>
        <p:nvSpPr>
          <p:cNvPr id="843" name="CustomShape 797"/>
          <p:cNvSpPr/>
          <p:nvPr/>
        </p:nvSpPr>
        <p:spPr>
          <a:xfrm>
            <a:off x="4680" y="1100160"/>
            <a:ext cx="168480" cy="159840"/>
          </a:xfrm>
          <a:prstGeom prst="ellipse">
            <a:avLst/>
          </a:prstGeom>
          <a:solidFill>
            <a:srgbClr val="808080"/>
          </a:solidFill>
          <a:ln w="9360">
            <a:solidFill>
              <a:srgbClr val="000000"/>
            </a:solidFill>
            <a:miter/>
          </a:ln>
        </p:spPr>
        <p:style>
          <a:lnRef idx="0"/>
          <a:fillRef idx="0"/>
          <a:effectRef idx="0"/>
          <a:fontRef idx="minor"/>
        </p:style>
      </p:sp>
      <p:sp>
        <p:nvSpPr>
          <p:cNvPr id="844" name="CustomShape 798"/>
          <p:cNvSpPr/>
          <p:nvPr/>
        </p:nvSpPr>
        <p:spPr>
          <a:xfrm>
            <a:off x="-50760" y="1058760"/>
            <a:ext cx="2743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t>
            </a:r>
            <a:endParaRPr b="0" lang="pt-BR" sz="2900" spc="-1" strike="noStrike">
              <a:solidFill>
                <a:srgbClr val="000000"/>
              </a:solidFill>
              <a:uFill>
                <a:solidFill>
                  <a:srgbClr val="ffffff"/>
                </a:solidFill>
              </a:uFill>
              <a:latin typeface="Arial"/>
            </a:endParaRPr>
          </a:p>
        </p:txBody>
      </p:sp>
      <p:sp>
        <p:nvSpPr>
          <p:cNvPr id="845" name="CustomShape 799"/>
          <p:cNvSpPr/>
          <p:nvPr/>
        </p:nvSpPr>
        <p:spPr>
          <a:xfrm rot="11194800">
            <a:off x="2493000" y="1719360"/>
            <a:ext cx="194040" cy="25992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846" name="CustomShape 800"/>
          <p:cNvSpPr/>
          <p:nvPr/>
        </p:nvSpPr>
        <p:spPr>
          <a:xfrm>
            <a:off x="2138760" y="1686960"/>
            <a:ext cx="367200" cy="45864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847" name="CustomShape 801"/>
          <p:cNvSpPr/>
          <p:nvPr/>
        </p:nvSpPr>
        <p:spPr>
          <a:xfrm>
            <a:off x="2257200" y="1637640"/>
            <a:ext cx="367200" cy="45864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848" name="CustomShape 802"/>
          <p:cNvSpPr/>
          <p:nvPr/>
        </p:nvSpPr>
        <p:spPr>
          <a:xfrm>
            <a:off x="1987560" y="1816920"/>
            <a:ext cx="193680" cy="261000"/>
          </a:xfrm>
          <a:custGeom>
            <a:avLst/>
            <a:gdLst/>
            <a:ahLst/>
            <a:rect l="l" t="t" r="r" b="b"/>
            <a:pathLst>
              <a:path w="304" h="261">
                <a:moveTo>
                  <a:pt x="36" y="0"/>
                </a:moveTo>
                <a:cubicBezTo>
                  <a:pt x="55" y="42"/>
                  <a:pt x="0" y="245"/>
                  <a:pt x="152" y="253"/>
                </a:cubicBezTo>
                <a:cubicBezTo>
                  <a:pt x="304" y="261"/>
                  <a:pt x="258" y="105"/>
                  <a:pt x="286" y="67"/>
                </a:cubicBezTo>
              </a:path>
            </a:pathLst>
          </a:custGeom>
          <a:noFill/>
          <a:ln w="28440">
            <a:solidFill>
              <a:srgbClr val="d59e45"/>
            </a:solidFill>
            <a:round/>
          </a:ln>
        </p:spPr>
        <p:style>
          <a:lnRef idx="0"/>
          <a:fillRef idx="0"/>
          <a:effectRef idx="0"/>
          <a:fontRef idx="minor"/>
        </p:style>
      </p:sp>
      <p:sp>
        <p:nvSpPr>
          <p:cNvPr id="849" name="CustomShape 803"/>
          <p:cNvSpPr/>
          <p:nvPr/>
        </p:nvSpPr>
        <p:spPr>
          <a:xfrm>
            <a:off x="1820520" y="1765800"/>
            <a:ext cx="144000" cy="293760"/>
          </a:xfrm>
          <a:custGeom>
            <a:avLst/>
            <a:gdLst/>
            <a:ahLst/>
            <a:rect l="l" t="t" r="r" b="b"/>
            <a:pathLst>
              <a:path w="225" h="294">
                <a:moveTo>
                  <a:pt x="0" y="0"/>
                </a:moveTo>
                <a:cubicBezTo>
                  <a:pt x="8" y="45"/>
                  <a:pt x="11" y="252"/>
                  <a:pt x="49" y="273"/>
                </a:cubicBezTo>
                <a:cubicBezTo>
                  <a:pt x="87" y="294"/>
                  <a:pt x="188" y="157"/>
                  <a:pt x="225" y="127"/>
                </a:cubicBezTo>
              </a:path>
            </a:pathLst>
          </a:custGeom>
          <a:noFill/>
          <a:ln w="28440">
            <a:solidFill>
              <a:srgbClr val="d59e45"/>
            </a:solidFill>
            <a:round/>
          </a:ln>
        </p:spPr>
        <p:style>
          <a:lnRef idx="0"/>
          <a:fillRef idx="0"/>
          <a:effectRef idx="0"/>
          <a:fontRef idx="minor"/>
        </p:style>
      </p:sp>
      <p:sp>
        <p:nvSpPr>
          <p:cNvPr id="850" name="CustomShape 804"/>
          <p:cNvSpPr/>
          <p:nvPr/>
        </p:nvSpPr>
        <p:spPr>
          <a:xfrm>
            <a:off x="2364480" y="1077480"/>
            <a:ext cx="179280" cy="663840"/>
          </a:xfrm>
          <a:prstGeom prst="can">
            <a:avLst>
              <a:gd name="adj" fmla="val 3196"/>
            </a:avLst>
          </a:prstGeom>
          <a:gradFill>
            <a:gsLst>
              <a:gs pos="0">
                <a:srgbClr val="253200"/>
              </a:gs>
              <a:gs pos="50000">
                <a:srgbClr val="99cc00"/>
              </a:gs>
              <a:gs pos="100000">
                <a:srgbClr val="253200"/>
              </a:gs>
            </a:gsLst>
            <a:lin ang="0"/>
          </a:gradFill>
          <a:ln>
            <a:noFill/>
          </a:ln>
        </p:spPr>
        <p:style>
          <a:lnRef idx="0"/>
          <a:fillRef idx="0"/>
          <a:effectRef idx="0"/>
          <a:fontRef idx="minor"/>
        </p:style>
      </p:sp>
      <p:sp>
        <p:nvSpPr>
          <p:cNvPr id="851" name="CustomShape 805"/>
          <p:cNvSpPr/>
          <p:nvPr/>
        </p:nvSpPr>
        <p:spPr>
          <a:xfrm>
            <a:off x="1950480" y="1073520"/>
            <a:ext cx="180360" cy="663480"/>
          </a:xfrm>
          <a:prstGeom prst="can">
            <a:avLst>
              <a:gd name="adj" fmla="val 2345"/>
            </a:avLst>
          </a:prstGeom>
          <a:gradFill>
            <a:gsLst>
              <a:gs pos="0">
                <a:srgbClr val="013a13"/>
              </a:gs>
              <a:gs pos="50000">
                <a:srgbClr val="05ed4d"/>
              </a:gs>
              <a:gs pos="100000">
                <a:srgbClr val="013a13"/>
              </a:gs>
            </a:gsLst>
            <a:lin ang="0"/>
          </a:gradFill>
          <a:ln>
            <a:noFill/>
          </a:ln>
        </p:spPr>
        <p:style>
          <a:lnRef idx="0"/>
          <a:fillRef idx="0"/>
          <a:effectRef idx="0"/>
          <a:fontRef idx="minor"/>
        </p:style>
      </p:sp>
      <p:sp>
        <p:nvSpPr>
          <p:cNvPr id="852" name="CustomShape 806"/>
          <p:cNvSpPr/>
          <p:nvPr/>
        </p:nvSpPr>
        <p:spPr>
          <a:xfrm>
            <a:off x="2161800" y="1064160"/>
            <a:ext cx="180360" cy="663840"/>
          </a:xfrm>
          <a:prstGeom prst="can">
            <a:avLst>
              <a:gd name="adj" fmla="val 2988"/>
            </a:avLst>
          </a:prstGeom>
          <a:gradFill>
            <a:gsLst>
              <a:gs pos="0">
                <a:srgbClr val="3b0000"/>
              </a:gs>
              <a:gs pos="50000">
                <a:srgbClr val="f20000"/>
              </a:gs>
              <a:gs pos="100000">
                <a:srgbClr val="3b0000"/>
              </a:gs>
            </a:gsLst>
            <a:lin ang="0"/>
          </a:gradFill>
          <a:ln>
            <a:noFill/>
          </a:ln>
        </p:spPr>
        <p:style>
          <a:lnRef idx="0"/>
          <a:fillRef idx="0"/>
          <a:effectRef idx="0"/>
          <a:fontRef idx="minor"/>
        </p:style>
      </p:sp>
      <p:sp>
        <p:nvSpPr>
          <p:cNvPr id="853" name="CustomShape 807"/>
          <p:cNvSpPr/>
          <p:nvPr/>
        </p:nvSpPr>
        <p:spPr>
          <a:xfrm>
            <a:off x="1744920" y="1141920"/>
            <a:ext cx="180360" cy="664560"/>
          </a:xfrm>
          <a:prstGeom prst="can">
            <a:avLst>
              <a:gd name="adj" fmla="val 2568"/>
            </a:avLst>
          </a:prstGeom>
          <a:gradFill>
            <a:gsLst>
              <a:gs pos="0">
                <a:srgbClr val="35132b"/>
              </a:gs>
              <a:gs pos="50000">
                <a:srgbClr val="da4eb2"/>
              </a:gs>
              <a:gs pos="100000">
                <a:srgbClr val="35132b"/>
              </a:gs>
            </a:gsLst>
            <a:lin ang="0"/>
          </a:gradFill>
          <a:ln>
            <a:noFill/>
          </a:ln>
        </p:spPr>
        <p:style>
          <a:lnRef idx="0"/>
          <a:fillRef idx="0"/>
          <a:effectRef idx="0"/>
          <a:fontRef idx="minor"/>
        </p:style>
      </p:sp>
      <p:sp>
        <p:nvSpPr>
          <p:cNvPr id="854" name="CustomShape 808"/>
          <p:cNvSpPr/>
          <p:nvPr/>
        </p:nvSpPr>
        <p:spPr>
          <a:xfrm>
            <a:off x="1881360" y="1279440"/>
            <a:ext cx="180360" cy="663840"/>
          </a:xfrm>
          <a:prstGeom prst="can">
            <a:avLst>
              <a:gd name="adj" fmla="val 2568"/>
            </a:avLst>
          </a:prstGeom>
          <a:gradFill>
            <a:gsLst>
              <a:gs pos="0">
                <a:srgbClr val="525252"/>
              </a:gs>
              <a:gs pos="50000">
                <a:srgbClr val="808080"/>
              </a:gs>
              <a:gs pos="100000">
                <a:srgbClr val="525252"/>
              </a:gs>
            </a:gsLst>
            <a:lin ang="0"/>
          </a:gradFill>
          <a:ln>
            <a:noFill/>
          </a:ln>
        </p:spPr>
        <p:style>
          <a:lnRef idx="0"/>
          <a:fillRef idx="0"/>
          <a:effectRef idx="0"/>
          <a:fontRef idx="minor"/>
        </p:style>
      </p:sp>
      <p:sp>
        <p:nvSpPr>
          <p:cNvPr id="855" name="CustomShape 809"/>
          <p:cNvSpPr/>
          <p:nvPr/>
        </p:nvSpPr>
        <p:spPr>
          <a:xfrm>
            <a:off x="2087280" y="1270080"/>
            <a:ext cx="181080" cy="664560"/>
          </a:xfrm>
          <a:prstGeom prst="can">
            <a:avLst>
              <a:gd name="adj" fmla="val 2568"/>
            </a:avLst>
          </a:prstGeom>
          <a:gradFill>
            <a:gsLst>
              <a:gs pos="0">
                <a:srgbClr val="696c00"/>
              </a:gs>
              <a:gs pos="50000">
                <a:srgbClr val="cbd000"/>
              </a:gs>
              <a:gs pos="100000">
                <a:srgbClr val="696c00"/>
              </a:gs>
            </a:gsLst>
            <a:lin ang="0"/>
          </a:gradFill>
          <a:ln>
            <a:noFill/>
          </a:ln>
        </p:spPr>
        <p:style>
          <a:lnRef idx="0"/>
          <a:fillRef idx="0"/>
          <a:effectRef idx="0"/>
          <a:fontRef idx="minor"/>
        </p:style>
      </p:sp>
      <p:sp>
        <p:nvSpPr>
          <p:cNvPr id="856" name="CustomShape 810"/>
          <p:cNvSpPr/>
          <p:nvPr/>
        </p:nvSpPr>
        <p:spPr>
          <a:xfrm>
            <a:off x="1963440" y="1154160"/>
            <a:ext cx="212040" cy="185040"/>
          </a:xfrm>
          <a:custGeom>
            <a:avLst/>
            <a:gdLst/>
            <a:ahLst/>
            <a:rect l="l" t="t" r="r" b="b"/>
            <a:pathLst>
              <a:path w="207" h="159">
                <a:moveTo>
                  <a:pt x="207" y="137"/>
                </a:moveTo>
                <a:cubicBezTo>
                  <a:pt x="190" y="115"/>
                  <a:pt x="141" y="0"/>
                  <a:pt x="107" y="3"/>
                </a:cubicBezTo>
                <a:cubicBezTo>
                  <a:pt x="15" y="32"/>
                  <a:pt x="22" y="127"/>
                  <a:pt x="0" y="159"/>
                </a:cubicBezTo>
              </a:path>
            </a:pathLst>
          </a:custGeom>
          <a:noFill/>
          <a:ln>
            <a:noFill/>
          </a:ln>
        </p:spPr>
        <p:style>
          <a:lnRef idx="0"/>
          <a:fillRef idx="0"/>
          <a:effectRef idx="0"/>
          <a:fontRef idx="minor"/>
        </p:style>
      </p:sp>
      <p:sp>
        <p:nvSpPr>
          <p:cNvPr id="857" name="CustomShape 811"/>
          <p:cNvSpPr/>
          <p:nvPr/>
        </p:nvSpPr>
        <p:spPr>
          <a:xfrm>
            <a:off x="1640160" y="936360"/>
            <a:ext cx="194040" cy="26208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858" name="CustomShape 812"/>
          <p:cNvSpPr/>
          <p:nvPr/>
        </p:nvSpPr>
        <p:spPr>
          <a:xfrm rot="5400000">
            <a:off x="1698480" y="1581120"/>
            <a:ext cx="542880" cy="135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59" name="CustomShape 813"/>
          <p:cNvSpPr/>
          <p:nvPr/>
        </p:nvSpPr>
        <p:spPr>
          <a:xfrm rot="5400000">
            <a:off x="1876680" y="1598760"/>
            <a:ext cx="591840" cy="135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60" name="CustomShape 814"/>
          <p:cNvSpPr/>
          <p:nvPr/>
        </p:nvSpPr>
        <p:spPr>
          <a:xfrm rot="5400000">
            <a:off x="1532880" y="1473120"/>
            <a:ext cx="590760" cy="135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61" name="CustomShape 815"/>
          <p:cNvSpPr/>
          <p:nvPr/>
        </p:nvSpPr>
        <p:spPr>
          <a:xfrm rot="5400000">
            <a:off x="2183760" y="1424520"/>
            <a:ext cx="591840" cy="1350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62" name="CustomShape 816"/>
          <p:cNvSpPr/>
          <p:nvPr/>
        </p:nvSpPr>
        <p:spPr>
          <a:xfrm>
            <a:off x="2316960" y="1250640"/>
            <a:ext cx="180360" cy="664560"/>
          </a:xfrm>
          <a:prstGeom prst="can">
            <a:avLst>
              <a:gd name="adj" fmla="val 2794"/>
            </a:avLst>
          </a:prstGeom>
          <a:gradFill>
            <a:gsLst>
              <a:gs pos="0">
                <a:srgbClr val="2373a9"/>
              </a:gs>
              <a:gs pos="50000">
                <a:srgbClr val="37aeff"/>
              </a:gs>
              <a:gs pos="100000">
                <a:srgbClr val="2373a9"/>
              </a:gs>
            </a:gsLst>
            <a:lin ang="0"/>
          </a:gradFill>
          <a:ln>
            <a:noFill/>
          </a:ln>
        </p:spPr>
        <p:style>
          <a:lnRef idx="0"/>
          <a:fillRef idx="0"/>
          <a:effectRef idx="0"/>
          <a:fontRef idx="minor"/>
        </p:style>
      </p:sp>
      <p:sp>
        <p:nvSpPr>
          <p:cNvPr id="863" name="CustomShape 817"/>
          <p:cNvSpPr/>
          <p:nvPr/>
        </p:nvSpPr>
        <p:spPr>
          <a:xfrm>
            <a:off x="2030400" y="965880"/>
            <a:ext cx="431280" cy="165600"/>
          </a:xfrm>
          <a:custGeom>
            <a:avLst/>
            <a:gdLst/>
            <a:ahLst/>
            <a:rect l="l" t="t" r="r" b="b"/>
            <a:pathLst>
              <a:path w="421" h="142">
                <a:moveTo>
                  <a:pt x="421" y="142"/>
                </a:moveTo>
                <a:cubicBezTo>
                  <a:pt x="386" y="117"/>
                  <a:pt x="279" y="3"/>
                  <a:pt x="209" y="0"/>
                </a:cubicBezTo>
                <a:cubicBezTo>
                  <a:pt x="84" y="2"/>
                  <a:pt x="44" y="99"/>
                  <a:pt x="0" y="125"/>
                </a:cubicBezTo>
              </a:path>
            </a:pathLst>
          </a:custGeom>
          <a:noFill/>
          <a:ln w="28440">
            <a:solidFill>
              <a:srgbClr val="d59e45"/>
            </a:solidFill>
            <a:round/>
          </a:ln>
        </p:spPr>
        <p:style>
          <a:lnRef idx="0"/>
          <a:fillRef idx="0"/>
          <a:effectRef idx="0"/>
          <a:fontRef idx="minor"/>
        </p:style>
      </p:sp>
      <p:sp>
        <p:nvSpPr>
          <p:cNvPr id="864" name="CustomShape 818"/>
          <p:cNvSpPr/>
          <p:nvPr/>
        </p:nvSpPr>
        <p:spPr>
          <a:xfrm>
            <a:off x="2255040" y="1023120"/>
            <a:ext cx="153000" cy="262080"/>
          </a:xfrm>
          <a:custGeom>
            <a:avLst/>
            <a:gdLst/>
            <a:ahLst/>
            <a:rect l="l" t="t" r="r" b="b"/>
            <a:pathLst>
              <a:path w="150" h="226">
                <a:moveTo>
                  <a:pt x="150" y="226"/>
                </a:moveTo>
                <a:cubicBezTo>
                  <a:pt x="144" y="203"/>
                  <a:pt x="136" y="118"/>
                  <a:pt x="111" y="93"/>
                </a:cubicBezTo>
                <a:cubicBezTo>
                  <a:pt x="50" y="0"/>
                  <a:pt x="23" y="80"/>
                  <a:pt x="0" y="76"/>
                </a:cubicBezTo>
              </a:path>
            </a:pathLst>
          </a:custGeom>
          <a:noFill/>
          <a:ln w="28440">
            <a:solidFill>
              <a:srgbClr val="d59e45"/>
            </a:solidFill>
            <a:round/>
          </a:ln>
        </p:spPr>
        <p:style>
          <a:lnRef idx="0"/>
          <a:fillRef idx="0"/>
          <a:effectRef idx="0"/>
          <a:fontRef idx="minor"/>
        </p:style>
      </p:sp>
      <p:sp>
        <p:nvSpPr>
          <p:cNvPr id="865" name="CustomShape 819"/>
          <p:cNvSpPr/>
          <p:nvPr/>
        </p:nvSpPr>
        <p:spPr>
          <a:xfrm rot="5400000">
            <a:off x="2111400" y="1550160"/>
            <a:ext cx="591120" cy="135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66" name="CustomShape 820"/>
          <p:cNvSpPr/>
          <p:nvPr/>
        </p:nvSpPr>
        <p:spPr>
          <a:xfrm rot="5400000">
            <a:off x="1990080" y="1397520"/>
            <a:ext cx="591840" cy="1047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867" name="CustomShape 821"/>
          <p:cNvSpPr/>
          <p:nvPr/>
        </p:nvSpPr>
        <p:spPr>
          <a:xfrm>
            <a:off x="1744560" y="1250640"/>
            <a:ext cx="81936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A</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D</a:t>
            </a:r>
            <a:endParaRPr b="0" lang="pt-BR" sz="2900" spc="-1" strike="noStrike">
              <a:solidFill>
                <a:srgbClr val="000000"/>
              </a:solidFill>
              <a:uFill>
                <a:solidFill>
                  <a:srgbClr val="ffffff"/>
                </a:solidFill>
              </a:uFill>
              <a:latin typeface="Arial"/>
            </a:endParaRPr>
          </a:p>
          <a:p>
            <a:pPr algn="ctr"/>
            <a:r>
              <a:rPr b="1" lang="en-US" sz="1200" spc="-1" strike="noStrike">
                <a:solidFill>
                  <a:srgbClr val="000000"/>
                </a:solidFill>
                <a:uFill>
                  <a:solidFill>
                    <a:srgbClr val="ffffff"/>
                  </a:solidFill>
                </a:uFill>
                <a:latin typeface="Arial"/>
              </a:rPr>
              <a:t>R</a:t>
            </a:r>
            <a:endParaRPr b="0" lang="pt-BR" sz="2900" spc="-1" strike="noStrike">
              <a:solidFill>
                <a:srgbClr val="000000"/>
              </a:solidFill>
              <a:uFill>
                <a:solidFill>
                  <a:srgbClr val="ffffff"/>
                </a:solidFill>
              </a:uFill>
              <a:latin typeface="Arial"/>
            </a:endParaRPr>
          </a:p>
        </p:txBody>
      </p:sp>
      <p:sp>
        <p:nvSpPr>
          <p:cNvPr id="868" name="CustomShape 822"/>
          <p:cNvSpPr/>
          <p:nvPr/>
        </p:nvSpPr>
        <p:spPr>
          <a:xfrm>
            <a:off x="1951200" y="1098000"/>
            <a:ext cx="250920" cy="196560"/>
          </a:xfrm>
          <a:custGeom>
            <a:avLst/>
            <a:gdLst/>
            <a:ahLst/>
            <a:rect l="l" t="t" r="r" b="b"/>
            <a:pathLst>
              <a:path w="196" h="148">
                <a:moveTo>
                  <a:pt x="196" y="142"/>
                </a:moveTo>
                <a:cubicBezTo>
                  <a:pt x="190" y="92"/>
                  <a:pt x="196" y="48"/>
                  <a:pt x="128" y="24"/>
                </a:cubicBezTo>
                <a:cubicBezTo>
                  <a:pt x="60" y="0"/>
                  <a:pt x="0" y="102"/>
                  <a:pt x="0" y="148"/>
                </a:cubicBezTo>
              </a:path>
            </a:pathLst>
          </a:custGeom>
          <a:noFill/>
          <a:ln w="28440">
            <a:solidFill>
              <a:srgbClr val="d59e45"/>
            </a:solidFill>
            <a:round/>
          </a:ln>
        </p:spPr>
        <p:style>
          <a:lnRef idx="0"/>
          <a:fillRef idx="0"/>
          <a:effectRef idx="0"/>
          <a:fontRef idx="minor"/>
        </p:style>
      </p:sp>
      <p:sp>
        <p:nvSpPr>
          <p:cNvPr id="869" name="CustomShape 823"/>
          <p:cNvSpPr/>
          <p:nvPr/>
        </p:nvSpPr>
        <p:spPr>
          <a:xfrm>
            <a:off x="1554480" y="884160"/>
            <a:ext cx="168840" cy="159840"/>
          </a:xfrm>
          <a:prstGeom prst="ellipse">
            <a:avLst/>
          </a:prstGeom>
          <a:solidFill>
            <a:srgbClr val="808080"/>
          </a:solidFill>
          <a:ln w="9360">
            <a:solidFill>
              <a:srgbClr val="000000"/>
            </a:solidFill>
            <a:miter/>
          </a:ln>
        </p:spPr>
        <p:style>
          <a:lnRef idx="0"/>
          <a:fillRef idx="0"/>
          <a:effectRef idx="0"/>
          <a:fontRef idx="minor"/>
        </p:style>
      </p:sp>
      <p:sp>
        <p:nvSpPr>
          <p:cNvPr id="870" name="CustomShape 824"/>
          <p:cNvSpPr/>
          <p:nvPr/>
        </p:nvSpPr>
        <p:spPr>
          <a:xfrm>
            <a:off x="1498680" y="843120"/>
            <a:ext cx="2746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t>
            </a:r>
            <a:endParaRPr b="0" lang="pt-BR" sz="2900" spc="-1" strike="noStrike">
              <a:solidFill>
                <a:srgbClr val="000000"/>
              </a:solidFill>
              <a:uFill>
                <a:solidFill>
                  <a:srgbClr val="ffffff"/>
                </a:solidFill>
              </a:uFill>
              <a:latin typeface="Arial"/>
            </a:endParaRPr>
          </a:p>
        </p:txBody>
      </p:sp>
      <p:sp>
        <p:nvSpPr>
          <p:cNvPr id="871" name="CustomShape 825"/>
          <p:cNvSpPr/>
          <p:nvPr/>
        </p:nvSpPr>
        <p:spPr>
          <a:xfrm>
            <a:off x="2580120" y="1877760"/>
            <a:ext cx="169560" cy="158760"/>
          </a:xfrm>
          <a:prstGeom prst="ellipse">
            <a:avLst/>
          </a:prstGeom>
          <a:solidFill>
            <a:srgbClr val="808080"/>
          </a:solidFill>
          <a:ln w="9360">
            <a:solidFill>
              <a:srgbClr val="000000"/>
            </a:solidFill>
            <a:miter/>
          </a:ln>
        </p:spPr>
        <p:style>
          <a:lnRef idx="0"/>
          <a:fillRef idx="0"/>
          <a:effectRef idx="0"/>
          <a:fontRef idx="minor"/>
        </p:style>
      </p:sp>
      <p:sp>
        <p:nvSpPr>
          <p:cNvPr id="872" name="CustomShape 826"/>
          <p:cNvSpPr/>
          <p:nvPr/>
        </p:nvSpPr>
        <p:spPr>
          <a:xfrm>
            <a:off x="2524320" y="1836720"/>
            <a:ext cx="2761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t>
            </a:r>
            <a:endParaRPr b="0" lang="pt-BR" sz="2900" spc="-1" strike="noStrike">
              <a:solidFill>
                <a:srgbClr val="000000"/>
              </a:solidFill>
              <a:uFill>
                <a:solidFill>
                  <a:srgbClr val="ffffff"/>
                </a:solidFill>
              </a:uFill>
              <a:latin typeface="Arial"/>
            </a:endParaRPr>
          </a:p>
        </p:txBody>
      </p:sp>
      <p:sp>
        <p:nvSpPr>
          <p:cNvPr id="873" name="CustomShape 827"/>
          <p:cNvSpPr/>
          <p:nvPr/>
        </p:nvSpPr>
        <p:spPr>
          <a:xfrm rot="19447200">
            <a:off x="-47160" y="4032000"/>
            <a:ext cx="695160" cy="4032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646464"/>
              </a:gs>
              <a:gs pos="100000">
                <a:srgbClr val="e8e8e8"/>
              </a:gs>
            </a:gsLst>
            <a:lin ang="5400000"/>
          </a:gradFill>
          <a:ln w="9360">
            <a:solidFill>
              <a:srgbClr val="000000"/>
            </a:solidFill>
            <a:round/>
          </a:ln>
        </p:spPr>
        <p:style>
          <a:lnRef idx="0"/>
          <a:fillRef idx="0"/>
          <a:effectRef idx="0"/>
          <a:fontRef idx="minor"/>
        </p:style>
      </p:sp>
      <p:sp>
        <p:nvSpPr>
          <p:cNvPr id="874" name="CustomShape 828"/>
          <p:cNvSpPr/>
          <p:nvPr/>
        </p:nvSpPr>
        <p:spPr>
          <a:xfrm rot="18867600">
            <a:off x="397080" y="4161240"/>
            <a:ext cx="239400" cy="1008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75" name="CustomShape 829"/>
          <p:cNvSpPr/>
          <p:nvPr/>
        </p:nvSpPr>
        <p:spPr>
          <a:xfrm rot="19447200">
            <a:off x="113040" y="4110840"/>
            <a:ext cx="48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sAC</a:t>
            </a:r>
            <a:endParaRPr b="0" lang="pt-BR" sz="2900" spc="-1" strike="noStrike">
              <a:solidFill>
                <a:srgbClr val="000000"/>
              </a:solidFill>
              <a:uFill>
                <a:solidFill>
                  <a:srgbClr val="ffffff"/>
                </a:solidFill>
              </a:uFill>
              <a:latin typeface="Arial"/>
            </a:endParaRPr>
          </a:p>
        </p:txBody>
      </p:sp>
      <p:sp>
        <p:nvSpPr>
          <p:cNvPr id="876" name="CustomShape 830"/>
          <p:cNvSpPr/>
          <p:nvPr/>
        </p:nvSpPr>
        <p:spPr>
          <a:xfrm>
            <a:off x="1157400" y="2090880"/>
            <a:ext cx="720720" cy="4284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a6a00"/>
              </a:gs>
              <a:gs pos="100000">
                <a:srgbClr val="ffcaa3"/>
              </a:gs>
            </a:gsLst>
            <a:lin ang="5400000"/>
          </a:gradFill>
          <a:ln w="9360">
            <a:solidFill>
              <a:srgbClr val="000000"/>
            </a:solidFill>
            <a:round/>
          </a:ln>
        </p:spPr>
        <p:style>
          <a:lnRef idx="0"/>
          <a:fillRef idx="0"/>
          <a:effectRef idx="0"/>
          <a:fontRef idx="minor"/>
        </p:style>
      </p:sp>
      <p:sp>
        <p:nvSpPr>
          <p:cNvPr id="877" name="CustomShape 831"/>
          <p:cNvSpPr/>
          <p:nvPr/>
        </p:nvSpPr>
        <p:spPr>
          <a:xfrm rot="21020400">
            <a:off x="1589040" y="2367720"/>
            <a:ext cx="248400" cy="1072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78" name="CustomShape 832"/>
          <p:cNvSpPr/>
          <p:nvPr/>
        </p:nvSpPr>
        <p:spPr>
          <a:xfrm>
            <a:off x="1364400" y="2232000"/>
            <a:ext cx="4003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a:t>
            </a:r>
            <a:endParaRPr b="0" lang="pt-BR" sz="2900" spc="-1" strike="noStrike">
              <a:solidFill>
                <a:srgbClr val="000000"/>
              </a:solidFill>
              <a:uFill>
                <a:solidFill>
                  <a:srgbClr val="ffffff"/>
                </a:solidFill>
              </a:uFill>
              <a:latin typeface="Arial"/>
            </a:endParaRPr>
          </a:p>
        </p:txBody>
      </p:sp>
      <p:sp>
        <p:nvSpPr>
          <p:cNvPr id="879" name="CustomShape 833"/>
          <p:cNvSpPr/>
          <p:nvPr/>
        </p:nvSpPr>
        <p:spPr>
          <a:xfrm>
            <a:off x="6881760" y="5840280"/>
            <a:ext cx="593640" cy="3564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d88500"/>
              </a:gs>
              <a:gs pos="100000">
                <a:srgbClr val="ffd48f"/>
              </a:gs>
            </a:gsLst>
            <a:lin ang="5400000"/>
          </a:gradFill>
          <a:ln w="9360">
            <a:solidFill>
              <a:srgbClr val="000000"/>
            </a:solidFill>
            <a:round/>
          </a:ln>
        </p:spPr>
        <p:style>
          <a:lnRef idx="0"/>
          <a:fillRef idx="0"/>
          <a:effectRef idx="0"/>
          <a:fontRef idx="minor"/>
        </p:style>
      </p:sp>
      <p:sp>
        <p:nvSpPr>
          <p:cNvPr id="880" name="CustomShape 834"/>
          <p:cNvSpPr/>
          <p:nvPr/>
        </p:nvSpPr>
        <p:spPr>
          <a:xfrm rot="21020400">
            <a:off x="7237080" y="6070320"/>
            <a:ext cx="204480" cy="88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81" name="CustomShape 835"/>
          <p:cNvSpPr/>
          <p:nvPr/>
        </p:nvSpPr>
        <p:spPr>
          <a:xfrm>
            <a:off x="6931080" y="5947560"/>
            <a:ext cx="543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ACIX</a:t>
            </a:r>
            <a:endParaRPr b="0" lang="pt-BR" sz="2900" spc="-1" strike="noStrike">
              <a:solidFill>
                <a:srgbClr val="000000"/>
              </a:solidFill>
              <a:uFill>
                <a:solidFill>
                  <a:srgbClr val="ffffff"/>
                </a:solidFill>
              </a:uFill>
              <a:latin typeface="Arial"/>
            </a:endParaRPr>
          </a:p>
        </p:txBody>
      </p:sp>
      <p:sp>
        <p:nvSpPr>
          <p:cNvPr id="882" name="CustomShape 836"/>
          <p:cNvSpPr/>
          <p:nvPr/>
        </p:nvSpPr>
        <p:spPr>
          <a:xfrm>
            <a:off x="6380280" y="5838840"/>
            <a:ext cx="511200" cy="3952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aebb01"/>
              </a:gs>
              <a:gs pos="100000">
                <a:srgbClr val="f9ffab"/>
              </a:gs>
            </a:gsLst>
            <a:lin ang="5400000"/>
          </a:gradFill>
          <a:ln w="9360">
            <a:solidFill>
              <a:srgbClr val="000000"/>
            </a:solidFill>
            <a:round/>
          </a:ln>
        </p:spPr>
        <p:style>
          <a:lnRef idx="0"/>
          <a:fillRef idx="0"/>
          <a:effectRef idx="0"/>
          <a:fontRef idx="minor"/>
        </p:style>
      </p:sp>
      <p:sp>
        <p:nvSpPr>
          <p:cNvPr id="883" name="CustomShape 837"/>
          <p:cNvSpPr/>
          <p:nvPr/>
        </p:nvSpPr>
        <p:spPr>
          <a:xfrm rot="21020400">
            <a:off x="6686280" y="6094440"/>
            <a:ext cx="176040" cy="990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84" name="CustomShape 838"/>
          <p:cNvSpPr/>
          <p:nvPr/>
        </p:nvSpPr>
        <p:spPr>
          <a:xfrm>
            <a:off x="6352200" y="5945400"/>
            <a:ext cx="6289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ACVIII</a:t>
            </a:r>
            <a:endParaRPr b="0" lang="pt-BR" sz="2900" spc="-1" strike="noStrike">
              <a:solidFill>
                <a:srgbClr val="000000"/>
              </a:solidFill>
              <a:uFill>
                <a:solidFill>
                  <a:srgbClr val="ffffff"/>
                </a:solidFill>
              </a:uFill>
              <a:latin typeface="Arial"/>
            </a:endParaRPr>
          </a:p>
        </p:txBody>
      </p:sp>
      <p:sp>
        <p:nvSpPr>
          <p:cNvPr id="885" name="CustomShape 839"/>
          <p:cNvSpPr/>
          <p:nvPr/>
        </p:nvSpPr>
        <p:spPr>
          <a:xfrm>
            <a:off x="5819760" y="5864400"/>
            <a:ext cx="558360" cy="2952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0d000"/>
              </a:gs>
              <a:gs pos="100000">
                <a:srgbClr val="afffaf"/>
              </a:gs>
            </a:gsLst>
            <a:lin ang="5400000"/>
          </a:gradFill>
          <a:ln w="9360">
            <a:solidFill>
              <a:srgbClr val="000000"/>
            </a:solidFill>
            <a:round/>
          </a:ln>
        </p:spPr>
        <p:style>
          <a:lnRef idx="0"/>
          <a:fillRef idx="0"/>
          <a:effectRef idx="0"/>
          <a:fontRef idx="minor"/>
        </p:style>
      </p:sp>
      <p:sp>
        <p:nvSpPr>
          <p:cNvPr id="886" name="CustomShape 840"/>
          <p:cNvSpPr/>
          <p:nvPr/>
        </p:nvSpPr>
        <p:spPr>
          <a:xfrm rot="21020400">
            <a:off x="6154200" y="6054840"/>
            <a:ext cx="192240" cy="738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87" name="CustomShape 841"/>
          <p:cNvSpPr/>
          <p:nvPr/>
        </p:nvSpPr>
        <p:spPr>
          <a:xfrm>
            <a:off x="5864760" y="5913360"/>
            <a:ext cx="5266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ACIII</a:t>
            </a:r>
            <a:endParaRPr b="0" lang="pt-BR" sz="2900" spc="-1" strike="noStrike">
              <a:solidFill>
                <a:srgbClr val="000000"/>
              </a:solidFill>
              <a:uFill>
                <a:solidFill>
                  <a:srgbClr val="ffffff"/>
                </a:solidFill>
              </a:uFill>
              <a:latin typeface="Arial"/>
            </a:endParaRPr>
          </a:p>
        </p:txBody>
      </p:sp>
      <p:sp>
        <p:nvSpPr>
          <p:cNvPr id="888" name="CustomShape 842"/>
          <p:cNvSpPr/>
          <p:nvPr/>
        </p:nvSpPr>
        <p:spPr>
          <a:xfrm>
            <a:off x="5299200" y="5840280"/>
            <a:ext cx="534960" cy="3430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0aca0"/>
              </a:gs>
              <a:gs pos="100000">
                <a:srgbClr val="b7fffa"/>
              </a:gs>
            </a:gsLst>
            <a:lin ang="2700000"/>
          </a:gradFill>
          <a:ln w="9360">
            <a:solidFill>
              <a:srgbClr val="000000"/>
            </a:solidFill>
            <a:round/>
          </a:ln>
        </p:spPr>
        <p:style>
          <a:lnRef idx="0"/>
          <a:fillRef idx="0"/>
          <a:effectRef idx="0"/>
          <a:fontRef idx="minor"/>
        </p:style>
      </p:sp>
      <p:sp>
        <p:nvSpPr>
          <p:cNvPr id="889" name="CustomShape 843"/>
          <p:cNvSpPr/>
          <p:nvPr/>
        </p:nvSpPr>
        <p:spPr>
          <a:xfrm rot="21020400">
            <a:off x="5619600" y="6062040"/>
            <a:ext cx="184320" cy="85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90" name="CustomShape 844"/>
          <p:cNvSpPr/>
          <p:nvPr/>
        </p:nvSpPr>
        <p:spPr>
          <a:xfrm>
            <a:off x="5304240" y="5915160"/>
            <a:ext cx="586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ACVII</a:t>
            </a:r>
            <a:endParaRPr b="0" lang="pt-BR" sz="2900" spc="-1" strike="noStrike">
              <a:solidFill>
                <a:srgbClr val="000000"/>
              </a:solidFill>
              <a:uFill>
                <a:solidFill>
                  <a:srgbClr val="ffffff"/>
                </a:solidFill>
              </a:uFill>
              <a:latin typeface="Arial"/>
            </a:endParaRPr>
          </a:p>
        </p:txBody>
      </p:sp>
      <p:sp>
        <p:nvSpPr>
          <p:cNvPr id="891" name="CustomShape 845"/>
          <p:cNvSpPr/>
          <p:nvPr/>
        </p:nvSpPr>
        <p:spPr>
          <a:xfrm>
            <a:off x="4722840" y="5851440"/>
            <a:ext cx="555480" cy="36792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565e5"/>
              </a:gs>
              <a:gs pos="100000">
                <a:srgbClr val="84b7fc"/>
              </a:gs>
            </a:gsLst>
            <a:lin ang="2700000"/>
          </a:gradFill>
          <a:ln w="9360">
            <a:solidFill>
              <a:srgbClr val="000000"/>
            </a:solidFill>
            <a:round/>
          </a:ln>
        </p:spPr>
        <p:style>
          <a:lnRef idx="0"/>
          <a:fillRef idx="0"/>
          <a:effectRef idx="0"/>
          <a:fontRef idx="minor"/>
        </p:style>
      </p:sp>
      <p:sp>
        <p:nvSpPr>
          <p:cNvPr id="892" name="CustomShape 846"/>
          <p:cNvSpPr/>
          <p:nvPr/>
        </p:nvSpPr>
        <p:spPr>
          <a:xfrm rot="21020400">
            <a:off x="5055120" y="6089040"/>
            <a:ext cx="191520" cy="918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93" name="CustomShape 847"/>
          <p:cNvSpPr/>
          <p:nvPr/>
        </p:nvSpPr>
        <p:spPr>
          <a:xfrm>
            <a:off x="4777200" y="5956560"/>
            <a:ext cx="543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ACIV</a:t>
            </a:r>
            <a:endParaRPr b="0" lang="pt-BR" sz="2900" spc="-1" strike="noStrike">
              <a:solidFill>
                <a:srgbClr val="000000"/>
              </a:solidFill>
              <a:uFill>
                <a:solidFill>
                  <a:srgbClr val="ffffff"/>
                </a:solidFill>
              </a:uFill>
              <a:latin typeface="Arial"/>
            </a:endParaRPr>
          </a:p>
        </p:txBody>
      </p:sp>
      <p:sp>
        <p:nvSpPr>
          <p:cNvPr id="894" name="CustomShape 848"/>
          <p:cNvSpPr/>
          <p:nvPr/>
        </p:nvSpPr>
        <p:spPr>
          <a:xfrm>
            <a:off x="4145040" y="5927760"/>
            <a:ext cx="581760" cy="2980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d57cc"/>
              </a:gs>
              <a:gs pos="100000">
                <a:srgbClr val="feb0e8"/>
              </a:gs>
            </a:gsLst>
            <a:lin ang="2700000"/>
          </a:gradFill>
          <a:ln w="9360">
            <a:solidFill>
              <a:srgbClr val="000000"/>
            </a:solidFill>
            <a:round/>
          </a:ln>
        </p:spPr>
        <p:style>
          <a:lnRef idx="0"/>
          <a:fillRef idx="0"/>
          <a:effectRef idx="0"/>
          <a:fontRef idx="minor"/>
        </p:style>
      </p:sp>
      <p:sp>
        <p:nvSpPr>
          <p:cNvPr id="895" name="CustomShape 849"/>
          <p:cNvSpPr/>
          <p:nvPr/>
        </p:nvSpPr>
        <p:spPr>
          <a:xfrm rot="21020400">
            <a:off x="4493520" y="6120360"/>
            <a:ext cx="200520" cy="745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96" name="CustomShape 850"/>
          <p:cNvSpPr/>
          <p:nvPr/>
        </p:nvSpPr>
        <p:spPr>
          <a:xfrm>
            <a:off x="4242240" y="5954760"/>
            <a:ext cx="48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ACII</a:t>
            </a:r>
            <a:endParaRPr b="0" lang="pt-BR" sz="2900" spc="-1" strike="noStrike">
              <a:solidFill>
                <a:srgbClr val="000000"/>
              </a:solidFill>
              <a:uFill>
                <a:solidFill>
                  <a:srgbClr val="ffffff"/>
                </a:solidFill>
              </a:uFill>
              <a:latin typeface="Arial"/>
            </a:endParaRPr>
          </a:p>
        </p:txBody>
      </p:sp>
      <p:sp>
        <p:nvSpPr>
          <p:cNvPr id="897" name="CustomShape 851"/>
          <p:cNvSpPr/>
          <p:nvPr/>
        </p:nvSpPr>
        <p:spPr>
          <a:xfrm>
            <a:off x="3554280" y="5915160"/>
            <a:ext cx="581040" cy="2980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c634fa"/>
              </a:gs>
              <a:gs pos="100000">
                <a:srgbClr val="eab5fd"/>
              </a:gs>
            </a:gsLst>
            <a:lin ang="2700000"/>
          </a:gradFill>
          <a:ln w="9360">
            <a:solidFill>
              <a:srgbClr val="000000"/>
            </a:solidFill>
            <a:round/>
          </a:ln>
        </p:spPr>
        <p:style>
          <a:lnRef idx="0"/>
          <a:fillRef idx="0"/>
          <a:effectRef idx="0"/>
          <a:fontRef idx="minor"/>
        </p:style>
      </p:sp>
      <p:sp>
        <p:nvSpPr>
          <p:cNvPr id="898" name="CustomShape 852"/>
          <p:cNvSpPr/>
          <p:nvPr/>
        </p:nvSpPr>
        <p:spPr>
          <a:xfrm rot="21020400">
            <a:off x="3902400" y="6107760"/>
            <a:ext cx="200160" cy="745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899" name="CustomShape 853"/>
          <p:cNvSpPr/>
          <p:nvPr/>
        </p:nvSpPr>
        <p:spPr>
          <a:xfrm>
            <a:off x="3565440" y="5959440"/>
            <a:ext cx="6094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ACVI</a:t>
            </a:r>
            <a:endParaRPr b="0" lang="pt-BR" sz="2900" spc="-1" strike="noStrike">
              <a:solidFill>
                <a:srgbClr val="000000"/>
              </a:solidFill>
              <a:uFill>
                <a:solidFill>
                  <a:srgbClr val="ffffff"/>
                </a:solidFill>
              </a:uFill>
              <a:latin typeface="Arial"/>
            </a:endParaRPr>
          </a:p>
        </p:txBody>
      </p:sp>
      <p:sp>
        <p:nvSpPr>
          <p:cNvPr id="900" name="CustomShape 854"/>
          <p:cNvSpPr/>
          <p:nvPr/>
        </p:nvSpPr>
        <p:spPr>
          <a:xfrm>
            <a:off x="2951280" y="5904000"/>
            <a:ext cx="593640" cy="3394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f4a4a"/>
              </a:gs>
              <a:gs pos="100000">
                <a:srgbClr val="ffabab"/>
              </a:gs>
            </a:gsLst>
            <a:lin ang="2700000"/>
          </a:gradFill>
          <a:ln w="9360">
            <a:solidFill>
              <a:srgbClr val="000000"/>
            </a:solidFill>
            <a:round/>
          </a:ln>
        </p:spPr>
        <p:style>
          <a:lnRef idx="0"/>
          <a:fillRef idx="0"/>
          <a:effectRef idx="0"/>
          <a:fontRef idx="minor"/>
        </p:style>
      </p:sp>
      <p:sp>
        <p:nvSpPr>
          <p:cNvPr id="901" name="CustomShape 855"/>
          <p:cNvSpPr/>
          <p:nvPr/>
        </p:nvSpPr>
        <p:spPr>
          <a:xfrm rot="21020400">
            <a:off x="3306600" y="6123240"/>
            <a:ext cx="204480" cy="849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902" name="CustomShape 856"/>
          <p:cNvSpPr/>
          <p:nvPr/>
        </p:nvSpPr>
        <p:spPr>
          <a:xfrm>
            <a:off x="3035520" y="597852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ACV</a:t>
            </a:r>
            <a:endParaRPr b="0" lang="pt-BR" sz="2900" spc="-1" strike="noStrike">
              <a:solidFill>
                <a:srgbClr val="000000"/>
              </a:solidFill>
              <a:uFill>
                <a:solidFill>
                  <a:srgbClr val="ffffff"/>
                </a:solidFill>
              </a:uFill>
              <a:latin typeface="Arial"/>
            </a:endParaRPr>
          </a:p>
        </p:txBody>
      </p:sp>
      <p:sp>
        <p:nvSpPr>
          <p:cNvPr id="903" name="CustomShape 857"/>
          <p:cNvSpPr/>
          <p:nvPr/>
        </p:nvSpPr>
        <p:spPr>
          <a:xfrm>
            <a:off x="2341440" y="5929200"/>
            <a:ext cx="593640" cy="2998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96d41"/>
              </a:gs>
              <a:gs pos="100000">
                <a:srgbClr val="fcb7a2"/>
              </a:gs>
            </a:gsLst>
            <a:lin ang="2700000"/>
          </a:gradFill>
          <a:ln w="9360">
            <a:solidFill>
              <a:srgbClr val="000000"/>
            </a:solidFill>
            <a:round/>
          </a:ln>
        </p:spPr>
        <p:style>
          <a:lnRef idx="0"/>
          <a:fillRef idx="0"/>
          <a:effectRef idx="0"/>
          <a:fontRef idx="minor"/>
        </p:style>
      </p:sp>
      <p:sp>
        <p:nvSpPr>
          <p:cNvPr id="904" name="CustomShape 858"/>
          <p:cNvSpPr/>
          <p:nvPr/>
        </p:nvSpPr>
        <p:spPr>
          <a:xfrm rot="21020400">
            <a:off x="2697120" y="6122880"/>
            <a:ext cx="204480" cy="74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905" name="CustomShape 859"/>
          <p:cNvSpPr/>
          <p:nvPr/>
        </p:nvSpPr>
        <p:spPr>
          <a:xfrm>
            <a:off x="2425680" y="5955120"/>
            <a:ext cx="4428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ACI</a:t>
            </a:r>
            <a:endParaRPr b="0" lang="pt-BR" sz="2900" spc="-1" strike="noStrike">
              <a:solidFill>
                <a:srgbClr val="000000"/>
              </a:solidFill>
              <a:uFill>
                <a:solidFill>
                  <a:srgbClr val="ffffff"/>
                </a:solidFill>
              </a:uFill>
              <a:latin typeface="Arial"/>
            </a:endParaRPr>
          </a:p>
        </p:txBody>
      </p:sp>
      <p:sp>
        <p:nvSpPr>
          <p:cNvPr id="906" name="CustomShape 860"/>
          <p:cNvSpPr/>
          <p:nvPr/>
        </p:nvSpPr>
        <p:spPr>
          <a:xfrm>
            <a:off x="63360" y="5068800"/>
            <a:ext cx="558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HCO</a:t>
            </a:r>
            <a:endParaRPr b="0" lang="pt-BR" sz="2900" spc="-1" strike="noStrike">
              <a:solidFill>
                <a:srgbClr val="000000"/>
              </a:solidFill>
              <a:uFill>
                <a:solidFill>
                  <a:srgbClr val="ffffff"/>
                </a:solidFill>
              </a:uFill>
              <a:latin typeface="Arial"/>
            </a:endParaRPr>
          </a:p>
        </p:txBody>
      </p:sp>
      <p:sp>
        <p:nvSpPr>
          <p:cNvPr id="907" name="CustomShape 861"/>
          <p:cNvSpPr/>
          <p:nvPr/>
        </p:nvSpPr>
        <p:spPr>
          <a:xfrm>
            <a:off x="393480" y="5157720"/>
            <a:ext cx="2923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3</a:t>
            </a:r>
            <a:endParaRPr b="0" lang="pt-BR" sz="2900" spc="-1" strike="noStrike">
              <a:solidFill>
                <a:srgbClr val="000000"/>
              </a:solidFill>
              <a:uFill>
                <a:solidFill>
                  <a:srgbClr val="ffffff"/>
                </a:solidFill>
              </a:uFill>
              <a:latin typeface="Arial"/>
            </a:endParaRPr>
          </a:p>
        </p:txBody>
      </p:sp>
      <p:sp>
        <p:nvSpPr>
          <p:cNvPr id="908" name="CustomShape 862"/>
          <p:cNvSpPr/>
          <p:nvPr/>
        </p:nvSpPr>
        <p:spPr>
          <a:xfrm>
            <a:off x="368280" y="4890960"/>
            <a:ext cx="30456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900" spc="-1" strike="noStrike">
              <a:solidFill>
                <a:srgbClr val="000000"/>
              </a:solidFill>
              <a:uFill>
                <a:solidFill>
                  <a:srgbClr val="ffffff"/>
                </a:solidFill>
              </a:uFill>
              <a:latin typeface="Arial"/>
            </a:endParaRPr>
          </a:p>
        </p:txBody>
      </p:sp>
      <p:pic>
        <p:nvPicPr>
          <p:cNvPr id="909" name="Picture 305" descr="ATP"/>
          <p:cNvPicPr/>
          <p:nvPr/>
        </p:nvPicPr>
        <p:blipFill>
          <a:blip r:embed="rId3"/>
          <a:stretch/>
        </p:blipFill>
        <p:spPr>
          <a:xfrm>
            <a:off x="23760" y="3328920"/>
            <a:ext cx="434880" cy="317520"/>
          </a:xfrm>
          <a:prstGeom prst="rect">
            <a:avLst/>
          </a:prstGeom>
          <a:ln>
            <a:noFill/>
          </a:ln>
        </p:spPr>
      </p:pic>
      <p:sp>
        <p:nvSpPr>
          <p:cNvPr id="910" name="CustomShape 863"/>
          <p:cNvSpPr/>
          <p:nvPr/>
        </p:nvSpPr>
        <p:spPr>
          <a:xfrm>
            <a:off x="50400" y="3328920"/>
            <a:ext cx="47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ATP</a:t>
            </a:r>
            <a:endParaRPr b="0" lang="pt-BR" sz="2900" spc="-1" strike="noStrike">
              <a:solidFill>
                <a:srgbClr val="000000"/>
              </a:solidFill>
              <a:uFill>
                <a:solidFill>
                  <a:srgbClr val="ffffff"/>
                </a:solidFill>
              </a:uFill>
              <a:latin typeface="Arial"/>
            </a:endParaRPr>
          </a:p>
        </p:txBody>
      </p:sp>
      <p:sp>
        <p:nvSpPr>
          <p:cNvPr id="911" name="CustomShape 864"/>
          <p:cNvSpPr/>
          <p:nvPr/>
        </p:nvSpPr>
        <p:spPr>
          <a:xfrm>
            <a:off x="5005440" y="8618400"/>
            <a:ext cx="635040" cy="635040"/>
          </a:xfrm>
          <a:prstGeom prst="ellipse">
            <a:avLst/>
          </a:prstGeom>
          <a:blipFill>
            <a:blip r:embed="rId4"/>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cAMP</a:t>
            </a:r>
            <a:endParaRPr b="0" lang="pt-BR" sz="2900" spc="-1" strike="noStrike">
              <a:solidFill>
                <a:srgbClr val="000000"/>
              </a:solidFill>
              <a:uFill>
                <a:solidFill>
                  <a:srgbClr val="ffffff"/>
                </a:solidFill>
              </a:uFill>
              <a:latin typeface="Arial"/>
            </a:endParaRPr>
          </a:p>
        </p:txBody>
      </p:sp>
      <p:sp>
        <p:nvSpPr>
          <p:cNvPr id="912" name="CustomShape 865"/>
          <p:cNvSpPr/>
          <p:nvPr/>
        </p:nvSpPr>
        <p:spPr>
          <a:xfrm>
            <a:off x="611280" y="3368520"/>
            <a:ext cx="457200" cy="508320"/>
          </a:xfrm>
          <a:prstGeom prst="ellipse">
            <a:avLst/>
          </a:prstGeom>
          <a:blipFill>
            <a:blip r:embed="rId5"/>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cAMP</a:t>
            </a:r>
            <a:endParaRPr b="0" lang="pt-BR" sz="2900" spc="-1" strike="noStrike">
              <a:solidFill>
                <a:srgbClr val="000000"/>
              </a:solidFill>
              <a:uFill>
                <a:solidFill>
                  <a:srgbClr val="ffffff"/>
                </a:solidFill>
              </a:uFill>
              <a:latin typeface="Arial"/>
            </a:endParaRPr>
          </a:p>
        </p:txBody>
      </p:sp>
      <p:sp>
        <p:nvSpPr>
          <p:cNvPr id="913" name="CustomShape 866"/>
          <p:cNvSpPr/>
          <p:nvPr/>
        </p:nvSpPr>
        <p:spPr>
          <a:xfrm rot="530400">
            <a:off x="5376960" y="1707840"/>
            <a:ext cx="64116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ead9"/>
              </a:gs>
              <a:gs pos="100000">
                <a:srgbClr val="93fff7"/>
              </a:gs>
            </a:gsLst>
            <a:lin ang="5730000"/>
          </a:gradFill>
          <a:ln>
            <a:noFill/>
          </a:ln>
        </p:spPr>
        <p:style>
          <a:lnRef idx="0"/>
          <a:fillRef idx="0"/>
          <a:effectRef idx="0"/>
          <a:fontRef idx="minor"/>
        </p:style>
      </p:sp>
      <p:sp>
        <p:nvSpPr>
          <p:cNvPr id="914" name="CustomShape 867"/>
          <p:cNvSpPr/>
          <p:nvPr/>
        </p:nvSpPr>
        <p:spPr>
          <a:xfrm rot="31200">
            <a:off x="5617440" y="1932840"/>
            <a:ext cx="36504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15" name="CustomShape 868"/>
          <p:cNvSpPr/>
          <p:nvPr/>
        </p:nvSpPr>
        <p:spPr>
          <a:xfrm>
            <a:off x="5587920" y="1822320"/>
            <a:ext cx="36972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900" spc="-1" strike="noStrike">
              <a:solidFill>
                <a:srgbClr val="000000"/>
              </a:solidFill>
              <a:uFill>
                <a:solidFill>
                  <a:srgbClr val="ffffff"/>
                </a:solidFill>
              </a:uFill>
              <a:latin typeface="Arial"/>
            </a:endParaRPr>
          </a:p>
        </p:txBody>
      </p:sp>
      <p:sp>
        <p:nvSpPr>
          <p:cNvPr id="916" name="CustomShape 869"/>
          <p:cNvSpPr/>
          <p:nvPr/>
        </p:nvSpPr>
        <p:spPr>
          <a:xfrm rot="530400">
            <a:off x="4538160" y="1773360"/>
            <a:ext cx="641520" cy="4791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917" name="CustomShape 870"/>
          <p:cNvSpPr/>
          <p:nvPr/>
        </p:nvSpPr>
        <p:spPr>
          <a:xfrm rot="31200">
            <a:off x="4779000" y="1997640"/>
            <a:ext cx="36540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18" name="CustomShape 871"/>
          <p:cNvSpPr/>
          <p:nvPr/>
        </p:nvSpPr>
        <p:spPr>
          <a:xfrm>
            <a:off x="4680360" y="1839240"/>
            <a:ext cx="40932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900" spc="-1" strike="noStrike">
              <a:solidFill>
                <a:srgbClr val="000000"/>
              </a:solidFill>
              <a:uFill>
                <a:solidFill>
                  <a:srgbClr val="ffffff"/>
                </a:solidFill>
              </a:uFill>
              <a:latin typeface="Arial"/>
            </a:endParaRPr>
          </a:p>
        </p:txBody>
      </p:sp>
      <p:sp>
        <p:nvSpPr>
          <p:cNvPr id="919" name="CustomShape 872"/>
          <p:cNvSpPr/>
          <p:nvPr/>
        </p:nvSpPr>
        <p:spPr>
          <a:xfrm rot="530400">
            <a:off x="1945800" y="2004840"/>
            <a:ext cx="642600" cy="4791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920" name="CustomShape 873"/>
          <p:cNvSpPr/>
          <p:nvPr/>
        </p:nvSpPr>
        <p:spPr>
          <a:xfrm rot="31200">
            <a:off x="2187000" y="2229120"/>
            <a:ext cx="36576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21" name="CustomShape 874"/>
          <p:cNvSpPr/>
          <p:nvPr/>
        </p:nvSpPr>
        <p:spPr>
          <a:xfrm>
            <a:off x="1949040" y="1982880"/>
            <a:ext cx="619560" cy="520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-Q,</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-S</a:t>
            </a:r>
            <a:endParaRPr b="0" lang="pt-BR" sz="2900" spc="-1" strike="noStrike">
              <a:solidFill>
                <a:srgbClr val="000000"/>
              </a:solidFill>
              <a:uFill>
                <a:solidFill>
                  <a:srgbClr val="ffffff"/>
                </a:solidFill>
              </a:uFill>
              <a:latin typeface="Arial"/>
            </a:endParaRPr>
          </a:p>
        </p:txBody>
      </p:sp>
      <p:sp>
        <p:nvSpPr>
          <p:cNvPr id="922" name="CustomShape 875"/>
          <p:cNvSpPr/>
          <p:nvPr/>
        </p:nvSpPr>
        <p:spPr>
          <a:xfrm rot="530400">
            <a:off x="5040360" y="1787040"/>
            <a:ext cx="64116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247ffa"/>
              </a:gs>
              <a:gs pos="100000">
                <a:srgbClr val="6caafc"/>
              </a:gs>
            </a:gsLst>
            <a:lin ang="5730000"/>
          </a:gradFill>
          <a:ln>
            <a:noFill/>
          </a:ln>
        </p:spPr>
        <p:style>
          <a:lnRef idx="0"/>
          <a:fillRef idx="0"/>
          <a:effectRef idx="0"/>
          <a:fontRef idx="minor"/>
        </p:style>
      </p:sp>
      <p:sp>
        <p:nvSpPr>
          <p:cNvPr id="923" name="CustomShape 876"/>
          <p:cNvSpPr/>
          <p:nvPr/>
        </p:nvSpPr>
        <p:spPr>
          <a:xfrm rot="31200">
            <a:off x="5280840" y="2012040"/>
            <a:ext cx="36504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24" name="CustomShape 877"/>
          <p:cNvSpPr/>
          <p:nvPr/>
        </p:nvSpPr>
        <p:spPr>
          <a:xfrm>
            <a:off x="5167080" y="1841760"/>
            <a:ext cx="39564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900" spc="-1" strike="noStrike">
              <a:solidFill>
                <a:srgbClr val="000000"/>
              </a:solidFill>
              <a:uFill>
                <a:solidFill>
                  <a:srgbClr val="ffffff"/>
                </a:solidFill>
              </a:uFill>
              <a:latin typeface="Arial"/>
            </a:endParaRPr>
          </a:p>
        </p:txBody>
      </p:sp>
      <p:sp>
        <p:nvSpPr>
          <p:cNvPr id="925" name="CustomShape 878"/>
          <p:cNvSpPr/>
          <p:nvPr/>
        </p:nvSpPr>
        <p:spPr>
          <a:xfrm rot="530400">
            <a:off x="195120" y="2344680"/>
            <a:ext cx="64152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926" name="CustomShape 879"/>
          <p:cNvSpPr/>
          <p:nvPr/>
        </p:nvSpPr>
        <p:spPr>
          <a:xfrm rot="31200">
            <a:off x="435600" y="2569320"/>
            <a:ext cx="36540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27" name="CustomShape 880"/>
          <p:cNvSpPr/>
          <p:nvPr/>
        </p:nvSpPr>
        <p:spPr>
          <a:xfrm>
            <a:off x="336960" y="2410560"/>
            <a:ext cx="40932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900" spc="-1" strike="noStrike">
              <a:solidFill>
                <a:srgbClr val="000000"/>
              </a:solidFill>
              <a:uFill>
                <a:solidFill>
                  <a:srgbClr val="ffffff"/>
                </a:solidFill>
              </a:uFill>
              <a:latin typeface="Arial"/>
            </a:endParaRPr>
          </a:p>
        </p:txBody>
      </p:sp>
      <p:pic>
        <p:nvPicPr>
          <p:cNvPr id="928" name="Picture 335" descr="ATP"/>
          <p:cNvPicPr/>
          <p:nvPr/>
        </p:nvPicPr>
        <p:blipFill>
          <a:blip r:embed="rId6"/>
          <a:stretch/>
        </p:blipFill>
        <p:spPr>
          <a:xfrm>
            <a:off x="782640" y="2801880"/>
            <a:ext cx="434880" cy="317520"/>
          </a:xfrm>
          <a:prstGeom prst="rect">
            <a:avLst/>
          </a:prstGeom>
          <a:ln>
            <a:noFill/>
          </a:ln>
        </p:spPr>
      </p:pic>
      <p:sp>
        <p:nvSpPr>
          <p:cNvPr id="929" name="CustomShape 881"/>
          <p:cNvSpPr/>
          <p:nvPr/>
        </p:nvSpPr>
        <p:spPr>
          <a:xfrm>
            <a:off x="809280" y="2801880"/>
            <a:ext cx="47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ATP</a:t>
            </a:r>
            <a:endParaRPr b="0" lang="pt-BR" sz="2900" spc="-1" strike="noStrike">
              <a:solidFill>
                <a:srgbClr val="000000"/>
              </a:solidFill>
              <a:uFill>
                <a:solidFill>
                  <a:srgbClr val="ffffff"/>
                </a:solidFill>
              </a:uFill>
              <a:latin typeface="Arial"/>
            </a:endParaRPr>
          </a:p>
        </p:txBody>
      </p:sp>
      <p:sp>
        <p:nvSpPr>
          <p:cNvPr id="930" name="CustomShape 882"/>
          <p:cNvSpPr/>
          <p:nvPr/>
        </p:nvSpPr>
        <p:spPr>
          <a:xfrm rot="11782800">
            <a:off x="7828560" y="1834920"/>
            <a:ext cx="203400" cy="28728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931" name="CustomShape 883"/>
          <p:cNvSpPr/>
          <p:nvPr/>
        </p:nvSpPr>
        <p:spPr>
          <a:xfrm rot="588000">
            <a:off x="7448760" y="1749960"/>
            <a:ext cx="385200" cy="50688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932" name="CustomShape 884"/>
          <p:cNvSpPr/>
          <p:nvPr/>
        </p:nvSpPr>
        <p:spPr>
          <a:xfrm rot="588000">
            <a:off x="7580520" y="1717560"/>
            <a:ext cx="385200" cy="506880"/>
          </a:xfrm>
          <a:custGeom>
            <a:avLst/>
            <a:gdLst/>
            <a:ahLst/>
            <a:rect l="l" t="t" r="r" b="b"/>
            <a:pathLst>
              <a:path w="576" h="459">
                <a:moveTo>
                  <a:pt x="20" y="0"/>
                </a:moveTo>
                <a:cubicBezTo>
                  <a:pt x="0" y="371"/>
                  <a:pt x="173" y="431"/>
                  <a:pt x="225" y="439"/>
                </a:cubicBezTo>
                <a:cubicBezTo>
                  <a:pt x="576" y="459"/>
                  <a:pt x="378" y="91"/>
                  <a:pt x="401" y="10"/>
                </a:cubicBezTo>
              </a:path>
            </a:pathLst>
          </a:custGeom>
          <a:noFill/>
          <a:ln w="28440">
            <a:solidFill>
              <a:srgbClr val="d59e45"/>
            </a:solidFill>
            <a:round/>
          </a:ln>
        </p:spPr>
        <p:style>
          <a:lnRef idx="0"/>
          <a:fillRef idx="0"/>
          <a:effectRef idx="0"/>
          <a:fontRef idx="minor"/>
        </p:style>
      </p:sp>
      <p:sp>
        <p:nvSpPr>
          <p:cNvPr id="933" name="CustomShape 885"/>
          <p:cNvSpPr/>
          <p:nvPr/>
        </p:nvSpPr>
        <p:spPr>
          <a:xfrm rot="588000">
            <a:off x="7287840" y="1850760"/>
            <a:ext cx="203400" cy="288720"/>
          </a:xfrm>
          <a:custGeom>
            <a:avLst/>
            <a:gdLst/>
            <a:ahLst/>
            <a:rect l="l" t="t" r="r" b="b"/>
            <a:pathLst>
              <a:path w="304" h="261">
                <a:moveTo>
                  <a:pt x="36" y="0"/>
                </a:moveTo>
                <a:cubicBezTo>
                  <a:pt x="55" y="42"/>
                  <a:pt x="0" y="245"/>
                  <a:pt x="152" y="253"/>
                </a:cubicBezTo>
                <a:cubicBezTo>
                  <a:pt x="304" y="261"/>
                  <a:pt x="258" y="105"/>
                  <a:pt x="286" y="67"/>
                </a:cubicBezTo>
              </a:path>
            </a:pathLst>
          </a:custGeom>
          <a:noFill/>
          <a:ln w="28440">
            <a:solidFill>
              <a:srgbClr val="d59e45"/>
            </a:solidFill>
            <a:round/>
          </a:ln>
        </p:spPr>
        <p:style>
          <a:lnRef idx="0"/>
          <a:fillRef idx="0"/>
          <a:effectRef idx="0"/>
          <a:fontRef idx="minor"/>
        </p:style>
      </p:sp>
      <p:sp>
        <p:nvSpPr>
          <p:cNvPr id="934" name="CustomShape 886"/>
          <p:cNvSpPr/>
          <p:nvPr/>
        </p:nvSpPr>
        <p:spPr>
          <a:xfrm rot="588000">
            <a:off x="7122240" y="1760760"/>
            <a:ext cx="150840" cy="324360"/>
          </a:xfrm>
          <a:custGeom>
            <a:avLst/>
            <a:gdLst/>
            <a:ahLst/>
            <a:rect l="l" t="t" r="r" b="b"/>
            <a:pathLst>
              <a:path w="225" h="294">
                <a:moveTo>
                  <a:pt x="0" y="0"/>
                </a:moveTo>
                <a:cubicBezTo>
                  <a:pt x="8" y="45"/>
                  <a:pt x="11" y="252"/>
                  <a:pt x="49" y="273"/>
                </a:cubicBezTo>
                <a:cubicBezTo>
                  <a:pt x="87" y="294"/>
                  <a:pt x="188" y="157"/>
                  <a:pt x="225" y="127"/>
                </a:cubicBezTo>
              </a:path>
            </a:pathLst>
          </a:custGeom>
          <a:noFill/>
          <a:ln w="28440">
            <a:solidFill>
              <a:srgbClr val="d59e45"/>
            </a:solidFill>
            <a:round/>
          </a:ln>
        </p:spPr>
        <p:style>
          <a:lnRef idx="0"/>
          <a:fillRef idx="0"/>
          <a:effectRef idx="0"/>
          <a:fontRef idx="minor"/>
        </p:style>
      </p:sp>
      <p:sp>
        <p:nvSpPr>
          <p:cNvPr id="935" name="CustomShape 887"/>
          <p:cNvSpPr/>
          <p:nvPr/>
        </p:nvSpPr>
        <p:spPr>
          <a:xfrm rot="588000">
            <a:off x="7776720" y="1107720"/>
            <a:ext cx="189000" cy="733320"/>
          </a:xfrm>
          <a:prstGeom prst="can">
            <a:avLst>
              <a:gd name="adj" fmla="val 3215"/>
            </a:avLst>
          </a:prstGeom>
          <a:gradFill>
            <a:gsLst>
              <a:gs pos="0">
                <a:srgbClr val="253200"/>
              </a:gs>
              <a:gs pos="50000">
                <a:srgbClr val="99cc00"/>
              </a:gs>
              <a:gs pos="100000">
                <a:srgbClr val="253200"/>
              </a:gs>
            </a:gsLst>
            <a:lin ang="0"/>
          </a:gradFill>
          <a:ln>
            <a:noFill/>
          </a:ln>
        </p:spPr>
        <p:style>
          <a:lnRef idx="0"/>
          <a:fillRef idx="0"/>
          <a:effectRef idx="0"/>
          <a:fontRef idx="minor"/>
        </p:style>
      </p:sp>
      <p:sp>
        <p:nvSpPr>
          <p:cNvPr id="936" name="CustomShape 888"/>
          <p:cNvSpPr/>
          <p:nvPr/>
        </p:nvSpPr>
        <p:spPr>
          <a:xfrm rot="588000">
            <a:off x="7351920" y="1029960"/>
            <a:ext cx="189360" cy="733320"/>
          </a:xfrm>
          <a:prstGeom prst="can">
            <a:avLst>
              <a:gd name="adj" fmla="val 2345"/>
            </a:avLst>
          </a:prstGeom>
          <a:gradFill>
            <a:gsLst>
              <a:gs pos="0">
                <a:srgbClr val="013a13"/>
              </a:gs>
              <a:gs pos="50000">
                <a:srgbClr val="05ed4d"/>
              </a:gs>
              <a:gs pos="100000">
                <a:srgbClr val="013a13"/>
              </a:gs>
            </a:gsLst>
            <a:lin ang="0"/>
          </a:gradFill>
          <a:ln>
            <a:noFill/>
          </a:ln>
        </p:spPr>
        <p:style>
          <a:lnRef idx="0"/>
          <a:fillRef idx="0"/>
          <a:effectRef idx="0"/>
          <a:fontRef idx="minor"/>
        </p:style>
      </p:sp>
      <p:sp>
        <p:nvSpPr>
          <p:cNvPr id="937" name="CustomShape 889"/>
          <p:cNvSpPr/>
          <p:nvPr/>
        </p:nvSpPr>
        <p:spPr>
          <a:xfrm rot="588000">
            <a:off x="7571880" y="1057320"/>
            <a:ext cx="189000" cy="733320"/>
          </a:xfrm>
          <a:prstGeom prst="can">
            <a:avLst>
              <a:gd name="adj" fmla="val 2988"/>
            </a:avLst>
          </a:prstGeom>
          <a:gradFill>
            <a:gsLst>
              <a:gs pos="0">
                <a:srgbClr val="3b0000"/>
              </a:gs>
              <a:gs pos="50000">
                <a:srgbClr val="f20000"/>
              </a:gs>
              <a:gs pos="100000">
                <a:srgbClr val="3b0000"/>
              </a:gs>
            </a:gsLst>
            <a:lin ang="0"/>
          </a:gradFill>
          <a:ln>
            <a:noFill/>
          </a:ln>
        </p:spPr>
        <p:style>
          <a:lnRef idx="0"/>
          <a:fillRef idx="0"/>
          <a:effectRef idx="0"/>
          <a:fontRef idx="minor"/>
        </p:style>
      </p:sp>
      <p:sp>
        <p:nvSpPr>
          <p:cNvPr id="938" name="CustomShape 890"/>
          <p:cNvSpPr/>
          <p:nvPr/>
        </p:nvSpPr>
        <p:spPr>
          <a:xfrm rot="588000">
            <a:off x="7126200" y="1067760"/>
            <a:ext cx="189000" cy="734400"/>
          </a:xfrm>
          <a:prstGeom prst="can">
            <a:avLst>
              <a:gd name="adj" fmla="val 2568"/>
            </a:avLst>
          </a:prstGeom>
          <a:gradFill>
            <a:gsLst>
              <a:gs pos="0">
                <a:srgbClr val="35132b"/>
              </a:gs>
              <a:gs pos="50000">
                <a:srgbClr val="da4eb2"/>
              </a:gs>
              <a:gs pos="100000">
                <a:srgbClr val="35132b"/>
              </a:gs>
            </a:gsLst>
            <a:lin ang="0"/>
          </a:gradFill>
          <a:ln>
            <a:noFill/>
          </a:ln>
        </p:spPr>
        <p:style>
          <a:lnRef idx="0"/>
          <a:fillRef idx="0"/>
          <a:effectRef idx="0"/>
          <a:fontRef idx="minor"/>
        </p:style>
      </p:sp>
      <p:sp>
        <p:nvSpPr>
          <p:cNvPr id="939" name="CustomShape 891"/>
          <p:cNvSpPr/>
          <p:nvPr/>
        </p:nvSpPr>
        <p:spPr>
          <a:xfrm rot="588000">
            <a:off x="7239960" y="1240920"/>
            <a:ext cx="190440" cy="732240"/>
          </a:xfrm>
          <a:prstGeom prst="can">
            <a:avLst>
              <a:gd name="adj" fmla="val 2587"/>
            </a:avLst>
          </a:prstGeom>
          <a:gradFill>
            <a:gsLst>
              <a:gs pos="0">
                <a:srgbClr val="525252"/>
              </a:gs>
              <a:gs pos="50000">
                <a:srgbClr val="808080"/>
              </a:gs>
              <a:gs pos="100000">
                <a:srgbClr val="525252"/>
              </a:gs>
            </a:gsLst>
            <a:lin ang="0"/>
          </a:gradFill>
          <a:ln>
            <a:noFill/>
          </a:ln>
        </p:spPr>
        <p:style>
          <a:lnRef idx="0"/>
          <a:fillRef idx="0"/>
          <a:effectRef idx="0"/>
          <a:fontRef idx="minor"/>
        </p:style>
      </p:sp>
      <p:sp>
        <p:nvSpPr>
          <p:cNvPr id="940" name="CustomShape 892"/>
          <p:cNvSpPr/>
          <p:nvPr/>
        </p:nvSpPr>
        <p:spPr>
          <a:xfrm rot="588000">
            <a:off x="7456320" y="1268640"/>
            <a:ext cx="190080" cy="734400"/>
          </a:xfrm>
          <a:prstGeom prst="can">
            <a:avLst>
              <a:gd name="adj" fmla="val 2568"/>
            </a:avLst>
          </a:prstGeom>
          <a:gradFill>
            <a:gsLst>
              <a:gs pos="0">
                <a:srgbClr val="696c00"/>
              </a:gs>
              <a:gs pos="50000">
                <a:srgbClr val="cbd000"/>
              </a:gs>
              <a:gs pos="100000">
                <a:srgbClr val="696c00"/>
              </a:gs>
            </a:gsLst>
            <a:lin ang="0"/>
          </a:gradFill>
          <a:ln>
            <a:noFill/>
          </a:ln>
        </p:spPr>
        <p:style>
          <a:lnRef idx="0"/>
          <a:fillRef idx="0"/>
          <a:effectRef idx="0"/>
          <a:fontRef idx="minor"/>
        </p:style>
      </p:sp>
      <p:sp>
        <p:nvSpPr>
          <p:cNvPr id="941" name="CustomShape 893"/>
          <p:cNvSpPr/>
          <p:nvPr/>
        </p:nvSpPr>
        <p:spPr>
          <a:xfrm rot="588000">
            <a:off x="7394760" y="1127160"/>
            <a:ext cx="222120" cy="204480"/>
          </a:xfrm>
          <a:custGeom>
            <a:avLst/>
            <a:gdLst/>
            <a:ahLst/>
            <a:rect l="l" t="t" r="r" b="b"/>
            <a:pathLst>
              <a:path w="207" h="159">
                <a:moveTo>
                  <a:pt x="207" y="137"/>
                </a:moveTo>
                <a:cubicBezTo>
                  <a:pt x="190" y="115"/>
                  <a:pt x="141" y="0"/>
                  <a:pt x="107" y="3"/>
                </a:cubicBezTo>
                <a:cubicBezTo>
                  <a:pt x="15" y="32"/>
                  <a:pt x="22" y="127"/>
                  <a:pt x="0" y="159"/>
                </a:cubicBezTo>
              </a:path>
            </a:pathLst>
          </a:custGeom>
          <a:noFill/>
          <a:ln>
            <a:noFill/>
          </a:ln>
        </p:spPr>
        <p:style>
          <a:lnRef idx="0"/>
          <a:fillRef idx="0"/>
          <a:effectRef idx="0"/>
          <a:fontRef idx="minor"/>
        </p:style>
      </p:sp>
      <p:sp>
        <p:nvSpPr>
          <p:cNvPr id="942" name="CustomShape 894"/>
          <p:cNvSpPr/>
          <p:nvPr/>
        </p:nvSpPr>
        <p:spPr>
          <a:xfrm rot="588000">
            <a:off x="7094520" y="829800"/>
            <a:ext cx="203400" cy="289440"/>
          </a:xfrm>
          <a:custGeom>
            <a:avLst/>
            <a:gdLst/>
            <a:ahLst/>
            <a:rect l="l" t="t" r="r" b="b"/>
            <a:pathLst>
              <a:path w="303" h="261">
                <a:moveTo>
                  <a:pt x="303" y="261"/>
                </a:moveTo>
                <a:cubicBezTo>
                  <a:pt x="288" y="224"/>
                  <a:pt x="265" y="74"/>
                  <a:pt x="215" y="37"/>
                </a:cubicBezTo>
                <a:cubicBezTo>
                  <a:pt x="165" y="0"/>
                  <a:pt x="45" y="37"/>
                  <a:pt x="0" y="37"/>
                </a:cubicBezTo>
              </a:path>
            </a:pathLst>
          </a:custGeom>
          <a:noFill/>
          <a:ln w="28440">
            <a:solidFill>
              <a:srgbClr val="d59e45"/>
            </a:solidFill>
            <a:round/>
          </a:ln>
        </p:spPr>
        <p:style>
          <a:lnRef idx="0"/>
          <a:fillRef idx="0"/>
          <a:effectRef idx="0"/>
          <a:fontRef idx="minor"/>
        </p:style>
      </p:sp>
      <p:sp>
        <p:nvSpPr>
          <p:cNvPr id="943" name="CustomShape 895"/>
          <p:cNvSpPr/>
          <p:nvPr/>
        </p:nvSpPr>
        <p:spPr>
          <a:xfrm rot="5988000">
            <a:off x="7027920" y="1578600"/>
            <a:ext cx="599760" cy="141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44" name="CustomShape 896"/>
          <p:cNvSpPr/>
          <p:nvPr/>
        </p:nvSpPr>
        <p:spPr>
          <a:xfrm rot="5988000">
            <a:off x="7206840" y="1633680"/>
            <a:ext cx="653760" cy="141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45" name="CustomShape 897"/>
          <p:cNvSpPr/>
          <p:nvPr/>
        </p:nvSpPr>
        <p:spPr>
          <a:xfrm rot="5988000">
            <a:off x="6875280" y="1435320"/>
            <a:ext cx="652680" cy="141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46" name="CustomShape 898"/>
          <p:cNvSpPr/>
          <p:nvPr/>
        </p:nvSpPr>
        <p:spPr>
          <a:xfrm rot="5988000">
            <a:off x="7557120" y="1499400"/>
            <a:ext cx="654120" cy="1414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47" name="CustomShape 899"/>
          <p:cNvSpPr/>
          <p:nvPr/>
        </p:nvSpPr>
        <p:spPr>
          <a:xfrm rot="588000">
            <a:off x="7697160" y="1288440"/>
            <a:ext cx="189360" cy="734400"/>
          </a:xfrm>
          <a:prstGeom prst="can">
            <a:avLst>
              <a:gd name="adj" fmla="val 2794"/>
            </a:avLst>
          </a:prstGeom>
          <a:gradFill>
            <a:gsLst>
              <a:gs pos="0">
                <a:srgbClr val="2373a9"/>
              </a:gs>
              <a:gs pos="50000">
                <a:srgbClr val="37aeff"/>
              </a:gs>
              <a:gs pos="100000">
                <a:srgbClr val="2373a9"/>
              </a:gs>
            </a:gsLst>
            <a:lin ang="0"/>
          </a:gradFill>
          <a:ln>
            <a:noFill/>
          </a:ln>
        </p:spPr>
        <p:style>
          <a:lnRef idx="0"/>
          <a:fillRef idx="0"/>
          <a:effectRef idx="0"/>
          <a:fontRef idx="minor"/>
        </p:style>
      </p:sp>
      <p:sp>
        <p:nvSpPr>
          <p:cNvPr id="948" name="CustomShape 900"/>
          <p:cNvSpPr/>
          <p:nvPr/>
        </p:nvSpPr>
        <p:spPr>
          <a:xfrm rot="588000">
            <a:off x="7499520" y="954000"/>
            <a:ext cx="452520" cy="183240"/>
          </a:xfrm>
          <a:custGeom>
            <a:avLst/>
            <a:gdLst/>
            <a:ahLst/>
            <a:rect l="l" t="t" r="r" b="b"/>
            <a:pathLst>
              <a:path w="421" h="142">
                <a:moveTo>
                  <a:pt x="421" y="142"/>
                </a:moveTo>
                <a:cubicBezTo>
                  <a:pt x="386" y="117"/>
                  <a:pt x="279" y="3"/>
                  <a:pt x="209" y="0"/>
                </a:cubicBezTo>
                <a:cubicBezTo>
                  <a:pt x="84" y="2"/>
                  <a:pt x="44" y="99"/>
                  <a:pt x="0" y="125"/>
                </a:cubicBezTo>
              </a:path>
            </a:pathLst>
          </a:custGeom>
          <a:noFill/>
          <a:ln w="28440">
            <a:solidFill>
              <a:srgbClr val="d59e45"/>
            </a:solidFill>
            <a:round/>
          </a:ln>
        </p:spPr>
        <p:style>
          <a:lnRef idx="0"/>
          <a:fillRef idx="0"/>
          <a:effectRef idx="0"/>
          <a:fontRef idx="minor"/>
        </p:style>
      </p:sp>
      <p:sp>
        <p:nvSpPr>
          <p:cNvPr id="949" name="CustomShape 901"/>
          <p:cNvSpPr/>
          <p:nvPr/>
        </p:nvSpPr>
        <p:spPr>
          <a:xfrm rot="588000">
            <a:off x="7714440" y="1030680"/>
            <a:ext cx="160560" cy="289440"/>
          </a:xfrm>
          <a:custGeom>
            <a:avLst/>
            <a:gdLst/>
            <a:ahLst/>
            <a:rect l="l" t="t" r="r" b="b"/>
            <a:pathLst>
              <a:path w="150" h="226">
                <a:moveTo>
                  <a:pt x="150" y="226"/>
                </a:moveTo>
                <a:cubicBezTo>
                  <a:pt x="144" y="203"/>
                  <a:pt x="136" y="118"/>
                  <a:pt x="111" y="93"/>
                </a:cubicBezTo>
                <a:cubicBezTo>
                  <a:pt x="50" y="0"/>
                  <a:pt x="23" y="80"/>
                  <a:pt x="0" y="76"/>
                </a:cubicBezTo>
              </a:path>
            </a:pathLst>
          </a:custGeom>
          <a:noFill/>
          <a:ln w="28440">
            <a:solidFill>
              <a:srgbClr val="d59e45"/>
            </a:solidFill>
            <a:round/>
          </a:ln>
        </p:spPr>
        <p:style>
          <a:lnRef idx="0"/>
          <a:fillRef idx="0"/>
          <a:effectRef idx="0"/>
          <a:fontRef idx="minor"/>
        </p:style>
      </p:sp>
      <p:sp>
        <p:nvSpPr>
          <p:cNvPr id="950" name="CustomShape 902"/>
          <p:cNvSpPr/>
          <p:nvPr/>
        </p:nvSpPr>
        <p:spPr>
          <a:xfrm rot="5988000">
            <a:off x="7458120" y="1622880"/>
            <a:ext cx="653040" cy="1418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51" name="CustomShape 903"/>
          <p:cNvSpPr/>
          <p:nvPr/>
        </p:nvSpPr>
        <p:spPr>
          <a:xfrm rot="5988000">
            <a:off x="7364880" y="1434600"/>
            <a:ext cx="654120" cy="1098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952" name="CustomShape 904"/>
          <p:cNvSpPr/>
          <p:nvPr/>
        </p:nvSpPr>
        <p:spPr>
          <a:xfrm rot="588000">
            <a:off x="7093080" y="1242360"/>
            <a:ext cx="858240" cy="824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R</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H</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R</a:t>
            </a:r>
            <a:endParaRPr b="0" lang="pt-BR" sz="2900" spc="-1" strike="noStrike">
              <a:solidFill>
                <a:srgbClr val="000000"/>
              </a:solidFill>
              <a:uFill>
                <a:solidFill>
                  <a:srgbClr val="ffffff"/>
                </a:solidFill>
              </a:uFill>
              <a:latin typeface="Arial"/>
            </a:endParaRPr>
          </a:p>
        </p:txBody>
      </p:sp>
      <p:sp>
        <p:nvSpPr>
          <p:cNvPr id="953" name="CustomShape 905"/>
          <p:cNvSpPr/>
          <p:nvPr/>
        </p:nvSpPr>
        <p:spPr>
          <a:xfrm>
            <a:off x="7053480" y="731880"/>
            <a:ext cx="168840" cy="159840"/>
          </a:xfrm>
          <a:prstGeom prst="ellipse">
            <a:avLst/>
          </a:prstGeom>
          <a:solidFill>
            <a:srgbClr val="808080"/>
          </a:solidFill>
          <a:ln w="9360">
            <a:solidFill>
              <a:srgbClr val="000000"/>
            </a:solidFill>
            <a:miter/>
          </a:ln>
        </p:spPr>
        <p:style>
          <a:lnRef idx="0"/>
          <a:fillRef idx="0"/>
          <a:effectRef idx="0"/>
          <a:fontRef idx="minor"/>
        </p:style>
      </p:sp>
      <p:sp>
        <p:nvSpPr>
          <p:cNvPr id="954" name="CustomShape 906"/>
          <p:cNvSpPr/>
          <p:nvPr/>
        </p:nvSpPr>
        <p:spPr>
          <a:xfrm>
            <a:off x="6997680" y="690480"/>
            <a:ext cx="2746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t>
            </a:r>
            <a:endParaRPr b="0" lang="pt-BR" sz="2900" spc="-1" strike="noStrike">
              <a:solidFill>
                <a:srgbClr val="000000"/>
              </a:solidFill>
              <a:uFill>
                <a:solidFill>
                  <a:srgbClr val="ffffff"/>
                </a:solidFill>
              </a:uFill>
              <a:latin typeface="Arial"/>
            </a:endParaRPr>
          </a:p>
        </p:txBody>
      </p:sp>
      <p:sp>
        <p:nvSpPr>
          <p:cNvPr id="955" name="CustomShape 907"/>
          <p:cNvSpPr/>
          <p:nvPr/>
        </p:nvSpPr>
        <p:spPr>
          <a:xfrm>
            <a:off x="7926840" y="2017440"/>
            <a:ext cx="169920" cy="159120"/>
          </a:xfrm>
          <a:prstGeom prst="ellipse">
            <a:avLst/>
          </a:prstGeom>
          <a:solidFill>
            <a:srgbClr val="808080"/>
          </a:solidFill>
          <a:ln w="9360">
            <a:solidFill>
              <a:srgbClr val="000000"/>
            </a:solidFill>
            <a:miter/>
          </a:ln>
        </p:spPr>
        <p:style>
          <a:lnRef idx="0"/>
          <a:fillRef idx="0"/>
          <a:effectRef idx="0"/>
          <a:fontRef idx="minor"/>
        </p:style>
      </p:sp>
      <p:sp>
        <p:nvSpPr>
          <p:cNvPr id="956" name="CustomShape 908"/>
          <p:cNvSpPr/>
          <p:nvPr/>
        </p:nvSpPr>
        <p:spPr>
          <a:xfrm>
            <a:off x="7870680" y="1976400"/>
            <a:ext cx="2764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t>
            </a:r>
            <a:endParaRPr b="0" lang="pt-BR" sz="2900" spc="-1" strike="noStrike">
              <a:solidFill>
                <a:srgbClr val="000000"/>
              </a:solidFill>
              <a:uFill>
                <a:solidFill>
                  <a:srgbClr val="ffffff"/>
                </a:solidFill>
              </a:uFill>
              <a:latin typeface="Arial"/>
            </a:endParaRPr>
          </a:p>
        </p:txBody>
      </p:sp>
      <p:pic>
        <p:nvPicPr>
          <p:cNvPr id="957" name="Picture 386" descr="GDP"/>
          <p:cNvPicPr/>
          <p:nvPr/>
        </p:nvPicPr>
        <p:blipFill>
          <a:blip r:embed="rId7"/>
          <a:stretch/>
        </p:blipFill>
        <p:spPr>
          <a:xfrm>
            <a:off x="6818400" y="2135160"/>
            <a:ext cx="507960" cy="325440"/>
          </a:xfrm>
          <a:prstGeom prst="rect">
            <a:avLst/>
          </a:prstGeom>
          <a:ln>
            <a:noFill/>
          </a:ln>
        </p:spPr>
      </p:pic>
      <p:sp>
        <p:nvSpPr>
          <p:cNvPr id="958" name="CustomShape 909"/>
          <p:cNvSpPr/>
          <p:nvPr/>
        </p:nvSpPr>
        <p:spPr>
          <a:xfrm>
            <a:off x="6829920" y="214920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GDP</a:t>
            </a:r>
            <a:endParaRPr b="0" lang="pt-BR" sz="2900" spc="-1" strike="noStrike">
              <a:solidFill>
                <a:srgbClr val="000000"/>
              </a:solidFill>
              <a:uFill>
                <a:solidFill>
                  <a:srgbClr val="ffffff"/>
                </a:solidFill>
              </a:uFill>
              <a:latin typeface="Arial"/>
            </a:endParaRPr>
          </a:p>
        </p:txBody>
      </p:sp>
      <p:sp>
        <p:nvSpPr>
          <p:cNvPr id="959" name="CustomShape 910"/>
          <p:cNvSpPr/>
          <p:nvPr/>
        </p:nvSpPr>
        <p:spPr>
          <a:xfrm rot="530400">
            <a:off x="7218360" y="2052720"/>
            <a:ext cx="64260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960" name="CustomShape 911"/>
          <p:cNvSpPr/>
          <p:nvPr/>
        </p:nvSpPr>
        <p:spPr>
          <a:xfrm rot="31200">
            <a:off x="7459200" y="2277360"/>
            <a:ext cx="36576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61" name="CustomShape 912"/>
          <p:cNvSpPr/>
          <p:nvPr/>
        </p:nvSpPr>
        <p:spPr>
          <a:xfrm>
            <a:off x="7271280" y="2119320"/>
            <a:ext cx="56016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-S</a:t>
            </a:r>
            <a:endParaRPr b="0" lang="pt-BR" sz="2900" spc="-1" strike="noStrike">
              <a:solidFill>
                <a:srgbClr val="000000"/>
              </a:solidFill>
              <a:uFill>
                <a:solidFill>
                  <a:srgbClr val="ffffff"/>
                </a:solidFill>
              </a:uFill>
              <a:latin typeface="Arial"/>
            </a:endParaRPr>
          </a:p>
        </p:txBody>
      </p:sp>
      <p:sp>
        <p:nvSpPr>
          <p:cNvPr id="962" name="CustomShape 913"/>
          <p:cNvSpPr/>
          <p:nvPr/>
        </p:nvSpPr>
        <p:spPr>
          <a:xfrm rot="530400">
            <a:off x="5148000" y="3005280"/>
            <a:ext cx="642600" cy="4791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963" name="CustomShape 914"/>
          <p:cNvSpPr/>
          <p:nvPr/>
        </p:nvSpPr>
        <p:spPr>
          <a:xfrm rot="31200">
            <a:off x="5389200" y="3229560"/>
            <a:ext cx="36576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64" name="CustomShape 915"/>
          <p:cNvSpPr/>
          <p:nvPr/>
        </p:nvSpPr>
        <p:spPr>
          <a:xfrm>
            <a:off x="5201280" y="3071520"/>
            <a:ext cx="56016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-S</a:t>
            </a:r>
            <a:endParaRPr b="0" lang="pt-BR" sz="2900" spc="-1" strike="noStrike">
              <a:solidFill>
                <a:srgbClr val="000000"/>
              </a:solidFill>
              <a:uFill>
                <a:solidFill>
                  <a:srgbClr val="ffffff"/>
                </a:solidFill>
              </a:uFill>
              <a:latin typeface="Arial"/>
            </a:endParaRPr>
          </a:p>
        </p:txBody>
      </p:sp>
      <p:pic>
        <p:nvPicPr>
          <p:cNvPr id="965" name="Picture 405" descr="GTP"/>
          <p:cNvPicPr/>
          <p:nvPr/>
        </p:nvPicPr>
        <p:blipFill>
          <a:blip r:embed="rId8"/>
          <a:stretch/>
        </p:blipFill>
        <p:spPr>
          <a:xfrm>
            <a:off x="4116240" y="2820960"/>
            <a:ext cx="619200" cy="377640"/>
          </a:xfrm>
          <a:prstGeom prst="rect">
            <a:avLst/>
          </a:prstGeom>
          <a:ln>
            <a:noFill/>
          </a:ln>
        </p:spPr>
      </p:pic>
      <p:sp>
        <p:nvSpPr>
          <p:cNvPr id="966" name="CustomShape 916"/>
          <p:cNvSpPr/>
          <p:nvPr/>
        </p:nvSpPr>
        <p:spPr>
          <a:xfrm>
            <a:off x="4201560" y="287784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GTP</a:t>
            </a:r>
            <a:endParaRPr b="0" lang="pt-BR" sz="2900" spc="-1" strike="noStrike">
              <a:solidFill>
                <a:srgbClr val="000000"/>
              </a:solidFill>
              <a:uFill>
                <a:solidFill>
                  <a:srgbClr val="ffffff"/>
                </a:solidFill>
              </a:uFill>
              <a:latin typeface="Arial"/>
            </a:endParaRPr>
          </a:p>
        </p:txBody>
      </p:sp>
      <p:pic>
        <p:nvPicPr>
          <p:cNvPr id="967" name="Picture 408" descr="GTP"/>
          <p:cNvPicPr/>
          <p:nvPr/>
        </p:nvPicPr>
        <p:blipFill>
          <a:blip r:embed="rId9"/>
          <a:stretch/>
        </p:blipFill>
        <p:spPr>
          <a:xfrm rot="5400000">
            <a:off x="5561280" y="3098880"/>
            <a:ext cx="618840" cy="377640"/>
          </a:xfrm>
          <a:prstGeom prst="rect">
            <a:avLst/>
          </a:prstGeom>
          <a:ln>
            <a:noFill/>
          </a:ln>
        </p:spPr>
      </p:pic>
      <p:sp>
        <p:nvSpPr>
          <p:cNvPr id="968" name="CustomShape 917"/>
          <p:cNvSpPr/>
          <p:nvPr/>
        </p:nvSpPr>
        <p:spPr>
          <a:xfrm rot="5400000">
            <a:off x="5617800" y="317124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GTP</a:t>
            </a:r>
            <a:endParaRPr b="0" lang="pt-BR" sz="2900" spc="-1" strike="noStrike">
              <a:solidFill>
                <a:srgbClr val="000000"/>
              </a:solidFill>
              <a:uFill>
                <a:solidFill>
                  <a:srgbClr val="ffffff"/>
                </a:solidFill>
              </a:uFill>
              <a:latin typeface="Arial"/>
            </a:endParaRPr>
          </a:p>
        </p:txBody>
      </p:sp>
      <p:sp>
        <p:nvSpPr>
          <p:cNvPr id="969" name="CustomShape 918"/>
          <p:cNvSpPr/>
          <p:nvPr/>
        </p:nvSpPr>
        <p:spPr>
          <a:xfrm rot="1114200">
            <a:off x="4591080" y="2903400"/>
            <a:ext cx="590400" cy="4399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d57cc"/>
              </a:gs>
              <a:gs pos="100000">
                <a:srgbClr val="fe90df"/>
              </a:gs>
            </a:gsLst>
            <a:lin ang="5730000"/>
          </a:gradFill>
          <a:ln>
            <a:noFill/>
          </a:ln>
        </p:spPr>
        <p:style>
          <a:lnRef idx="0"/>
          <a:fillRef idx="0"/>
          <a:effectRef idx="0"/>
          <a:fontRef idx="minor"/>
        </p:style>
      </p:sp>
      <p:sp>
        <p:nvSpPr>
          <p:cNvPr id="970" name="CustomShape 919"/>
          <p:cNvSpPr/>
          <p:nvPr/>
        </p:nvSpPr>
        <p:spPr>
          <a:xfrm rot="615000">
            <a:off x="4796280" y="3123720"/>
            <a:ext cx="336240" cy="2041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971" name="CustomShape 920"/>
          <p:cNvSpPr/>
          <p:nvPr/>
        </p:nvSpPr>
        <p:spPr>
          <a:xfrm rot="583800">
            <a:off x="4637520" y="2963160"/>
            <a:ext cx="50220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-I</a:t>
            </a:r>
            <a:endParaRPr b="0" lang="pt-BR" sz="2900" spc="-1" strike="noStrike">
              <a:solidFill>
                <a:srgbClr val="000000"/>
              </a:solidFill>
              <a:uFill>
                <a:solidFill>
                  <a:srgbClr val="ffffff"/>
                </a:solidFill>
              </a:uFill>
              <a:latin typeface="Arial"/>
            </a:endParaRPr>
          </a:p>
        </p:txBody>
      </p:sp>
      <p:pic>
        <p:nvPicPr>
          <p:cNvPr id="972" name="Picture 415" descr="ATP"/>
          <p:cNvPicPr/>
          <p:nvPr/>
        </p:nvPicPr>
        <p:blipFill>
          <a:blip r:embed="rId10"/>
          <a:stretch/>
        </p:blipFill>
        <p:spPr>
          <a:xfrm>
            <a:off x="4684680" y="7329600"/>
            <a:ext cx="520920" cy="317520"/>
          </a:xfrm>
          <a:prstGeom prst="rect">
            <a:avLst/>
          </a:prstGeom>
          <a:ln>
            <a:noFill/>
          </a:ln>
        </p:spPr>
      </p:pic>
      <p:sp>
        <p:nvSpPr>
          <p:cNvPr id="973" name="CustomShape 921"/>
          <p:cNvSpPr/>
          <p:nvPr/>
        </p:nvSpPr>
        <p:spPr>
          <a:xfrm>
            <a:off x="4763520" y="7329600"/>
            <a:ext cx="473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ATP</a:t>
            </a:r>
            <a:endParaRPr b="0" lang="pt-BR" sz="2900" spc="-1" strike="noStrike">
              <a:solidFill>
                <a:srgbClr val="000000"/>
              </a:solidFill>
              <a:uFill>
                <a:solidFill>
                  <a:srgbClr val="ffffff"/>
                </a:solidFill>
              </a:uFill>
              <a:latin typeface="Arial"/>
            </a:endParaRPr>
          </a:p>
        </p:txBody>
      </p:sp>
      <p:sp>
        <p:nvSpPr>
          <p:cNvPr id="974" name="CustomShape 922"/>
          <p:cNvSpPr/>
          <p:nvPr/>
        </p:nvSpPr>
        <p:spPr>
          <a:xfrm flipH="1" rot="323400">
            <a:off x="2736360" y="720720"/>
            <a:ext cx="276480" cy="1633320"/>
          </a:xfrm>
          <a:custGeom>
            <a:avLst/>
            <a:gdLst/>
            <a:ahLst/>
            <a:rect l="l" t="t" r="r" b="b"/>
            <a:pathLst>
              <a:path w="87" h="835">
                <a:moveTo>
                  <a:pt x="12" y="58"/>
                </a:moveTo>
                <a:cubicBezTo>
                  <a:pt x="4" y="117"/>
                  <a:pt x="0" y="263"/>
                  <a:pt x="2" y="358"/>
                </a:cubicBezTo>
                <a:cubicBezTo>
                  <a:pt x="4" y="453"/>
                  <a:pt x="23" y="557"/>
                  <a:pt x="26" y="628"/>
                </a:cubicBezTo>
                <a:cubicBezTo>
                  <a:pt x="29" y="699"/>
                  <a:pt x="19" y="748"/>
                  <a:pt x="22" y="782"/>
                </a:cubicBezTo>
                <a:cubicBezTo>
                  <a:pt x="25" y="816"/>
                  <a:pt x="34" y="833"/>
                  <a:pt x="44" y="834"/>
                </a:cubicBezTo>
                <a:cubicBezTo>
                  <a:pt x="54" y="835"/>
                  <a:pt x="73" y="824"/>
                  <a:pt x="80" y="790"/>
                </a:cubicBezTo>
                <a:cubicBezTo>
                  <a:pt x="87" y="756"/>
                  <a:pt x="86" y="691"/>
                  <a:pt x="84" y="630"/>
                </a:cubicBezTo>
                <a:cubicBezTo>
                  <a:pt x="82" y="569"/>
                  <a:pt x="70" y="486"/>
                  <a:pt x="66" y="422"/>
                </a:cubicBezTo>
                <a:cubicBezTo>
                  <a:pt x="62" y="358"/>
                  <a:pt x="61" y="308"/>
                  <a:pt x="62" y="248"/>
                </a:cubicBezTo>
                <a:cubicBezTo>
                  <a:pt x="63" y="188"/>
                  <a:pt x="75" y="103"/>
                  <a:pt x="72" y="62"/>
                </a:cubicBezTo>
                <a:cubicBezTo>
                  <a:pt x="69" y="21"/>
                  <a:pt x="70" y="0"/>
                  <a:pt x="42" y="0"/>
                </a:cubicBezTo>
                <a:cubicBezTo>
                  <a:pt x="14" y="0"/>
                  <a:pt x="18" y="46"/>
                  <a:pt x="12" y="58"/>
                </a:cubicBezTo>
                <a:close/>
              </a:path>
            </a:pathLst>
          </a:custGeom>
          <a:gradFill>
            <a:gsLst>
              <a:gs pos="0">
                <a:srgbClr val="000000"/>
              </a:gs>
              <a:gs pos="50000">
                <a:srgbClr val="fa6a00"/>
              </a:gs>
              <a:gs pos="100000">
                <a:srgbClr val="000000"/>
              </a:gs>
            </a:gsLst>
            <a:lin ang="0"/>
          </a:gradFill>
          <a:ln>
            <a:noFill/>
          </a:ln>
          <a:effectLst>
            <a:outerShdw dist="153753" dir="2700000">
              <a:srgbClr val="964000">
                <a:alpha val="50000"/>
              </a:srgbClr>
            </a:outerShdw>
          </a:effectLst>
        </p:spPr>
        <p:style>
          <a:lnRef idx="0"/>
          <a:fillRef idx="0"/>
          <a:effectRef idx="0"/>
          <a:fontRef idx="minor"/>
        </p:style>
      </p:sp>
      <p:sp>
        <p:nvSpPr>
          <p:cNvPr id="975" name="CustomShape 923"/>
          <p:cNvSpPr/>
          <p:nvPr/>
        </p:nvSpPr>
        <p:spPr>
          <a:xfrm rot="21276600">
            <a:off x="2692080" y="746280"/>
            <a:ext cx="30492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D</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C</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C</a:t>
            </a:r>
            <a:endParaRPr b="0" lang="pt-BR" sz="2900" spc="-1" strike="noStrike">
              <a:solidFill>
                <a:srgbClr val="000000"/>
              </a:solidFill>
              <a:uFill>
                <a:solidFill>
                  <a:srgbClr val="ffffff"/>
                </a:solidFill>
              </a:uFill>
              <a:latin typeface="Arial"/>
            </a:endParaRPr>
          </a:p>
        </p:txBody>
      </p:sp>
      <p:sp>
        <p:nvSpPr>
          <p:cNvPr id="976" name="CustomShape 924"/>
          <p:cNvSpPr/>
          <p:nvPr/>
        </p:nvSpPr>
        <p:spPr>
          <a:xfrm rot="20893800">
            <a:off x="2185920" y="355680"/>
            <a:ext cx="914400" cy="51120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fa6a00"/>
              </a:gs>
              <a:gs pos="100000">
                <a:srgbClr val="ffb279"/>
              </a:gs>
            </a:gsLst>
            <a:lin ang="2700000"/>
          </a:gradFill>
          <a:ln w="9360">
            <a:solidFill>
              <a:srgbClr val="000000"/>
            </a:solidFill>
            <a:round/>
          </a:ln>
        </p:spPr>
        <p:style>
          <a:lnRef idx="0"/>
          <a:fillRef idx="0"/>
          <a:effectRef idx="0"/>
          <a:fontRef idx="minor"/>
        </p:style>
      </p:sp>
      <p:sp>
        <p:nvSpPr>
          <p:cNvPr id="977" name="CustomShape 925"/>
          <p:cNvSpPr/>
          <p:nvPr/>
        </p:nvSpPr>
        <p:spPr>
          <a:xfrm rot="21451800">
            <a:off x="2717640" y="643320"/>
            <a:ext cx="260640" cy="107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978" name="CustomShape 926"/>
          <p:cNvSpPr/>
          <p:nvPr/>
        </p:nvSpPr>
        <p:spPr>
          <a:xfrm rot="20893800">
            <a:off x="2277000" y="456120"/>
            <a:ext cx="704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Netrin1</a:t>
            </a:r>
            <a:endParaRPr b="0" lang="pt-BR" sz="2900" spc="-1" strike="noStrike">
              <a:solidFill>
                <a:srgbClr val="000000"/>
              </a:solidFill>
              <a:uFill>
                <a:solidFill>
                  <a:srgbClr val="ffffff"/>
                </a:solidFill>
              </a:uFill>
              <a:latin typeface="Arial"/>
            </a:endParaRPr>
          </a:p>
        </p:txBody>
      </p:sp>
      <p:sp>
        <p:nvSpPr>
          <p:cNvPr id="979" name="CustomShape 927"/>
          <p:cNvSpPr/>
          <p:nvPr/>
        </p:nvSpPr>
        <p:spPr>
          <a:xfrm>
            <a:off x="3365640" y="2109600"/>
            <a:ext cx="558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a:t>
            </a:r>
            <a:endParaRPr b="0" lang="pt-BR" sz="2900" spc="-1" strike="noStrike">
              <a:solidFill>
                <a:srgbClr val="000000"/>
              </a:solidFill>
              <a:uFill>
                <a:solidFill>
                  <a:srgbClr val="ffffff"/>
                </a:solidFill>
              </a:uFill>
              <a:latin typeface="Arial"/>
            </a:endParaRPr>
          </a:p>
        </p:txBody>
      </p:sp>
      <p:sp>
        <p:nvSpPr>
          <p:cNvPr id="980" name="CustomShape 928"/>
          <p:cNvSpPr/>
          <p:nvPr/>
        </p:nvSpPr>
        <p:spPr>
          <a:xfrm>
            <a:off x="3670200" y="1982880"/>
            <a:ext cx="25380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900" spc="-1" strike="noStrike">
              <a:solidFill>
                <a:srgbClr val="000000"/>
              </a:solidFill>
              <a:uFill>
                <a:solidFill>
                  <a:srgbClr val="ffffff"/>
                </a:solidFill>
              </a:uFill>
              <a:latin typeface="Arial"/>
            </a:endParaRPr>
          </a:p>
        </p:txBody>
      </p:sp>
      <p:sp>
        <p:nvSpPr>
          <p:cNvPr id="981" name="CustomShape 929"/>
          <p:cNvSpPr/>
          <p:nvPr/>
        </p:nvSpPr>
        <p:spPr>
          <a:xfrm>
            <a:off x="3441600" y="2363760"/>
            <a:ext cx="3812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Cl</a:t>
            </a:r>
            <a:endParaRPr b="0" lang="pt-BR" sz="2900" spc="-1" strike="noStrike">
              <a:solidFill>
                <a:srgbClr val="000000"/>
              </a:solidFill>
              <a:uFill>
                <a:solidFill>
                  <a:srgbClr val="ffffff"/>
                </a:solidFill>
              </a:uFill>
              <a:latin typeface="Arial"/>
            </a:endParaRPr>
          </a:p>
        </p:txBody>
      </p:sp>
      <p:sp>
        <p:nvSpPr>
          <p:cNvPr id="982" name="CustomShape 930"/>
          <p:cNvSpPr/>
          <p:nvPr/>
        </p:nvSpPr>
        <p:spPr>
          <a:xfrm>
            <a:off x="3530520" y="2173320"/>
            <a:ext cx="38124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400" spc="-1" strike="noStrike">
                <a:solidFill>
                  <a:srgbClr val="ffffff"/>
                </a:solidFill>
                <a:uFill>
                  <a:solidFill>
                    <a:srgbClr val="ffffff"/>
                  </a:solidFill>
                </a:uFill>
                <a:latin typeface="Arial"/>
              </a:rPr>
              <a:t>-</a:t>
            </a:r>
            <a:endParaRPr b="0" lang="pt-BR" sz="2900" spc="-1" strike="noStrike">
              <a:solidFill>
                <a:srgbClr val="000000"/>
              </a:solidFill>
              <a:uFill>
                <a:solidFill>
                  <a:srgbClr val="ffffff"/>
                </a:solidFill>
              </a:uFill>
              <a:latin typeface="Arial"/>
            </a:endParaRPr>
          </a:p>
        </p:txBody>
      </p:sp>
      <p:sp>
        <p:nvSpPr>
          <p:cNvPr id="983" name="CustomShape 931"/>
          <p:cNvSpPr/>
          <p:nvPr/>
        </p:nvSpPr>
        <p:spPr>
          <a:xfrm>
            <a:off x="2847960" y="325440"/>
            <a:ext cx="558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a:t>
            </a:r>
            <a:endParaRPr b="0" lang="pt-BR" sz="2900" spc="-1" strike="noStrike">
              <a:solidFill>
                <a:srgbClr val="000000"/>
              </a:solidFill>
              <a:uFill>
                <a:solidFill>
                  <a:srgbClr val="ffffff"/>
                </a:solidFill>
              </a:uFill>
              <a:latin typeface="Arial"/>
            </a:endParaRPr>
          </a:p>
        </p:txBody>
      </p:sp>
      <p:sp>
        <p:nvSpPr>
          <p:cNvPr id="984" name="CustomShape 932"/>
          <p:cNvSpPr/>
          <p:nvPr/>
        </p:nvSpPr>
        <p:spPr>
          <a:xfrm>
            <a:off x="3152520" y="198360"/>
            <a:ext cx="25380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900" spc="-1" strike="noStrike">
              <a:solidFill>
                <a:srgbClr val="000000"/>
              </a:solidFill>
              <a:uFill>
                <a:solidFill>
                  <a:srgbClr val="ffffff"/>
                </a:solidFill>
              </a:uFill>
              <a:latin typeface="Arial"/>
            </a:endParaRPr>
          </a:p>
        </p:txBody>
      </p:sp>
      <p:sp>
        <p:nvSpPr>
          <p:cNvPr id="985" name="CustomShape 933"/>
          <p:cNvSpPr/>
          <p:nvPr/>
        </p:nvSpPr>
        <p:spPr>
          <a:xfrm>
            <a:off x="3241800" y="190440"/>
            <a:ext cx="380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Cl</a:t>
            </a:r>
            <a:endParaRPr b="0" lang="pt-BR" sz="2900" spc="-1" strike="noStrike">
              <a:solidFill>
                <a:srgbClr val="000000"/>
              </a:solidFill>
              <a:uFill>
                <a:solidFill>
                  <a:srgbClr val="ffffff"/>
                </a:solidFill>
              </a:uFill>
              <a:latin typeface="Arial"/>
            </a:endParaRPr>
          </a:p>
        </p:txBody>
      </p:sp>
      <p:sp>
        <p:nvSpPr>
          <p:cNvPr id="986" name="CustomShape 934"/>
          <p:cNvSpPr/>
          <p:nvPr/>
        </p:nvSpPr>
        <p:spPr>
          <a:xfrm>
            <a:off x="3330360" y="0"/>
            <a:ext cx="38088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400" spc="-1" strike="noStrike">
                <a:solidFill>
                  <a:srgbClr val="ffffff"/>
                </a:solidFill>
                <a:uFill>
                  <a:solidFill>
                    <a:srgbClr val="ffffff"/>
                  </a:solidFill>
                </a:uFill>
                <a:latin typeface="Arial"/>
              </a:rPr>
              <a:t>-</a:t>
            </a:r>
            <a:endParaRPr b="0" lang="pt-BR" sz="2900" spc="-1" strike="noStrike">
              <a:solidFill>
                <a:srgbClr val="000000"/>
              </a:solidFill>
              <a:uFill>
                <a:solidFill>
                  <a:srgbClr val="ffffff"/>
                </a:solidFill>
              </a:uFill>
              <a:latin typeface="Arial"/>
            </a:endParaRPr>
          </a:p>
        </p:txBody>
      </p:sp>
      <p:sp>
        <p:nvSpPr>
          <p:cNvPr id="987" name="CustomShape 935"/>
          <p:cNvSpPr/>
          <p:nvPr/>
        </p:nvSpPr>
        <p:spPr>
          <a:xfrm>
            <a:off x="3041640" y="466920"/>
            <a:ext cx="558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K</a:t>
            </a:r>
            <a:endParaRPr b="0" lang="pt-BR" sz="2900" spc="-1" strike="noStrike">
              <a:solidFill>
                <a:srgbClr val="000000"/>
              </a:solidFill>
              <a:uFill>
                <a:solidFill>
                  <a:srgbClr val="ffffff"/>
                </a:solidFill>
              </a:uFill>
              <a:latin typeface="Arial"/>
            </a:endParaRPr>
          </a:p>
        </p:txBody>
      </p:sp>
      <p:sp>
        <p:nvSpPr>
          <p:cNvPr id="988" name="CustomShape 936"/>
          <p:cNvSpPr/>
          <p:nvPr/>
        </p:nvSpPr>
        <p:spPr>
          <a:xfrm>
            <a:off x="3244680" y="314280"/>
            <a:ext cx="25344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900" spc="-1" strike="noStrike">
              <a:solidFill>
                <a:srgbClr val="000000"/>
              </a:solidFill>
              <a:uFill>
                <a:solidFill>
                  <a:srgbClr val="ffffff"/>
                </a:solidFill>
              </a:uFill>
              <a:latin typeface="Arial"/>
            </a:endParaRPr>
          </a:p>
        </p:txBody>
      </p:sp>
      <p:sp>
        <p:nvSpPr>
          <p:cNvPr id="989" name="CustomShape 937"/>
          <p:cNvSpPr/>
          <p:nvPr/>
        </p:nvSpPr>
        <p:spPr>
          <a:xfrm>
            <a:off x="3352680" y="1943280"/>
            <a:ext cx="559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K</a:t>
            </a:r>
            <a:endParaRPr b="0" lang="pt-BR" sz="2900" spc="-1" strike="noStrike">
              <a:solidFill>
                <a:srgbClr val="000000"/>
              </a:solidFill>
              <a:uFill>
                <a:solidFill>
                  <a:srgbClr val="ffffff"/>
                </a:solidFill>
              </a:uFill>
              <a:latin typeface="Arial"/>
            </a:endParaRPr>
          </a:p>
        </p:txBody>
      </p:sp>
      <p:sp>
        <p:nvSpPr>
          <p:cNvPr id="990" name="CustomShape 938"/>
          <p:cNvSpPr/>
          <p:nvPr/>
        </p:nvSpPr>
        <p:spPr>
          <a:xfrm>
            <a:off x="3556080" y="1790640"/>
            <a:ext cx="25380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900" spc="-1" strike="noStrike">
              <a:solidFill>
                <a:srgbClr val="000000"/>
              </a:solidFill>
              <a:uFill>
                <a:solidFill>
                  <a:srgbClr val="ffffff"/>
                </a:solidFill>
              </a:uFill>
              <a:latin typeface="Arial"/>
            </a:endParaRPr>
          </a:p>
        </p:txBody>
      </p:sp>
      <p:sp>
        <p:nvSpPr>
          <p:cNvPr id="991" name="CustomShape 939"/>
          <p:cNvSpPr/>
          <p:nvPr/>
        </p:nvSpPr>
        <p:spPr>
          <a:xfrm>
            <a:off x="3586320" y="281160"/>
            <a:ext cx="188640" cy="18000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92" name="CustomShape 940"/>
          <p:cNvSpPr/>
          <p:nvPr/>
        </p:nvSpPr>
        <p:spPr>
          <a:xfrm>
            <a:off x="3741840" y="281160"/>
            <a:ext cx="189000" cy="18000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93" name="CustomShape 941"/>
          <p:cNvSpPr/>
          <p:nvPr/>
        </p:nvSpPr>
        <p:spPr>
          <a:xfrm>
            <a:off x="3525480" y="157320"/>
            <a:ext cx="443880" cy="4093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994" name="CustomShape 942"/>
          <p:cNvSpPr/>
          <p:nvPr/>
        </p:nvSpPr>
        <p:spPr>
          <a:xfrm>
            <a:off x="3503520" y="250560"/>
            <a:ext cx="527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900" spc="-1" strike="noStrike">
              <a:solidFill>
                <a:srgbClr val="000000"/>
              </a:solidFill>
              <a:uFill>
                <a:solidFill>
                  <a:srgbClr val="ffffff"/>
                </a:solidFill>
              </a:uFill>
              <a:latin typeface="Arial"/>
            </a:endParaRPr>
          </a:p>
        </p:txBody>
      </p:sp>
      <p:sp>
        <p:nvSpPr>
          <p:cNvPr id="995" name="CustomShape 943"/>
          <p:cNvSpPr/>
          <p:nvPr/>
        </p:nvSpPr>
        <p:spPr>
          <a:xfrm>
            <a:off x="4037400" y="376560"/>
            <a:ext cx="188640" cy="1803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96" name="CustomShape 944"/>
          <p:cNvSpPr/>
          <p:nvPr/>
        </p:nvSpPr>
        <p:spPr>
          <a:xfrm>
            <a:off x="4192920" y="376560"/>
            <a:ext cx="189000" cy="1803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997" name="CustomShape 945"/>
          <p:cNvSpPr/>
          <p:nvPr/>
        </p:nvSpPr>
        <p:spPr>
          <a:xfrm>
            <a:off x="3976560" y="252360"/>
            <a:ext cx="443880" cy="40968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998" name="CustomShape 946"/>
          <p:cNvSpPr/>
          <p:nvPr/>
        </p:nvSpPr>
        <p:spPr>
          <a:xfrm>
            <a:off x="3954600" y="345600"/>
            <a:ext cx="527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900" spc="-1" strike="noStrike">
              <a:solidFill>
                <a:srgbClr val="000000"/>
              </a:solidFill>
              <a:uFill>
                <a:solidFill>
                  <a:srgbClr val="ffffff"/>
                </a:solidFill>
              </a:uFill>
              <a:latin typeface="Arial"/>
            </a:endParaRPr>
          </a:p>
        </p:txBody>
      </p:sp>
      <p:sp>
        <p:nvSpPr>
          <p:cNvPr id="999" name="CustomShape 947"/>
          <p:cNvSpPr/>
          <p:nvPr/>
        </p:nvSpPr>
        <p:spPr>
          <a:xfrm>
            <a:off x="4104000" y="2206800"/>
            <a:ext cx="188640" cy="18000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000" name="CustomShape 948"/>
          <p:cNvSpPr/>
          <p:nvPr/>
        </p:nvSpPr>
        <p:spPr>
          <a:xfrm>
            <a:off x="4259520" y="2206800"/>
            <a:ext cx="189000" cy="18000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001" name="CustomShape 949"/>
          <p:cNvSpPr/>
          <p:nvPr/>
        </p:nvSpPr>
        <p:spPr>
          <a:xfrm>
            <a:off x="4043160" y="2082960"/>
            <a:ext cx="443880" cy="4093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1002" name="CustomShape 950"/>
          <p:cNvSpPr/>
          <p:nvPr/>
        </p:nvSpPr>
        <p:spPr>
          <a:xfrm>
            <a:off x="4021200" y="2176200"/>
            <a:ext cx="5270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900" spc="-1" strike="noStrike">
              <a:solidFill>
                <a:srgbClr val="000000"/>
              </a:solidFill>
              <a:uFill>
                <a:solidFill>
                  <a:srgbClr val="ffffff"/>
                </a:solidFill>
              </a:uFill>
              <a:latin typeface="Arial"/>
            </a:endParaRPr>
          </a:p>
        </p:txBody>
      </p:sp>
      <p:sp>
        <p:nvSpPr>
          <p:cNvPr id="1003" name="CustomShape 951"/>
          <p:cNvSpPr/>
          <p:nvPr/>
        </p:nvSpPr>
        <p:spPr>
          <a:xfrm>
            <a:off x="3187080" y="2200680"/>
            <a:ext cx="179640" cy="16884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004" name="CustomShape 952"/>
          <p:cNvSpPr/>
          <p:nvPr/>
        </p:nvSpPr>
        <p:spPr>
          <a:xfrm>
            <a:off x="3335040" y="2200680"/>
            <a:ext cx="180000" cy="16884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005" name="CustomShape 953"/>
          <p:cNvSpPr/>
          <p:nvPr/>
        </p:nvSpPr>
        <p:spPr>
          <a:xfrm>
            <a:off x="3129120" y="2084400"/>
            <a:ext cx="422640" cy="3841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1006" name="CustomShape 954"/>
          <p:cNvSpPr/>
          <p:nvPr/>
        </p:nvSpPr>
        <p:spPr>
          <a:xfrm>
            <a:off x="3108240" y="2171880"/>
            <a:ext cx="501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900" spc="-1" strike="noStrike">
              <a:solidFill>
                <a:srgbClr val="000000"/>
              </a:solidFill>
              <a:uFill>
                <a:solidFill>
                  <a:srgbClr val="ffffff"/>
                </a:solidFill>
              </a:uFill>
              <a:latin typeface="Arial"/>
            </a:endParaRPr>
          </a:p>
        </p:txBody>
      </p:sp>
      <p:sp>
        <p:nvSpPr>
          <p:cNvPr id="1007" name="CustomShape 955"/>
          <p:cNvSpPr/>
          <p:nvPr/>
        </p:nvSpPr>
        <p:spPr>
          <a:xfrm>
            <a:off x="3575160" y="155268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008" name="CustomShape 956"/>
          <p:cNvSpPr/>
          <p:nvPr/>
        </p:nvSpPr>
        <p:spPr>
          <a:xfrm>
            <a:off x="3673440" y="165456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009" name="CustomShape 957"/>
          <p:cNvSpPr/>
          <p:nvPr/>
        </p:nvSpPr>
        <p:spPr>
          <a:xfrm>
            <a:off x="3656160" y="163512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010" name="CustomShape 958"/>
          <p:cNvSpPr/>
          <p:nvPr/>
        </p:nvSpPr>
        <p:spPr>
          <a:xfrm rot="530400">
            <a:off x="5948280" y="3867120"/>
            <a:ext cx="64152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ead9"/>
              </a:gs>
              <a:gs pos="100000">
                <a:srgbClr val="93fff7"/>
              </a:gs>
            </a:gsLst>
            <a:lin ang="5730000"/>
          </a:gradFill>
          <a:ln>
            <a:noFill/>
          </a:ln>
        </p:spPr>
        <p:style>
          <a:lnRef idx="0"/>
          <a:fillRef idx="0"/>
          <a:effectRef idx="0"/>
          <a:fontRef idx="minor"/>
        </p:style>
      </p:sp>
      <p:sp>
        <p:nvSpPr>
          <p:cNvPr id="1011" name="CustomShape 959"/>
          <p:cNvSpPr/>
          <p:nvPr/>
        </p:nvSpPr>
        <p:spPr>
          <a:xfrm rot="31200">
            <a:off x="6188760" y="4091760"/>
            <a:ext cx="36540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012" name="CustomShape 960"/>
          <p:cNvSpPr/>
          <p:nvPr/>
        </p:nvSpPr>
        <p:spPr>
          <a:xfrm>
            <a:off x="6070320" y="3981600"/>
            <a:ext cx="36972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900" spc="-1" strike="noStrike">
              <a:solidFill>
                <a:srgbClr val="000000"/>
              </a:solidFill>
              <a:uFill>
                <a:solidFill>
                  <a:srgbClr val="ffffff"/>
                </a:solidFill>
              </a:uFill>
              <a:latin typeface="Arial"/>
            </a:endParaRPr>
          </a:p>
        </p:txBody>
      </p:sp>
      <p:sp>
        <p:nvSpPr>
          <p:cNvPr id="1013" name="CustomShape 961"/>
          <p:cNvSpPr/>
          <p:nvPr/>
        </p:nvSpPr>
        <p:spPr>
          <a:xfrm rot="530400">
            <a:off x="5497560" y="3920760"/>
            <a:ext cx="641160" cy="47952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247ffa"/>
              </a:gs>
              <a:gs pos="100000">
                <a:srgbClr val="6caafc"/>
              </a:gs>
            </a:gsLst>
            <a:lin ang="5730000"/>
          </a:gradFill>
          <a:ln>
            <a:noFill/>
          </a:ln>
        </p:spPr>
        <p:style>
          <a:lnRef idx="0"/>
          <a:fillRef idx="0"/>
          <a:effectRef idx="0"/>
          <a:fontRef idx="minor"/>
        </p:style>
      </p:sp>
      <p:sp>
        <p:nvSpPr>
          <p:cNvPr id="1014" name="CustomShape 962"/>
          <p:cNvSpPr/>
          <p:nvPr/>
        </p:nvSpPr>
        <p:spPr>
          <a:xfrm rot="31200">
            <a:off x="5738040" y="4145760"/>
            <a:ext cx="36504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015" name="CustomShape 963"/>
          <p:cNvSpPr/>
          <p:nvPr/>
        </p:nvSpPr>
        <p:spPr>
          <a:xfrm>
            <a:off x="5624280" y="3975480"/>
            <a:ext cx="39564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a:t>
            </a:r>
            <a:r>
              <a:rPr b="1" lang="en-US" sz="1400" spc="-1" strike="noStrike">
                <a:solidFill>
                  <a:srgbClr val="000000"/>
                </a:solidFill>
                <a:uFill>
                  <a:solidFill>
                    <a:srgbClr val="ffffff"/>
                  </a:solidFill>
                </a:uFill>
                <a:latin typeface="Symbol"/>
                <a:ea typeface="Symbol"/>
              </a:rPr>
              <a:t></a:t>
            </a:r>
            <a:endParaRPr b="0" lang="pt-BR" sz="2900" spc="-1" strike="noStrike">
              <a:solidFill>
                <a:srgbClr val="000000"/>
              </a:solidFill>
              <a:uFill>
                <a:solidFill>
                  <a:srgbClr val="ffffff"/>
                </a:solidFill>
              </a:uFill>
              <a:latin typeface="Arial"/>
            </a:endParaRPr>
          </a:p>
        </p:txBody>
      </p:sp>
      <p:sp>
        <p:nvSpPr>
          <p:cNvPr id="1016" name="CustomShape 964"/>
          <p:cNvSpPr/>
          <p:nvPr/>
        </p:nvSpPr>
        <p:spPr>
          <a:xfrm>
            <a:off x="2895480" y="7418520"/>
            <a:ext cx="11052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Metabolic Energy</a:t>
            </a:r>
            <a:endParaRPr b="0" lang="pt-BR" sz="2900" spc="-1" strike="noStrike">
              <a:solidFill>
                <a:srgbClr val="000000"/>
              </a:solidFill>
              <a:uFill>
                <a:solidFill>
                  <a:srgbClr val="ffffff"/>
                </a:solidFill>
              </a:uFill>
              <a:latin typeface="Arial"/>
            </a:endParaRPr>
          </a:p>
        </p:txBody>
      </p:sp>
      <p:sp>
        <p:nvSpPr>
          <p:cNvPr id="1017" name="CustomShape 965"/>
          <p:cNvSpPr/>
          <p:nvPr/>
        </p:nvSpPr>
        <p:spPr>
          <a:xfrm>
            <a:off x="0" y="6872400"/>
            <a:ext cx="8380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Survival</a:t>
            </a:r>
            <a:endParaRPr b="0" lang="pt-BR" sz="2900" spc="-1" strike="noStrike">
              <a:solidFill>
                <a:srgbClr val="000000"/>
              </a:solidFill>
              <a:uFill>
                <a:solidFill>
                  <a:srgbClr val="ffffff"/>
                </a:solidFill>
              </a:uFill>
              <a:latin typeface="Arial"/>
            </a:endParaRPr>
          </a:p>
        </p:txBody>
      </p:sp>
      <p:sp>
        <p:nvSpPr>
          <p:cNvPr id="1018" name="CustomShape 966"/>
          <p:cNvSpPr/>
          <p:nvPr/>
        </p:nvSpPr>
        <p:spPr>
          <a:xfrm>
            <a:off x="12600" y="8434440"/>
            <a:ext cx="9781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Lipolysis</a:t>
            </a:r>
            <a:endParaRPr b="0" lang="pt-BR" sz="2900" spc="-1" strike="noStrike">
              <a:solidFill>
                <a:srgbClr val="000000"/>
              </a:solidFill>
              <a:uFill>
                <a:solidFill>
                  <a:srgbClr val="ffffff"/>
                </a:solidFill>
              </a:uFill>
              <a:latin typeface="Arial"/>
            </a:endParaRPr>
          </a:p>
        </p:txBody>
      </p:sp>
      <p:sp>
        <p:nvSpPr>
          <p:cNvPr id="1019" name="CustomShape 967"/>
          <p:cNvSpPr/>
          <p:nvPr/>
        </p:nvSpPr>
        <p:spPr>
          <a:xfrm>
            <a:off x="0" y="9933120"/>
            <a:ext cx="977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Glycogen</a:t>
            </a:r>
            <a:endParaRPr b="0" lang="pt-BR" sz="2900" spc="-1" strike="noStrike">
              <a:solidFill>
                <a:srgbClr val="000000"/>
              </a:solidFill>
              <a:uFill>
                <a:solidFill>
                  <a:srgbClr val="ffffff"/>
                </a:solidFill>
              </a:uFill>
              <a:latin typeface="Arial"/>
            </a:endParaRPr>
          </a:p>
        </p:txBody>
      </p:sp>
      <p:sp>
        <p:nvSpPr>
          <p:cNvPr id="1020" name="CustomShape 968"/>
          <p:cNvSpPr/>
          <p:nvPr/>
        </p:nvSpPr>
        <p:spPr>
          <a:xfrm>
            <a:off x="-50760" y="11406240"/>
            <a:ext cx="11937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Myocardial Contraction</a:t>
            </a:r>
            <a:endParaRPr b="0" lang="pt-BR" sz="2900" spc="-1" strike="noStrike">
              <a:solidFill>
                <a:srgbClr val="000000"/>
              </a:solidFill>
              <a:uFill>
                <a:solidFill>
                  <a:srgbClr val="ffffff"/>
                </a:solidFill>
              </a:uFill>
              <a:latin typeface="Arial"/>
            </a:endParaRPr>
          </a:p>
        </p:txBody>
      </p:sp>
      <p:sp>
        <p:nvSpPr>
          <p:cNvPr id="1021" name="CustomShape 969"/>
          <p:cNvSpPr/>
          <p:nvPr/>
        </p:nvSpPr>
        <p:spPr>
          <a:xfrm>
            <a:off x="-76320" y="12752280"/>
            <a:ext cx="1193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Oncogenesis</a:t>
            </a:r>
            <a:endParaRPr b="0" lang="pt-BR" sz="2900" spc="-1" strike="noStrike">
              <a:solidFill>
                <a:srgbClr val="000000"/>
              </a:solidFill>
              <a:uFill>
                <a:solidFill>
                  <a:srgbClr val="ffffff"/>
                </a:solidFill>
              </a:uFill>
              <a:latin typeface="Arial"/>
            </a:endParaRPr>
          </a:p>
        </p:txBody>
      </p:sp>
      <p:sp>
        <p:nvSpPr>
          <p:cNvPr id="1022" name="CustomShape 970"/>
          <p:cNvSpPr/>
          <p:nvPr/>
        </p:nvSpPr>
        <p:spPr>
          <a:xfrm>
            <a:off x="939960" y="13311360"/>
            <a:ext cx="11937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Glycogen Synthesis</a:t>
            </a:r>
            <a:endParaRPr b="0" lang="pt-BR" sz="2900" spc="-1" strike="noStrike">
              <a:solidFill>
                <a:srgbClr val="000000"/>
              </a:solidFill>
              <a:uFill>
                <a:solidFill>
                  <a:srgbClr val="ffffff"/>
                </a:solidFill>
              </a:uFill>
              <a:latin typeface="Arial"/>
            </a:endParaRPr>
          </a:p>
        </p:txBody>
      </p:sp>
      <p:sp>
        <p:nvSpPr>
          <p:cNvPr id="1023" name="CustomShape 971"/>
          <p:cNvSpPr/>
          <p:nvPr/>
        </p:nvSpPr>
        <p:spPr>
          <a:xfrm>
            <a:off x="98280" y="14130360"/>
            <a:ext cx="12956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 Proliferation</a:t>
            </a:r>
            <a:endParaRPr b="0" lang="pt-BR" sz="2900" spc="-1" strike="noStrike">
              <a:solidFill>
                <a:srgbClr val="000000"/>
              </a:solidFill>
              <a:uFill>
                <a:solidFill>
                  <a:srgbClr val="ffffff"/>
                </a:solidFill>
              </a:uFill>
              <a:latin typeface="Arial"/>
            </a:endParaRPr>
          </a:p>
        </p:txBody>
      </p:sp>
      <p:sp>
        <p:nvSpPr>
          <p:cNvPr id="1024" name="CustomShape 972"/>
          <p:cNvSpPr/>
          <p:nvPr/>
        </p:nvSpPr>
        <p:spPr>
          <a:xfrm>
            <a:off x="409680" y="10266480"/>
            <a:ext cx="10159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Glucose-1-</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Phosphate</a:t>
            </a:r>
            <a:endParaRPr b="0" lang="pt-BR" sz="2900" spc="-1" strike="noStrike">
              <a:solidFill>
                <a:srgbClr val="000000"/>
              </a:solidFill>
              <a:uFill>
                <a:solidFill>
                  <a:srgbClr val="ffffff"/>
                </a:solidFill>
              </a:uFill>
              <a:latin typeface="Arial"/>
            </a:endParaRPr>
          </a:p>
        </p:txBody>
      </p:sp>
      <p:sp>
        <p:nvSpPr>
          <p:cNvPr id="1025" name="CustomShape 973"/>
          <p:cNvSpPr/>
          <p:nvPr/>
        </p:nvSpPr>
        <p:spPr>
          <a:xfrm>
            <a:off x="2870280" y="13220640"/>
            <a:ext cx="1333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Endothelial</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Cell Regulation</a:t>
            </a:r>
            <a:endParaRPr b="0" lang="pt-BR" sz="2900" spc="-1" strike="noStrike">
              <a:solidFill>
                <a:srgbClr val="000000"/>
              </a:solidFill>
              <a:uFill>
                <a:solidFill>
                  <a:srgbClr val="ffffff"/>
                </a:solidFill>
              </a:uFill>
              <a:latin typeface="Arial"/>
            </a:endParaRPr>
          </a:p>
        </p:txBody>
      </p:sp>
      <p:sp>
        <p:nvSpPr>
          <p:cNvPr id="1026" name="CustomShape 974"/>
          <p:cNvSpPr/>
          <p:nvPr/>
        </p:nvSpPr>
        <p:spPr>
          <a:xfrm>
            <a:off x="1765440" y="11685600"/>
            <a:ext cx="1333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Regulation of Cytoskeleton</a:t>
            </a:r>
            <a:endParaRPr b="0" lang="pt-BR" sz="2900" spc="-1" strike="noStrike">
              <a:solidFill>
                <a:srgbClr val="000000"/>
              </a:solidFill>
              <a:uFill>
                <a:solidFill>
                  <a:srgbClr val="ffffff"/>
                </a:solidFill>
              </a:uFill>
              <a:latin typeface="Arial"/>
            </a:endParaRPr>
          </a:p>
        </p:txBody>
      </p:sp>
      <p:sp>
        <p:nvSpPr>
          <p:cNvPr id="1027" name="CustomShape 975"/>
          <p:cNvSpPr/>
          <p:nvPr/>
        </p:nvSpPr>
        <p:spPr>
          <a:xfrm rot="19354200">
            <a:off x="2057760" y="2731680"/>
            <a:ext cx="11048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Myocardial Contraction</a:t>
            </a:r>
            <a:endParaRPr b="0" lang="pt-BR" sz="2900" spc="-1" strike="noStrike">
              <a:solidFill>
                <a:srgbClr val="000000"/>
              </a:solidFill>
              <a:uFill>
                <a:solidFill>
                  <a:srgbClr val="ffffff"/>
                </a:solidFill>
              </a:uFill>
              <a:latin typeface="Arial"/>
            </a:endParaRPr>
          </a:p>
        </p:txBody>
      </p:sp>
      <p:sp>
        <p:nvSpPr>
          <p:cNvPr id="1028" name="CustomShape 976"/>
          <p:cNvSpPr/>
          <p:nvPr/>
        </p:nvSpPr>
        <p:spPr>
          <a:xfrm>
            <a:off x="6203880" y="3602160"/>
            <a:ext cx="11048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Metabolic Energy</a:t>
            </a:r>
            <a:endParaRPr b="0" lang="pt-BR" sz="2900" spc="-1" strike="noStrike">
              <a:solidFill>
                <a:srgbClr val="000000"/>
              </a:solidFill>
              <a:uFill>
                <a:solidFill>
                  <a:srgbClr val="ffffff"/>
                </a:solidFill>
              </a:uFill>
              <a:latin typeface="Arial"/>
            </a:endParaRPr>
          </a:p>
        </p:txBody>
      </p:sp>
      <p:sp>
        <p:nvSpPr>
          <p:cNvPr id="1029" name="CustomShape 977"/>
          <p:cNvSpPr/>
          <p:nvPr/>
        </p:nvSpPr>
        <p:spPr>
          <a:xfrm>
            <a:off x="3533760" y="10371240"/>
            <a:ext cx="1333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Cardiovascular Homeostasis</a:t>
            </a:r>
            <a:endParaRPr b="0" lang="pt-BR" sz="2900" spc="-1" strike="noStrike">
              <a:solidFill>
                <a:srgbClr val="000000"/>
              </a:solidFill>
              <a:uFill>
                <a:solidFill>
                  <a:srgbClr val="ffffff"/>
                </a:solidFill>
              </a:uFill>
              <a:latin typeface="Arial"/>
            </a:endParaRPr>
          </a:p>
        </p:txBody>
      </p:sp>
      <p:sp>
        <p:nvSpPr>
          <p:cNvPr id="1030" name="CustomShape 978"/>
          <p:cNvSpPr/>
          <p:nvPr/>
        </p:nvSpPr>
        <p:spPr>
          <a:xfrm>
            <a:off x="6408720" y="10680840"/>
            <a:ext cx="1333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Cytokine Production</a:t>
            </a:r>
            <a:endParaRPr b="0" lang="pt-BR" sz="2900" spc="-1" strike="noStrike">
              <a:solidFill>
                <a:srgbClr val="000000"/>
              </a:solidFill>
              <a:uFill>
                <a:solidFill>
                  <a:srgbClr val="ffffff"/>
                </a:solidFill>
              </a:uFill>
              <a:latin typeface="Arial"/>
            </a:endParaRPr>
          </a:p>
        </p:txBody>
      </p:sp>
      <p:sp>
        <p:nvSpPr>
          <p:cNvPr id="1031" name="CustomShape 979"/>
          <p:cNvSpPr/>
          <p:nvPr/>
        </p:nvSpPr>
        <p:spPr>
          <a:xfrm>
            <a:off x="7378560" y="10301400"/>
            <a:ext cx="9144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Survival</a:t>
            </a:r>
            <a:endParaRPr b="0" lang="pt-BR" sz="2900" spc="-1" strike="noStrike">
              <a:solidFill>
                <a:srgbClr val="000000"/>
              </a:solidFill>
              <a:uFill>
                <a:solidFill>
                  <a:srgbClr val="ffffff"/>
                </a:solidFill>
              </a:uFill>
              <a:latin typeface="Arial"/>
            </a:endParaRPr>
          </a:p>
        </p:txBody>
      </p:sp>
      <p:sp>
        <p:nvSpPr>
          <p:cNvPr id="1032" name="CustomShape 980"/>
          <p:cNvSpPr/>
          <p:nvPr/>
        </p:nvSpPr>
        <p:spPr>
          <a:xfrm>
            <a:off x="7653240" y="11614320"/>
            <a:ext cx="9144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Protein Retention</a:t>
            </a:r>
            <a:endParaRPr b="0" lang="pt-BR" sz="2900" spc="-1" strike="noStrike">
              <a:solidFill>
                <a:srgbClr val="000000"/>
              </a:solidFill>
              <a:uFill>
                <a:solidFill>
                  <a:srgbClr val="ffffff"/>
                </a:solidFill>
              </a:uFill>
              <a:latin typeface="Arial"/>
            </a:endParaRPr>
          </a:p>
        </p:txBody>
      </p:sp>
      <p:pic>
        <p:nvPicPr>
          <p:cNvPr id="1033" name="Picture 534" descr="DNA 01"/>
          <p:cNvPicPr/>
          <p:nvPr/>
        </p:nvPicPr>
        <p:blipFill>
          <a:blip r:embed="rId11"/>
          <a:stretch/>
        </p:blipFill>
        <p:spPr>
          <a:xfrm>
            <a:off x="1544760" y="14841360"/>
            <a:ext cx="1023840" cy="338400"/>
          </a:xfrm>
          <a:prstGeom prst="rect">
            <a:avLst/>
          </a:prstGeom>
          <a:ln>
            <a:noFill/>
          </a:ln>
        </p:spPr>
      </p:pic>
      <p:sp>
        <p:nvSpPr>
          <p:cNvPr id="1034" name="CustomShape 981"/>
          <p:cNvSpPr/>
          <p:nvPr/>
        </p:nvSpPr>
        <p:spPr>
          <a:xfrm flipH="1" rot="186600">
            <a:off x="1581480" y="14660280"/>
            <a:ext cx="749160" cy="43488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c8ae12"/>
              </a:gs>
              <a:gs pos="100000">
                <a:srgbClr val="fdffa3"/>
              </a:gs>
            </a:gsLst>
            <a:lin ang="2700000"/>
          </a:gradFill>
          <a:ln>
            <a:noFill/>
          </a:ln>
        </p:spPr>
        <p:style>
          <a:lnRef idx="0"/>
          <a:fillRef idx="0"/>
          <a:effectRef idx="0"/>
          <a:fontRef idx="minor"/>
        </p:style>
      </p:sp>
      <p:sp>
        <p:nvSpPr>
          <p:cNvPr id="1035" name="CustomShape 982"/>
          <p:cNvSpPr/>
          <p:nvPr/>
        </p:nvSpPr>
        <p:spPr>
          <a:xfrm flipH="1" rot="186600">
            <a:off x="1765440" y="14702400"/>
            <a:ext cx="433080" cy="1447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036" name="CustomShape 983"/>
          <p:cNvSpPr/>
          <p:nvPr/>
        </p:nvSpPr>
        <p:spPr>
          <a:xfrm>
            <a:off x="1767240" y="14757120"/>
            <a:ext cx="566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NFAT</a:t>
            </a:r>
            <a:endParaRPr b="0" lang="pt-BR" sz="2900" spc="-1" strike="noStrike">
              <a:solidFill>
                <a:srgbClr val="000000"/>
              </a:solidFill>
              <a:uFill>
                <a:solidFill>
                  <a:srgbClr val="ffffff"/>
                </a:solidFill>
              </a:uFill>
              <a:latin typeface="Arial"/>
            </a:endParaRPr>
          </a:p>
        </p:txBody>
      </p:sp>
      <p:sp>
        <p:nvSpPr>
          <p:cNvPr id="1037" name="CustomShape 984"/>
          <p:cNvSpPr/>
          <p:nvPr/>
        </p:nvSpPr>
        <p:spPr>
          <a:xfrm>
            <a:off x="1787400" y="14308200"/>
            <a:ext cx="812880" cy="38412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d366fb"/>
              </a:gs>
              <a:gs pos="100000">
                <a:srgbClr val="e29afc"/>
              </a:gs>
            </a:gsLst>
            <a:lin ang="2700000"/>
          </a:gradFill>
          <a:ln w="9360">
            <a:solidFill>
              <a:srgbClr val="000000"/>
            </a:solidFill>
            <a:round/>
          </a:ln>
        </p:spPr>
        <p:style>
          <a:lnRef idx="0"/>
          <a:fillRef idx="0"/>
          <a:effectRef idx="0"/>
          <a:fontRef idx="minor"/>
        </p:style>
      </p:sp>
      <p:sp>
        <p:nvSpPr>
          <p:cNvPr id="1038" name="CustomShape 985"/>
          <p:cNvSpPr/>
          <p:nvPr/>
        </p:nvSpPr>
        <p:spPr>
          <a:xfrm rot="557400">
            <a:off x="2240280" y="14554440"/>
            <a:ext cx="231480" cy="80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39" name="CustomShape 986"/>
          <p:cNvSpPr/>
          <p:nvPr/>
        </p:nvSpPr>
        <p:spPr>
          <a:xfrm>
            <a:off x="1872720" y="14349600"/>
            <a:ext cx="619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14-3-3</a:t>
            </a:r>
            <a:endParaRPr b="0" lang="pt-BR" sz="2900" spc="-1" strike="noStrike">
              <a:solidFill>
                <a:srgbClr val="000000"/>
              </a:solidFill>
              <a:uFill>
                <a:solidFill>
                  <a:srgbClr val="ffffff"/>
                </a:solidFill>
              </a:uFill>
              <a:latin typeface="Arial"/>
            </a:endParaRPr>
          </a:p>
        </p:txBody>
      </p:sp>
      <p:sp>
        <p:nvSpPr>
          <p:cNvPr id="1040" name="CustomShape 987"/>
          <p:cNvSpPr/>
          <p:nvPr/>
        </p:nvSpPr>
        <p:spPr>
          <a:xfrm>
            <a:off x="1825560" y="1446228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041" name="CustomShape 988"/>
          <p:cNvSpPr/>
          <p:nvPr/>
        </p:nvSpPr>
        <p:spPr>
          <a:xfrm>
            <a:off x="1946520" y="1456560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042" name="CustomShape 989"/>
          <p:cNvSpPr/>
          <p:nvPr/>
        </p:nvSpPr>
        <p:spPr>
          <a:xfrm>
            <a:off x="1962360" y="1455048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pic>
        <p:nvPicPr>
          <p:cNvPr id="1043" name="Picture 550" descr="DNA 01"/>
          <p:cNvPicPr/>
          <p:nvPr/>
        </p:nvPicPr>
        <p:blipFill>
          <a:blip r:embed="rId12"/>
          <a:stretch/>
        </p:blipFill>
        <p:spPr>
          <a:xfrm>
            <a:off x="6297480" y="14171760"/>
            <a:ext cx="1098720" cy="396720"/>
          </a:xfrm>
          <a:prstGeom prst="rect">
            <a:avLst/>
          </a:prstGeom>
          <a:ln>
            <a:noFill/>
          </a:ln>
        </p:spPr>
      </p:pic>
      <p:sp>
        <p:nvSpPr>
          <p:cNvPr id="1044" name="CustomShape 990"/>
          <p:cNvSpPr/>
          <p:nvPr/>
        </p:nvSpPr>
        <p:spPr>
          <a:xfrm flipH="1" rot="186600">
            <a:off x="6546240" y="14088960"/>
            <a:ext cx="650880" cy="3841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c8ae12"/>
              </a:gs>
              <a:gs pos="100000">
                <a:srgbClr val="fdffa3"/>
              </a:gs>
            </a:gsLst>
            <a:lin ang="2700000"/>
          </a:gradFill>
          <a:ln>
            <a:noFill/>
          </a:ln>
        </p:spPr>
        <p:style>
          <a:lnRef idx="0"/>
          <a:fillRef idx="0"/>
          <a:effectRef idx="0"/>
          <a:fontRef idx="minor"/>
        </p:style>
      </p:sp>
      <p:sp>
        <p:nvSpPr>
          <p:cNvPr id="1045" name="CustomShape 991"/>
          <p:cNvSpPr/>
          <p:nvPr/>
        </p:nvSpPr>
        <p:spPr>
          <a:xfrm flipH="1" rot="186600">
            <a:off x="6705360" y="14125680"/>
            <a:ext cx="376200" cy="1278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046" name="CustomShape 992"/>
          <p:cNvSpPr/>
          <p:nvPr/>
        </p:nvSpPr>
        <p:spPr>
          <a:xfrm>
            <a:off x="6631920" y="14162040"/>
            <a:ext cx="566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NFAT</a:t>
            </a:r>
            <a:endParaRPr b="0" lang="pt-BR" sz="2900" spc="-1" strike="noStrike">
              <a:solidFill>
                <a:srgbClr val="000000"/>
              </a:solidFill>
              <a:uFill>
                <a:solidFill>
                  <a:srgbClr val="ffffff"/>
                </a:solidFill>
              </a:uFill>
              <a:latin typeface="Arial"/>
            </a:endParaRPr>
          </a:p>
        </p:txBody>
      </p:sp>
      <p:pic>
        <p:nvPicPr>
          <p:cNvPr id="1047" name="Picture 556" descr="DNA 01"/>
          <p:cNvPicPr/>
          <p:nvPr/>
        </p:nvPicPr>
        <p:blipFill>
          <a:blip r:embed="rId13"/>
          <a:stretch/>
        </p:blipFill>
        <p:spPr>
          <a:xfrm>
            <a:off x="3909960" y="14832000"/>
            <a:ext cx="2901960" cy="345960"/>
          </a:xfrm>
          <a:prstGeom prst="rect">
            <a:avLst/>
          </a:prstGeom>
          <a:ln>
            <a:noFill/>
          </a:ln>
        </p:spPr>
      </p:pic>
      <p:sp>
        <p:nvSpPr>
          <p:cNvPr id="1048" name="CustomShape 993"/>
          <p:cNvSpPr/>
          <p:nvPr/>
        </p:nvSpPr>
        <p:spPr>
          <a:xfrm rot="530400">
            <a:off x="3001680" y="14054040"/>
            <a:ext cx="615600" cy="35208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6ff00"/>
              </a:gs>
              <a:gs pos="100000">
                <a:srgbClr val="fdff9b"/>
              </a:gs>
            </a:gsLst>
            <a:lin ang="5730000"/>
          </a:gradFill>
          <a:ln>
            <a:noFill/>
          </a:ln>
        </p:spPr>
        <p:style>
          <a:lnRef idx="0"/>
          <a:fillRef idx="0"/>
          <a:effectRef idx="0"/>
          <a:fontRef idx="minor"/>
        </p:style>
      </p:sp>
      <p:sp>
        <p:nvSpPr>
          <p:cNvPr id="1049" name="CustomShape 994"/>
          <p:cNvSpPr/>
          <p:nvPr/>
        </p:nvSpPr>
        <p:spPr>
          <a:xfrm rot="31200">
            <a:off x="3233520" y="14220360"/>
            <a:ext cx="350640" cy="1634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050" name="CustomShape 995"/>
          <p:cNvSpPr/>
          <p:nvPr/>
        </p:nvSpPr>
        <p:spPr>
          <a:xfrm>
            <a:off x="3118320" y="1414584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APC</a:t>
            </a:r>
            <a:endParaRPr b="0" lang="pt-BR" sz="2900" spc="-1" strike="noStrike">
              <a:solidFill>
                <a:srgbClr val="000000"/>
              </a:solidFill>
              <a:uFill>
                <a:solidFill>
                  <a:srgbClr val="ffffff"/>
                </a:solidFill>
              </a:uFill>
              <a:latin typeface="Arial"/>
            </a:endParaRPr>
          </a:p>
        </p:txBody>
      </p:sp>
      <p:sp>
        <p:nvSpPr>
          <p:cNvPr id="1051" name="CustomShape 996"/>
          <p:cNvSpPr/>
          <p:nvPr/>
        </p:nvSpPr>
        <p:spPr>
          <a:xfrm>
            <a:off x="1849320" y="15179760"/>
            <a:ext cx="91440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Survival</a:t>
            </a:r>
            <a:endParaRPr b="0" lang="pt-BR" sz="2900" spc="-1" strike="noStrike">
              <a:solidFill>
                <a:srgbClr val="000000"/>
              </a:solidFill>
              <a:uFill>
                <a:solidFill>
                  <a:srgbClr val="ffffff"/>
                </a:solidFill>
              </a:uFill>
              <a:latin typeface="Arial"/>
            </a:endParaRPr>
          </a:p>
        </p:txBody>
      </p:sp>
      <p:sp>
        <p:nvSpPr>
          <p:cNvPr id="1052" name="CustomShape 997"/>
          <p:cNvSpPr/>
          <p:nvPr/>
        </p:nvSpPr>
        <p:spPr>
          <a:xfrm>
            <a:off x="4917960" y="15292440"/>
            <a:ext cx="10540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Gene Expression</a:t>
            </a:r>
            <a:endParaRPr b="0" lang="pt-BR" sz="2900" spc="-1" strike="noStrike">
              <a:solidFill>
                <a:srgbClr val="000000"/>
              </a:solidFill>
              <a:uFill>
                <a:solidFill>
                  <a:srgbClr val="ffffff"/>
                </a:solidFill>
              </a:uFill>
              <a:latin typeface="Arial"/>
            </a:endParaRPr>
          </a:p>
        </p:txBody>
      </p:sp>
      <p:sp>
        <p:nvSpPr>
          <p:cNvPr id="1053" name="CustomShape 998"/>
          <p:cNvSpPr/>
          <p:nvPr/>
        </p:nvSpPr>
        <p:spPr>
          <a:xfrm>
            <a:off x="6159600" y="15609960"/>
            <a:ext cx="1193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 Survival</a:t>
            </a:r>
            <a:endParaRPr b="0" lang="pt-BR" sz="2900" spc="-1" strike="noStrike">
              <a:solidFill>
                <a:srgbClr val="000000"/>
              </a:solidFill>
              <a:uFill>
                <a:solidFill>
                  <a:srgbClr val="ffffff"/>
                </a:solidFill>
              </a:uFill>
              <a:latin typeface="Arial"/>
            </a:endParaRPr>
          </a:p>
        </p:txBody>
      </p:sp>
      <p:sp>
        <p:nvSpPr>
          <p:cNvPr id="1054" name="CustomShape 999"/>
          <p:cNvSpPr/>
          <p:nvPr/>
        </p:nvSpPr>
        <p:spPr>
          <a:xfrm>
            <a:off x="7201080" y="14682960"/>
            <a:ext cx="8125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Axonal</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Growth</a:t>
            </a:r>
            <a:endParaRPr b="0" lang="pt-BR" sz="2900" spc="-1" strike="noStrike">
              <a:solidFill>
                <a:srgbClr val="000000"/>
              </a:solidFill>
              <a:uFill>
                <a:solidFill>
                  <a:srgbClr val="ffffff"/>
                </a:solidFill>
              </a:uFill>
              <a:latin typeface="Arial"/>
            </a:endParaRPr>
          </a:p>
        </p:txBody>
      </p:sp>
      <p:sp>
        <p:nvSpPr>
          <p:cNvPr id="1055" name="CustomShape 1000"/>
          <p:cNvSpPr/>
          <p:nvPr/>
        </p:nvSpPr>
        <p:spPr>
          <a:xfrm>
            <a:off x="41400" y="10875960"/>
            <a:ext cx="961920" cy="27648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Glycolysis</a:t>
            </a:r>
            <a:endParaRPr b="0" lang="pt-BR" sz="2900" spc="-1" strike="noStrike">
              <a:solidFill>
                <a:srgbClr val="000000"/>
              </a:solidFill>
              <a:uFill>
                <a:solidFill>
                  <a:srgbClr val="ffffff"/>
                </a:solidFill>
              </a:uFill>
              <a:latin typeface="Arial"/>
            </a:endParaRPr>
          </a:p>
        </p:txBody>
      </p:sp>
      <p:sp>
        <p:nvSpPr>
          <p:cNvPr id="1056" name="CustomShape 1001"/>
          <p:cNvSpPr/>
          <p:nvPr/>
        </p:nvSpPr>
        <p:spPr>
          <a:xfrm>
            <a:off x="2987640" y="9756720"/>
            <a:ext cx="99072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eNOS</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Signaling</a:t>
            </a:r>
            <a:endParaRPr b="0" lang="pt-BR" sz="2900" spc="-1" strike="noStrike">
              <a:solidFill>
                <a:srgbClr val="000000"/>
              </a:solidFill>
              <a:uFill>
                <a:solidFill>
                  <a:srgbClr val="ffffff"/>
                </a:solidFill>
              </a:uFill>
              <a:latin typeface="Arial"/>
            </a:endParaRPr>
          </a:p>
        </p:txBody>
      </p:sp>
      <p:sp>
        <p:nvSpPr>
          <p:cNvPr id="1057" name="CustomShape 1002"/>
          <p:cNvSpPr/>
          <p:nvPr/>
        </p:nvSpPr>
        <p:spPr>
          <a:xfrm>
            <a:off x="4762440" y="10631520"/>
            <a:ext cx="113040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Fatty Acid Metabolism</a:t>
            </a:r>
            <a:endParaRPr b="0" lang="pt-BR" sz="2900" spc="-1" strike="noStrike">
              <a:solidFill>
                <a:srgbClr val="000000"/>
              </a:solidFill>
              <a:uFill>
                <a:solidFill>
                  <a:srgbClr val="ffffff"/>
                </a:solidFill>
              </a:uFill>
              <a:latin typeface="Arial"/>
            </a:endParaRPr>
          </a:p>
        </p:txBody>
      </p:sp>
      <p:sp>
        <p:nvSpPr>
          <p:cNvPr id="1058" name="CustomShape 1003"/>
          <p:cNvSpPr/>
          <p:nvPr/>
        </p:nvSpPr>
        <p:spPr>
          <a:xfrm>
            <a:off x="7655040" y="9420120"/>
            <a:ext cx="97776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Rap2 Pathway</a:t>
            </a:r>
            <a:endParaRPr b="0" lang="pt-BR" sz="2900" spc="-1" strike="noStrike">
              <a:solidFill>
                <a:srgbClr val="000000"/>
              </a:solidFill>
              <a:uFill>
                <a:solidFill>
                  <a:srgbClr val="ffffff"/>
                </a:solidFill>
              </a:uFill>
              <a:latin typeface="Arial"/>
            </a:endParaRPr>
          </a:p>
        </p:txBody>
      </p:sp>
      <p:sp>
        <p:nvSpPr>
          <p:cNvPr id="1059" name="CustomShape 1004"/>
          <p:cNvSpPr/>
          <p:nvPr/>
        </p:nvSpPr>
        <p:spPr>
          <a:xfrm>
            <a:off x="76320" y="7888320"/>
            <a:ext cx="113004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14-3-3/BAD</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Pathway</a:t>
            </a:r>
            <a:endParaRPr b="0" lang="pt-BR" sz="2900" spc="-1" strike="noStrike">
              <a:solidFill>
                <a:srgbClr val="000000"/>
              </a:solidFill>
              <a:uFill>
                <a:solidFill>
                  <a:srgbClr val="ffffff"/>
                </a:solidFill>
              </a:uFill>
              <a:latin typeface="Arial"/>
            </a:endParaRPr>
          </a:p>
        </p:txBody>
      </p:sp>
      <p:sp>
        <p:nvSpPr>
          <p:cNvPr id="1060" name="CustomShape 1005"/>
          <p:cNvSpPr/>
          <p:nvPr/>
        </p:nvSpPr>
        <p:spPr>
          <a:xfrm>
            <a:off x="7497720" y="8532720"/>
            <a:ext cx="90180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Rap1 Pathway</a:t>
            </a:r>
            <a:endParaRPr b="0" lang="pt-BR" sz="2900" spc="-1" strike="noStrike">
              <a:solidFill>
                <a:srgbClr val="000000"/>
              </a:solidFill>
              <a:uFill>
                <a:solidFill>
                  <a:srgbClr val="ffffff"/>
                </a:solidFill>
              </a:uFill>
              <a:latin typeface="Arial"/>
            </a:endParaRPr>
          </a:p>
        </p:txBody>
      </p:sp>
      <p:sp>
        <p:nvSpPr>
          <p:cNvPr id="1061" name="CustomShape 1006"/>
          <p:cNvSpPr/>
          <p:nvPr/>
        </p:nvSpPr>
        <p:spPr>
          <a:xfrm>
            <a:off x="7245360" y="8015400"/>
            <a:ext cx="97776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p70S6K</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Pathway</a:t>
            </a:r>
            <a:endParaRPr b="0" lang="pt-BR" sz="2900" spc="-1" strike="noStrike">
              <a:solidFill>
                <a:srgbClr val="000000"/>
              </a:solidFill>
              <a:uFill>
                <a:solidFill>
                  <a:srgbClr val="ffffff"/>
                </a:solidFill>
              </a:uFill>
              <a:latin typeface="Arial"/>
            </a:endParaRPr>
          </a:p>
        </p:txBody>
      </p:sp>
      <p:sp>
        <p:nvSpPr>
          <p:cNvPr id="1062" name="CustomShape 1007"/>
          <p:cNvSpPr/>
          <p:nvPr/>
        </p:nvSpPr>
        <p:spPr>
          <a:xfrm>
            <a:off x="6877080" y="7448400"/>
            <a:ext cx="97776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mTOR</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Signaling</a:t>
            </a:r>
            <a:endParaRPr b="0" lang="pt-BR" sz="2900" spc="-1" strike="noStrike">
              <a:solidFill>
                <a:srgbClr val="000000"/>
              </a:solidFill>
              <a:uFill>
                <a:solidFill>
                  <a:srgbClr val="ffffff"/>
                </a:solidFill>
              </a:uFill>
              <a:latin typeface="Arial"/>
            </a:endParaRPr>
          </a:p>
        </p:txBody>
      </p:sp>
      <p:sp>
        <p:nvSpPr>
          <p:cNvPr id="1063" name="CustomShape 1008"/>
          <p:cNvSpPr/>
          <p:nvPr/>
        </p:nvSpPr>
        <p:spPr>
          <a:xfrm>
            <a:off x="5867280" y="10104480"/>
            <a:ext cx="99072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p38</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Signaling</a:t>
            </a:r>
            <a:endParaRPr b="0" lang="pt-BR" sz="2900" spc="-1" strike="noStrike">
              <a:solidFill>
                <a:srgbClr val="000000"/>
              </a:solidFill>
              <a:uFill>
                <a:solidFill>
                  <a:srgbClr val="ffffff"/>
                </a:solidFill>
              </a:uFill>
              <a:latin typeface="Arial"/>
            </a:endParaRPr>
          </a:p>
        </p:txBody>
      </p:sp>
      <p:sp>
        <p:nvSpPr>
          <p:cNvPr id="1064" name="CustomShape 1009"/>
          <p:cNvSpPr/>
          <p:nvPr/>
        </p:nvSpPr>
        <p:spPr>
          <a:xfrm>
            <a:off x="7269120" y="6921360"/>
            <a:ext cx="1104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 Growth</a:t>
            </a:r>
            <a:endParaRPr b="0" lang="pt-BR" sz="2900" spc="-1" strike="noStrike">
              <a:solidFill>
                <a:srgbClr val="000000"/>
              </a:solidFill>
              <a:uFill>
                <a:solidFill>
                  <a:srgbClr val="ffffff"/>
                </a:solidFill>
              </a:uFill>
              <a:latin typeface="Arial"/>
            </a:endParaRPr>
          </a:p>
        </p:txBody>
      </p:sp>
      <p:sp>
        <p:nvSpPr>
          <p:cNvPr id="1065" name="CustomShape 1010"/>
          <p:cNvSpPr/>
          <p:nvPr/>
        </p:nvSpPr>
        <p:spPr>
          <a:xfrm>
            <a:off x="6197760" y="2763720"/>
            <a:ext cx="92700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Akt</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Signaling</a:t>
            </a:r>
            <a:endParaRPr b="0" lang="pt-BR" sz="2900" spc="-1" strike="noStrike">
              <a:solidFill>
                <a:srgbClr val="000000"/>
              </a:solidFill>
              <a:uFill>
                <a:solidFill>
                  <a:srgbClr val="ffffff"/>
                </a:solidFill>
              </a:uFill>
              <a:latin typeface="Arial"/>
            </a:endParaRPr>
          </a:p>
        </p:txBody>
      </p:sp>
      <p:sp>
        <p:nvSpPr>
          <p:cNvPr id="1066" name="CustomShape 1011"/>
          <p:cNvSpPr/>
          <p:nvPr/>
        </p:nvSpPr>
        <p:spPr>
          <a:xfrm>
            <a:off x="7777080" y="7191360"/>
            <a:ext cx="11559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Cell Survival,</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Chemotaxis</a:t>
            </a:r>
            <a:endParaRPr b="0" lang="pt-BR" sz="2900" spc="-1" strike="noStrike">
              <a:solidFill>
                <a:srgbClr val="000000"/>
              </a:solidFill>
              <a:uFill>
                <a:solidFill>
                  <a:srgbClr val="ffffff"/>
                </a:solidFill>
              </a:uFill>
              <a:latin typeface="Arial"/>
            </a:endParaRPr>
          </a:p>
        </p:txBody>
      </p:sp>
      <p:sp>
        <p:nvSpPr>
          <p:cNvPr id="1067" name="TextShape 1012"/>
          <p:cNvSpPr txBox="1"/>
          <p:nvPr/>
        </p:nvSpPr>
        <p:spPr>
          <a:xfrm>
            <a:off x="7467120" y="-360"/>
            <a:ext cx="2435400" cy="461880"/>
          </a:xfrm>
          <a:prstGeom prst="rect">
            <a:avLst/>
          </a:prstGeom>
          <a:noFill/>
          <a:ln>
            <a:noFill/>
          </a:ln>
        </p:spPr>
        <p:txBody>
          <a:bodyPr lIns="149400" rIns="149400" tIns="74880" bIns="74880" anchor="ctr"/>
          <a:p>
            <a:pPr algn="ctr"/>
            <a:r>
              <a:rPr b="1" lang="en-US" sz="2100" spc="-1" strike="noStrike">
                <a:solidFill>
                  <a:srgbClr val="ffff00"/>
                </a:solidFill>
                <a:uFill>
                  <a:solidFill>
                    <a:srgbClr val="ffffff"/>
                  </a:solidFill>
                </a:uFill>
                <a:latin typeface="Arial"/>
              </a:rPr>
              <a:t>cAMP Pathway</a:t>
            </a:r>
            <a:r>
              <a:rPr b="0" lang="en-US" sz="6600" spc="-1" strike="noStrike">
                <a:solidFill>
                  <a:srgbClr val="000000"/>
                </a:solidFill>
                <a:uFill>
                  <a:solidFill>
                    <a:srgbClr val="ffffff"/>
                  </a:solidFill>
                </a:uFill>
                <a:latin typeface="Arial"/>
              </a:rPr>
              <a:t> </a:t>
            </a:r>
            <a:endParaRPr b="0" lang="pt-BR" sz="7200" spc="-1" strike="noStrike">
              <a:solidFill>
                <a:srgbClr val="000000"/>
              </a:solidFill>
              <a:uFill>
                <a:solidFill>
                  <a:srgbClr val="ffffff"/>
                </a:solidFill>
              </a:uFill>
              <a:latin typeface="Arial"/>
            </a:endParaRPr>
          </a:p>
        </p:txBody>
      </p:sp>
      <p:sp>
        <p:nvSpPr>
          <p:cNvPr id="1068" name="CustomShape 1013"/>
          <p:cNvSpPr/>
          <p:nvPr/>
        </p:nvSpPr>
        <p:spPr>
          <a:xfrm>
            <a:off x="444600" y="192240"/>
            <a:ext cx="1536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Epinephrine,</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Norepinephrine</a:t>
            </a:r>
            <a:endParaRPr b="0" lang="pt-BR" sz="2900" spc="-1" strike="noStrike">
              <a:solidFill>
                <a:srgbClr val="000000"/>
              </a:solidFill>
              <a:uFill>
                <a:solidFill>
                  <a:srgbClr val="ffffff"/>
                </a:solidFill>
              </a:uFill>
              <a:latin typeface="Arial"/>
            </a:endParaRPr>
          </a:p>
        </p:txBody>
      </p:sp>
      <p:sp>
        <p:nvSpPr>
          <p:cNvPr id="1069" name="CustomShape 1014"/>
          <p:cNvSpPr/>
          <p:nvPr/>
        </p:nvSpPr>
        <p:spPr>
          <a:xfrm>
            <a:off x="5537160" y="90360"/>
            <a:ext cx="179064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Neurotransmitters, Hormones, Stress, Inflammatory Stimuli</a:t>
            </a:r>
            <a:endParaRPr b="0" lang="pt-BR" sz="2900" spc="-1" strike="noStrike">
              <a:solidFill>
                <a:srgbClr val="000000"/>
              </a:solidFill>
              <a:uFill>
                <a:solidFill>
                  <a:srgbClr val="ffffff"/>
                </a:solidFill>
              </a:uFill>
              <a:latin typeface="Arial"/>
            </a:endParaRPr>
          </a:p>
        </p:txBody>
      </p:sp>
      <p:sp>
        <p:nvSpPr>
          <p:cNvPr id="1070" name="CustomShape 1015"/>
          <p:cNvSpPr/>
          <p:nvPr/>
        </p:nvSpPr>
        <p:spPr>
          <a:xfrm>
            <a:off x="2558880" y="3995640"/>
            <a:ext cx="689040" cy="444600"/>
          </a:xfrm>
          <a:custGeom>
            <a:avLst/>
            <a:gdLst/>
            <a:ahLst/>
            <a:rect l="0" t="0" r="r" b="b"/>
            <a:pathLst>
              <a:path w="1916" h="1237">
                <a:moveTo>
                  <a:pt x="380" y="0"/>
                </a:moveTo>
                <a:lnTo>
                  <a:pt x="1534" y="0"/>
                </a:lnTo>
                <a:lnTo>
                  <a:pt x="1915" y="380"/>
                </a:lnTo>
                <a:lnTo>
                  <a:pt x="1915" y="855"/>
                </a:lnTo>
                <a:lnTo>
                  <a:pt x="1534" y="1236"/>
                </a:lnTo>
                <a:lnTo>
                  <a:pt x="380" y="1236"/>
                </a:lnTo>
                <a:lnTo>
                  <a:pt x="0" y="855"/>
                </a:lnTo>
                <a:lnTo>
                  <a:pt x="0" y="380"/>
                </a:lnTo>
                <a:lnTo>
                  <a:pt x="380" y="0"/>
                </a:lnTo>
              </a:path>
            </a:pathLst>
          </a:custGeom>
          <a:gradFill>
            <a:gsLst>
              <a:gs pos="0">
                <a:srgbClr val="fd57cc"/>
              </a:gs>
              <a:gs pos="50000">
                <a:srgbClr val="febeec"/>
              </a:gs>
              <a:gs pos="100000">
                <a:srgbClr val="fd57cc"/>
              </a:gs>
            </a:gsLst>
            <a:lin ang="5400000"/>
          </a:gradFill>
          <a:ln>
            <a:noFill/>
          </a:ln>
        </p:spPr>
        <p:style>
          <a:lnRef idx="0"/>
          <a:fillRef idx="0"/>
          <a:effectRef idx="0"/>
          <a:fontRef idx="minor"/>
        </p:style>
      </p:sp>
      <p:sp>
        <p:nvSpPr>
          <p:cNvPr id="1071" name="CustomShape 1016"/>
          <p:cNvSpPr/>
          <p:nvPr/>
        </p:nvSpPr>
        <p:spPr>
          <a:xfrm rot="21476400">
            <a:off x="2926800" y="4188240"/>
            <a:ext cx="280440" cy="1609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72" name="CustomShape 1017"/>
          <p:cNvSpPr/>
          <p:nvPr/>
        </p:nvSpPr>
        <p:spPr>
          <a:xfrm>
            <a:off x="2760120" y="4115520"/>
            <a:ext cx="3726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Calm</a:t>
            </a:r>
            <a:endParaRPr b="0" lang="pt-BR" sz="2900" spc="-1" strike="noStrike">
              <a:solidFill>
                <a:srgbClr val="000000"/>
              </a:solidFill>
              <a:uFill>
                <a:solidFill>
                  <a:srgbClr val="ffffff"/>
                </a:solidFill>
              </a:uFill>
              <a:latin typeface="Arial"/>
            </a:endParaRPr>
          </a:p>
        </p:txBody>
      </p:sp>
      <p:sp>
        <p:nvSpPr>
          <p:cNvPr id="1073" name="CustomShape 1018"/>
          <p:cNvSpPr/>
          <p:nvPr/>
        </p:nvSpPr>
        <p:spPr>
          <a:xfrm>
            <a:off x="1644480" y="5238720"/>
            <a:ext cx="689040" cy="447120"/>
          </a:xfrm>
          <a:custGeom>
            <a:avLst/>
            <a:gdLst/>
            <a:ahLst/>
            <a:rect l="0" t="0" r="r" b="b"/>
            <a:pathLst>
              <a:path w="1915" h="1244">
                <a:moveTo>
                  <a:pt x="382" y="0"/>
                </a:moveTo>
                <a:lnTo>
                  <a:pt x="1532" y="0"/>
                </a:lnTo>
                <a:lnTo>
                  <a:pt x="1914" y="382"/>
                </a:lnTo>
                <a:lnTo>
                  <a:pt x="1914" y="860"/>
                </a:lnTo>
                <a:lnTo>
                  <a:pt x="1532" y="1243"/>
                </a:lnTo>
                <a:lnTo>
                  <a:pt x="382" y="1243"/>
                </a:lnTo>
                <a:lnTo>
                  <a:pt x="0" y="860"/>
                </a:lnTo>
                <a:lnTo>
                  <a:pt x="0" y="382"/>
                </a:lnTo>
                <a:lnTo>
                  <a:pt x="382" y="0"/>
                </a:lnTo>
              </a:path>
            </a:pathLst>
          </a:custGeom>
          <a:gradFill>
            <a:gsLst>
              <a:gs pos="0">
                <a:srgbClr val="007068"/>
              </a:gs>
              <a:gs pos="50000">
                <a:srgbClr val="00ffea"/>
              </a:gs>
              <a:gs pos="100000">
                <a:srgbClr val="007068"/>
              </a:gs>
            </a:gsLst>
            <a:lin ang="5400000"/>
          </a:gradFill>
          <a:ln>
            <a:noFill/>
          </a:ln>
        </p:spPr>
        <p:style>
          <a:lnRef idx="0"/>
          <a:fillRef idx="0"/>
          <a:effectRef idx="0"/>
          <a:fontRef idx="minor"/>
        </p:style>
      </p:sp>
      <p:sp>
        <p:nvSpPr>
          <p:cNvPr id="1074" name="CustomShape 1019"/>
          <p:cNvSpPr/>
          <p:nvPr/>
        </p:nvSpPr>
        <p:spPr>
          <a:xfrm rot="21476400">
            <a:off x="1976400" y="5392800"/>
            <a:ext cx="355320" cy="239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75" name="CustomShape 1020"/>
          <p:cNvSpPr/>
          <p:nvPr/>
        </p:nvSpPr>
        <p:spPr>
          <a:xfrm>
            <a:off x="1752120" y="5359680"/>
            <a:ext cx="5248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CamK4</a:t>
            </a:r>
            <a:endParaRPr b="0" lang="pt-BR" sz="2900" spc="-1" strike="noStrike">
              <a:solidFill>
                <a:srgbClr val="000000"/>
              </a:solidFill>
              <a:uFill>
                <a:solidFill>
                  <a:srgbClr val="ffffff"/>
                </a:solidFill>
              </a:uFill>
              <a:latin typeface="Arial"/>
            </a:endParaRPr>
          </a:p>
        </p:txBody>
      </p:sp>
      <p:sp>
        <p:nvSpPr>
          <p:cNvPr id="1076" name="CustomShape 1021"/>
          <p:cNvSpPr/>
          <p:nvPr/>
        </p:nvSpPr>
        <p:spPr>
          <a:xfrm>
            <a:off x="958680" y="4743360"/>
            <a:ext cx="689040" cy="447120"/>
          </a:xfrm>
          <a:custGeom>
            <a:avLst/>
            <a:gdLst/>
            <a:ahLst/>
            <a:rect l="0" t="0" r="r" b="b"/>
            <a:pathLst>
              <a:path w="1915" h="1244">
                <a:moveTo>
                  <a:pt x="382" y="0"/>
                </a:moveTo>
                <a:lnTo>
                  <a:pt x="1532" y="0"/>
                </a:lnTo>
                <a:lnTo>
                  <a:pt x="1914" y="382"/>
                </a:lnTo>
                <a:lnTo>
                  <a:pt x="1914" y="860"/>
                </a:lnTo>
                <a:lnTo>
                  <a:pt x="1532" y="1243"/>
                </a:lnTo>
                <a:lnTo>
                  <a:pt x="382" y="1243"/>
                </a:lnTo>
                <a:lnTo>
                  <a:pt x="0" y="860"/>
                </a:lnTo>
                <a:lnTo>
                  <a:pt x="0" y="382"/>
                </a:lnTo>
                <a:lnTo>
                  <a:pt x="382" y="0"/>
                </a:lnTo>
              </a:path>
            </a:pathLst>
          </a:custGeom>
          <a:gradFill>
            <a:gsLst>
              <a:gs pos="0">
                <a:srgbClr val="007068"/>
              </a:gs>
              <a:gs pos="50000">
                <a:srgbClr val="00ffea"/>
              </a:gs>
              <a:gs pos="100000">
                <a:srgbClr val="007068"/>
              </a:gs>
            </a:gsLst>
            <a:lin ang="5400000"/>
          </a:gradFill>
          <a:ln>
            <a:noFill/>
          </a:ln>
        </p:spPr>
        <p:style>
          <a:lnRef idx="0"/>
          <a:fillRef idx="0"/>
          <a:effectRef idx="0"/>
          <a:fontRef idx="minor"/>
        </p:style>
      </p:sp>
      <p:sp>
        <p:nvSpPr>
          <p:cNvPr id="1077" name="CustomShape 1022"/>
          <p:cNvSpPr/>
          <p:nvPr/>
        </p:nvSpPr>
        <p:spPr>
          <a:xfrm rot="21476400">
            <a:off x="1290600" y="4897440"/>
            <a:ext cx="355320" cy="239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78" name="CustomShape 1023"/>
          <p:cNvSpPr/>
          <p:nvPr/>
        </p:nvSpPr>
        <p:spPr>
          <a:xfrm>
            <a:off x="1066320" y="4864320"/>
            <a:ext cx="5248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CamKs</a:t>
            </a:r>
            <a:endParaRPr b="0" lang="pt-BR" sz="2900" spc="-1" strike="noStrike">
              <a:solidFill>
                <a:srgbClr val="000000"/>
              </a:solidFill>
              <a:uFill>
                <a:solidFill>
                  <a:srgbClr val="ffffff"/>
                </a:solidFill>
              </a:uFill>
              <a:latin typeface="Arial"/>
            </a:endParaRPr>
          </a:p>
        </p:txBody>
      </p:sp>
      <p:sp>
        <p:nvSpPr>
          <p:cNvPr id="1079" name="CustomShape 1024"/>
          <p:cNvSpPr/>
          <p:nvPr/>
        </p:nvSpPr>
        <p:spPr>
          <a:xfrm>
            <a:off x="3448080" y="4032360"/>
            <a:ext cx="689040" cy="446760"/>
          </a:xfrm>
          <a:custGeom>
            <a:avLst/>
            <a:gdLst/>
            <a:ahLst/>
            <a:rect l="0" t="0" r="r" b="b"/>
            <a:pathLst>
              <a:path w="1915" h="1243">
                <a:moveTo>
                  <a:pt x="382" y="0"/>
                </a:moveTo>
                <a:lnTo>
                  <a:pt x="1532" y="0"/>
                </a:lnTo>
                <a:lnTo>
                  <a:pt x="1914" y="382"/>
                </a:lnTo>
                <a:lnTo>
                  <a:pt x="1914" y="859"/>
                </a:lnTo>
                <a:lnTo>
                  <a:pt x="1532" y="1242"/>
                </a:lnTo>
                <a:lnTo>
                  <a:pt x="382" y="1242"/>
                </a:lnTo>
                <a:lnTo>
                  <a:pt x="0" y="859"/>
                </a:lnTo>
                <a:lnTo>
                  <a:pt x="0" y="382"/>
                </a:lnTo>
                <a:lnTo>
                  <a:pt x="382" y="0"/>
                </a:lnTo>
              </a:path>
            </a:pathLst>
          </a:custGeom>
          <a:gradFill>
            <a:gsLst>
              <a:gs pos="0">
                <a:srgbClr val="007068"/>
              </a:gs>
              <a:gs pos="50000">
                <a:srgbClr val="00ffea"/>
              </a:gs>
              <a:gs pos="100000">
                <a:srgbClr val="007068"/>
              </a:gs>
            </a:gsLst>
            <a:lin ang="5400000"/>
          </a:gradFill>
          <a:ln>
            <a:noFill/>
          </a:ln>
        </p:spPr>
        <p:style>
          <a:lnRef idx="0"/>
          <a:fillRef idx="0"/>
          <a:effectRef idx="0"/>
          <a:fontRef idx="minor"/>
        </p:style>
      </p:sp>
      <p:sp>
        <p:nvSpPr>
          <p:cNvPr id="1080" name="CustomShape 1025"/>
          <p:cNvSpPr/>
          <p:nvPr/>
        </p:nvSpPr>
        <p:spPr>
          <a:xfrm rot="21476400">
            <a:off x="3780000" y="4186440"/>
            <a:ext cx="355320" cy="238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81" name="CustomShape 1026"/>
          <p:cNvSpPr/>
          <p:nvPr/>
        </p:nvSpPr>
        <p:spPr>
          <a:xfrm>
            <a:off x="3555720" y="4153320"/>
            <a:ext cx="5248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CamK2</a:t>
            </a:r>
            <a:endParaRPr b="0" lang="pt-BR" sz="2900" spc="-1" strike="noStrike">
              <a:solidFill>
                <a:srgbClr val="000000"/>
              </a:solidFill>
              <a:uFill>
                <a:solidFill>
                  <a:srgbClr val="ffffff"/>
                </a:solidFill>
              </a:uFill>
              <a:latin typeface="Arial"/>
            </a:endParaRPr>
          </a:p>
        </p:txBody>
      </p:sp>
      <p:sp>
        <p:nvSpPr>
          <p:cNvPr id="1082" name="CustomShape 1027"/>
          <p:cNvSpPr/>
          <p:nvPr/>
        </p:nvSpPr>
        <p:spPr>
          <a:xfrm>
            <a:off x="6908760" y="4484520"/>
            <a:ext cx="638280" cy="393840"/>
          </a:xfrm>
          <a:custGeom>
            <a:avLst/>
            <a:gdLst/>
            <a:ahLst/>
            <a:rect l="0" t="0" r="r" b="b"/>
            <a:pathLst>
              <a:path w="1775" h="1096">
                <a:moveTo>
                  <a:pt x="337" y="0"/>
                </a:moveTo>
                <a:lnTo>
                  <a:pt x="1436" y="0"/>
                </a:lnTo>
                <a:lnTo>
                  <a:pt x="1774" y="337"/>
                </a:lnTo>
                <a:lnTo>
                  <a:pt x="1774" y="757"/>
                </a:lnTo>
                <a:lnTo>
                  <a:pt x="1436" y="1095"/>
                </a:lnTo>
                <a:lnTo>
                  <a:pt x="337" y="1095"/>
                </a:lnTo>
                <a:lnTo>
                  <a:pt x="0" y="757"/>
                </a:lnTo>
                <a:lnTo>
                  <a:pt x="0" y="337"/>
                </a:lnTo>
                <a:lnTo>
                  <a:pt x="337"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1083" name="CustomShape 1028"/>
          <p:cNvSpPr/>
          <p:nvPr/>
        </p:nvSpPr>
        <p:spPr>
          <a:xfrm rot="21476400">
            <a:off x="7249680" y="4655160"/>
            <a:ext cx="259920" cy="1425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84" name="CustomShape 1029"/>
          <p:cNvSpPr/>
          <p:nvPr/>
        </p:nvSpPr>
        <p:spPr>
          <a:xfrm>
            <a:off x="7079760" y="4590720"/>
            <a:ext cx="320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PKC</a:t>
            </a:r>
            <a:endParaRPr b="0" lang="pt-BR" sz="2900" spc="-1" strike="noStrike">
              <a:solidFill>
                <a:srgbClr val="000000"/>
              </a:solidFill>
              <a:uFill>
                <a:solidFill>
                  <a:srgbClr val="ffffff"/>
                </a:solidFill>
              </a:uFill>
              <a:latin typeface="Arial"/>
            </a:endParaRPr>
          </a:p>
        </p:txBody>
      </p:sp>
      <p:sp>
        <p:nvSpPr>
          <p:cNvPr id="1085" name="CustomShape 1030"/>
          <p:cNvSpPr/>
          <p:nvPr/>
        </p:nvSpPr>
        <p:spPr>
          <a:xfrm>
            <a:off x="7656480" y="3465360"/>
            <a:ext cx="733320" cy="39348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aebb01"/>
              </a:gs>
              <a:gs pos="100000">
                <a:srgbClr val="f9ffab"/>
              </a:gs>
            </a:gsLst>
            <a:lin ang="5400000"/>
          </a:gradFill>
          <a:ln w="9360">
            <a:solidFill>
              <a:srgbClr val="000000"/>
            </a:solidFill>
            <a:round/>
          </a:ln>
        </p:spPr>
        <p:style>
          <a:lnRef idx="0"/>
          <a:fillRef idx="0"/>
          <a:effectRef idx="0"/>
          <a:fontRef idx="minor"/>
        </p:style>
      </p:sp>
      <p:sp>
        <p:nvSpPr>
          <p:cNvPr id="1086" name="CustomShape 1031"/>
          <p:cNvSpPr/>
          <p:nvPr/>
        </p:nvSpPr>
        <p:spPr>
          <a:xfrm rot="21020400">
            <a:off x="8095320" y="3719880"/>
            <a:ext cx="252720" cy="982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87" name="CustomShape 1032"/>
          <p:cNvSpPr/>
          <p:nvPr/>
        </p:nvSpPr>
        <p:spPr>
          <a:xfrm>
            <a:off x="7818120" y="3598200"/>
            <a:ext cx="48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PLC</a:t>
            </a:r>
            <a:endParaRPr b="0" lang="pt-BR" sz="2900" spc="-1" strike="noStrike">
              <a:solidFill>
                <a:srgbClr val="000000"/>
              </a:solidFill>
              <a:uFill>
                <a:solidFill>
                  <a:srgbClr val="ffffff"/>
                </a:solidFill>
              </a:uFill>
              <a:latin typeface="Arial"/>
            </a:endParaRPr>
          </a:p>
        </p:txBody>
      </p:sp>
      <p:sp>
        <p:nvSpPr>
          <p:cNvPr id="1088" name="CustomShape 1033"/>
          <p:cNvSpPr/>
          <p:nvPr/>
        </p:nvSpPr>
        <p:spPr>
          <a:xfrm>
            <a:off x="404640" y="8913960"/>
            <a:ext cx="809640" cy="4446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0aca0"/>
              </a:gs>
              <a:gs pos="100000">
                <a:srgbClr val="b7fffa"/>
              </a:gs>
            </a:gsLst>
            <a:lin ang="2700000"/>
          </a:gradFill>
          <a:ln w="9360">
            <a:solidFill>
              <a:srgbClr val="000000"/>
            </a:solidFill>
            <a:round/>
          </a:ln>
        </p:spPr>
        <p:style>
          <a:lnRef idx="0"/>
          <a:fillRef idx="0"/>
          <a:effectRef idx="0"/>
          <a:fontRef idx="minor"/>
        </p:style>
      </p:sp>
      <p:sp>
        <p:nvSpPr>
          <p:cNvPr id="1089" name="CustomShape 1034"/>
          <p:cNvSpPr/>
          <p:nvPr/>
        </p:nvSpPr>
        <p:spPr>
          <a:xfrm rot="21020400">
            <a:off x="889560" y="9201240"/>
            <a:ext cx="279000" cy="1112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90" name="CustomShape 1035"/>
          <p:cNvSpPr/>
          <p:nvPr/>
        </p:nvSpPr>
        <p:spPr>
          <a:xfrm>
            <a:off x="614880" y="9112680"/>
            <a:ext cx="4838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HSL</a:t>
            </a:r>
            <a:endParaRPr b="0" lang="pt-BR" sz="2900" spc="-1" strike="noStrike">
              <a:solidFill>
                <a:srgbClr val="000000"/>
              </a:solidFill>
              <a:uFill>
                <a:solidFill>
                  <a:srgbClr val="ffffff"/>
                </a:solidFill>
              </a:uFill>
              <a:latin typeface="Arial"/>
            </a:endParaRPr>
          </a:p>
        </p:txBody>
      </p:sp>
      <p:sp>
        <p:nvSpPr>
          <p:cNvPr id="1091" name="CustomShape 1036"/>
          <p:cNvSpPr/>
          <p:nvPr/>
        </p:nvSpPr>
        <p:spPr>
          <a:xfrm>
            <a:off x="1212840" y="9342360"/>
            <a:ext cx="638280" cy="317520"/>
          </a:xfrm>
          <a:custGeom>
            <a:avLst/>
            <a:gdLst/>
            <a:ahLst/>
            <a:rect l="0" t="0" r="r" b="b"/>
            <a:pathLst>
              <a:path w="1775" h="883">
                <a:moveTo>
                  <a:pt x="272" y="0"/>
                </a:moveTo>
                <a:lnTo>
                  <a:pt x="1501" y="0"/>
                </a:lnTo>
                <a:lnTo>
                  <a:pt x="1774" y="272"/>
                </a:lnTo>
                <a:lnTo>
                  <a:pt x="1774" y="610"/>
                </a:lnTo>
                <a:lnTo>
                  <a:pt x="1501" y="882"/>
                </a:lnTo>
                <a:lnTo>
                  <a:pt x="272" y="882"/>
                </a:lnTo>
                <a:lnTo>
                  <a:pt x="0" y="610"/>
                </a:lnTo>
                <a:lnTo>
                  <a:pt x="0" y="272"/>
                </a:lnTo>
                <a:lnTo>
                  <a:pt x="272" y="0"/>
                </a:lnTo>
              </a:path>
            </a:pathLst>
          </a:custGeom>
          <a:gradFill>
            <a:gsLst>
              <a:gs pos="0">
                <a:srgbClr val="247ffa"/>
              </a:gs>
              <a:gs pos="50000">
                <a:srgbClr val="99c4fd"/>
              </a:gs>
              <a:gs pos="100000">
                <a:srgbClr val="247ffa"/>
              </a:gs>
            </a:gsLst>
            <a:lin ang="5400000"/>
          </a:gradFill>
          <a:ln>
            <a:noFill/>
          </a:ln>
        </p:spPr>
        <p:style>
          <a:lnRef idx="0"/>
          <a:fillRef idx="0"/>
          <a:effectRef idx="0"/>
          <a:fontRef idx="minor"/>
        </p:style>
      </p:sp>
      <p:sp>
        <p:nvSpPr>
          <p:cNvPr id="1092" name="CustomShape 1037"/>
          <p:cNvSpPr/>
          <p:nvPr/>
        </p:nvSpPr>
        <p:spPr>
          <a:xfrm rot="21476400">
            <a:off x="1554120" y="9479880"/>
            <a:ext cx="259920" cy="1148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93" name="CustomShape 1038"/>
          <p:cNvSpPr/>
          <p:nvPr/>
        </p:nvSpPr>
        <p:spPr>
          <a:xfrm>
            <a:off x="1399680" y="9428040"/>
            <a:ext cx="320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PHK</a:t>
            </a:r>
            <a:endParaRPr b="0" lang="pt-BR" sz="2900" spc="-1" strike="noStrike">
              <a:solidFill>
                <a:srgbClr val="000000"/>
              </a:solidFill>
              <a:uFill>
                <a:solidFill>
                  <a:srgbClr val="ffffff"/>
                </a:solidFill>
              </a:uFill>
              <a:latin typeface="Arial"/>
            </a:endParaRPr>
          </a:p>
        </p:txBody>
      </p:sp>
      <p:sp>
        <p:nvSpPr>
          <p:cNvPr id="1094" name="CustomShape 1039"/>
          <p:cNvSpPr/>
          <p:nvPr/>
        </p:nvSpPr>
        <p:spPr>
          <a:xfrm>
            <a:off x="1368360" y="904860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095" name="CustomShape 1040"/>
          <p:cNvSpPr/>
          <p:nvPr/>
        </p:nvSpPr>
        <p:spPr>
          <a:xfrm>
            <a:off x="1466640" y="915048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096" name="CustomShape 1041"/>
          <p:cNvSpPr/>
          <p:nvPr/>
        </p:nvSpPr>
        <p:spPr>
          <a:xfrm>
            <a:off x="1449360" y="913104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097" name="CustomShape 1042"/>
          <p:cNvSpPr/>
          <p:nvPr/>
        </p:nvSpPr>
        <p:spPr>
          <a:xfrm>
            <a:off x="1014480" y="9863280"/>
            <a:ext cx="709560" cy="28476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aebb01"/>
              </a:gs>
              <a:gs pos="100000">
                <a:srgbClr val="f9ffab"/>
              </a:gs>
            </a:gsLst>
            <a:lin ang="5400000"/>
          </a:gradFill>
          <a:ln w="9360">
            <a:solidFill>
              <a:srgbClr val="000000"/>
            </a:solidFill>
            <a:round/>
          </a:ln>
        </p:spPr>
        <p:style>
          <a:lnRef idx="0"/>
          <a:fillRef idx="0"/>
          <a:effectRef idx="0"/>
          <a:fontRef idx="minor"/>
        </p:style>
      </p:sp>
      <p:sp>
        <p:nvSpPr>
          <p:cNvPr id="1098" name="CustomShape 1043"/>
          <p:cNvSpPr/>
          <p:nvPr/>
        </p:nvSpPr>
        <p:spPr>
          <a:xfrm rot="21020400">
            <a:off x="1439280" y="10047240"/>
            <a:ext cx="244440" cy="712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099" name="CustomShape 1044"/>
          <p:cNvSpPr/>
          <p:nvPr/>
        </p:nvSpPr>
        <p:spPr>
          <a:xfrm>
            <a:off x="1170000" y="9946080"/>
            <a:ext cx="502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PYG</a:t>
            </a:r>
            <a:endParaRPr b="0" lang="pt-BR" sz="2900" spc="-1" strike="noStrike">
              <a:solidFill>
                <a:srgbClr val="000000"/>
              </a:solidFill>
              <a:uFill>
                <a:solidFill>
                  <a:srgbClr val="ffffff"/>
                </a:solidFill>
              </a:uFill>
              <a:latin typeface="Arial"/>
            </a:endParaRPr>
          </a:p>
        </p:txBody>
      </p:sp>
      <p:sp>
        <p:nvSpPr>
          <p:cNvPr id="1100" name="CustomShape 1045"/>
          <p:cNvSpPr/>
          <p:nvPr/>
        </p:nvSpPr>
        <p:spPr>
          <a:xfrm>
            <a:off x="1357560" y="9671040"/>
            <a:ext cx="380160" cy="3470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01" name="CustomShape 1046"/>
          <p:cNvSpPr/>
          <p:nvPr/>
        </p:nvSpPr>
        <p:spPr>
          <a:xfrm>
            <a:off x="1446480" y="9759960"/>
            <a:ext cx="189720" cy="17352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02" name="CustomShape 1047"/>
          <p:cNvSpPr/>
          <p:nvPr/>
        </p:nvSpPr>
        <p:spPr>
          <a:xfrm>
            <a:off x="1430640" y="9742680"/>
            <a:ext cx="23544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103" name="CustomShape 1048"/>
          <p:cNvSpPr/>
          <p:nvPr/>
        </p:nvSpPr>
        <p:spPr>
          <a:xfrm rot="786600">
            <a:off x="8505360" y="1143000"/>
            <a:ext cx="663840" cy="1384200"/>
          </a:xfrm>
          <a:custGeom>
            <a:avLst/>
            <a:gdLst/>
            <a:ahLst/>
            <a:rect l="l" t="t" r="r" b="b"/>
            <a:pathLst>
              <a:path w="653" h="1114">
                <a:moveTo>
                  <a:pt x="221" y="283"/>
                </a:moveTo>
                <a:cubicBezTo>
                  <a:pt x="165" y="302"/>
                  <a:pt x="0" y="77"/>
                  <a:pt x="0" y="110"/>
                </a:cubicBezTo>
                <a:cubicBezTo>
                  <a:pt x="0" y="143"/>
                  <a:pt x="183" y="379"/>
                  <a:pt x="221" y="483"/>
                </a:cubicBezTo>
                <a:cubicBezTo>
                  <a:pt x="260" y="587"/>
                  <a:pt x="242" y="658"/>
                  <a:pt x="232" y="734"/>
                </a:cubicBezTo>
                <a:cubicBezTo>
                  <a:pt x="222" y="810"/>
                  <a:pt x="144" y="875"/>
                  <a:pt x="158" y="938"/>
                </a:cubicBezTo>
                <a:cubicBezTo>
                  <a:pt x="172" y="1001"/>
                  <a:pt x="265" y="1114"/>
                  <a:pt x="315" y="1112"/>
                </a:cubicBezTo>
                <a:cubicBezTo>
                  <a:pt x="365" y="1110"/>
                  <a:pt x="449" y="988"/>
                  <a:pt x="461" y="926"/>
                </a:cubicBezTo>
                <a:cubicBezTo>
                  <a:pt x="473" y="864"/>
                  <a:pt x="398" y="812"/>
                  <a:pt x="389" y="739"/>
                </a:cubicBezTo>
                <a:cubicBezTo>
                  <a:pt x="380" y="666"/>
                  <a:pt x="361" y="579"/>
                  <a:pt x="405" y="485"/>
                </a:cubicBezTo>
                <a:cubicBezTo>
                  <a:pt x="449" y="391"/>
                  <a:pt x="647" y="208"/>
                  <a:pt x="650" y="176"/>
                </a:cubicBezTo>
                <a:cubicBezTo>
                  <a:pt x="653" y="144"/>
                  <a:pt x="475" y="320"/>
                  <a:pt x="423" y="291"/>
                </a:cubicBezTo>
                <a:cubicBezTo>
                  <a:pt x="370" y="262"/>
                  <a:pt x="369" y="2"/>
                  <a:pt x="335" y="1"/>
                </a:cubicBezTo>
                <a:cubicBezTo>
                  <a:pt x="301" y="0"/>
                  <a:pt x="276" y="265"/>
                  <a:pt x="221" y="283"/>
                </a:cubicBezTo>
                <a:close/>
              </a:path>
            </a:pathLst>
          </a:custGeom>
          <a:gradFill>
            <a:gsLst>
              <a:gs pos="0">
                <a:srgbClr val="ffffff"/>
              </a:gs>
              <a:gs pos="100000">
                <a:srgbClr val="d366fb"/>
              </a:gs>
            </a:gsLst>
            <a:lin ang="5400000"/>
          </a:gradFill>
          <a:ln>
            <a:noFill/>
          </a:ln>
          <a:effectLst>
            <a:outerShdw dist="17819" dir="2700000">
              <a:srgbClr val="999999"/>
            </a:outerShdw>
          </a:effectLst>
        </p:spPr>
        <p:style>
          <a:lnRef idx="0"/>
          <a:fillRef idx="0"/>
          <a:effectRef idx="0"/>
          <a:fontRef idx="minor"/>
        </p:style>
      </p:sp>
      <p:sp>
        <p:nvSpPr>
          <p:cNvPr id="1104" name="CustomShape 1049"/>
          <p:cNvSpPr/>
          <p:nvPr/>
        </p:nvSpPr>
        <p:spPr>
          <a:xfrm rot="6013800">
            <a:off x="8352720" y="1880280"/>
            <a:ext cx="853920" cy="2649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105" name="CustomShape 1050"/>
          <p:cNvSpPr/>
          <p:nvPr/>
        </p:nvSpPr>
        <p:spPr>
          <a:xfrm rot="1077000">
            <a:off x="8711280" y="731520"/>
            <a:ext cx="673200" cy="77076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00ffea"/>
              </a:gs>
              <a:gs pos="100000">
                <a:srgbClr val="6dfff5"/>
              </a:gs>
            </a:gsLst>
            <a:lin ang="5400000"/>
          </a:gradFill>
          <a:ln>
            <a:noFill/>
          </a:ln>
          <a:effectLst>
            <a:outerShdw dist="153753" dir="2700000">
              <a:srgbClr val="00998c">
                <a:alpha val="50000"/>
              </a:srgbClr>
            </a:outerShdw>
          </a:effectLst>
        </p:spPr>
        <p:style>
          <a:lnRef idx="0"/>
          <a:fillRef idx="0"/>
          <a:effectRef idx="0"/>
          <a:fontRef idx="minor"/>
        </p:style>
      </p:sp>
      <p:sp>
        <p:nvSpPr>
          <p:cNvPr id="1106" name="CustomShape 1051"/>
          <p:cNvSpPr/>
          <p:nvPr/>
        </p:nvSpPr>
        <p:spPr>
          <a:xfrm rot="18480000">
            <a:off x="8743680" y="738000"/>
            <a:ext cx="529560" cy="4104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107" name="CustomShape 1052"/>
          <p:cNvSpPr/>
          <p:nvPr/>
        </p:nvSpPr>
        <p:spPr>
          <a:xfrm rot="1077000">
            <a:off x="8679960" y="1011240"/>
            <a:ext cx="7124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Growth</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Factor</a:t>
            </a:r>
            <a:endParaRPr b="0" lang="pt-BR" sz="2900" spc="-1" strike="noStrike">
              <a:solidFill>
                <a:srgbClr val="000000"/>
              </a:solidFill>
              <a:uFill>
                <a:solidFill>
                  <a:srgbClr val="ffffff"/>
                </a:solidFill>
              </a:uFill>
              <a:latin typeface="Arial"/>
            </a:endParaRPr>
          </a:p>
        </p:txBody>
      </p:sp>
      <p:sp>
        <p:nvSpPr>
          <p:cNvPr id="1108" name="CustomShape 1053"/>
          <p:cNvSpPr/>
          <p:nvPr/>
        </p:nvSpPr>
        <p:spPr>
          <a:xfrm rot="1068000">
            <a:off x="8200440" y="1596600"/>
            <a:ext cx="130788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Growth</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Factor Receptors</a:t>
            </a:r>
            <a:endParaRPr b="0" lang="pt-BR" sz="2900" spc="-1" strike="noStrike">
              <a:solidFill>
                <a:srgbClr val="000000"/>
              </a:solidFill>
              <a:uFill>
                <a:solidFill>
                  <a:srgbClr val="ffffff"/>
                </a:solidFill>
              </a:uFill>
              <a:latin typeface="Arial"/>
            </a:endParaRPr>
          </a:p>
        </p:txBody>
      </p:sp>
      <p:sp>
        <p:nvSpPr>
          <p:cNvPr id="1109" name="CustomShape 1054"/>
          <p:cNvSpPr/>
          <p:nvPr/>
        </p:nvSpPr>
        <p:spPr>
          <a:xfrm>
            <a:off x="8231040" y="2071800"/>
            <a:ext cx="460080" cy="387360"/>
          </a:xfrm>
          <a:custGeom>
            <a:avLst/>
            <a:gdLst/>
            <a:ahLst/>
            <a:rect l="0" t="0" r="r" b="b"/>
            <a:pathLst>
              <a:path w="1280" h="1078">
                <a:moveTo>
                  <a:pt x="331" y="0"/>
                </a:moveTo>
                <a:lnTo>
                  <a:pt x="947" y="0"/>
                </a:lnTo>
                <a:lnTo>
                  <a:pt x="1279" y="331"/>
                </a:lnTo>
                <a:lnTo>
                  <a:pt x="1279" y="745"/>
                </a:lnTo>
                <a:lnTo>
                  <a:pt x="947" y="1077"/>
                </a:lnTo>
                <a:lnTo>
                  <a:pt x="331" y="1077"/>
                </a:lnTo>
                <a:lnTo>
                  <a:pt x="0" y="745"/>
                </a:lnTo>
                <a:lnTo>
                  <a:pt x="0" y="331"/>
                </a:lnTo>
                <a:lnTo>
                  <a:pt x="331" y="0"/>
                </a:lnTo>
              </a:path>
            </a:pathLst>
          </a:custGeom>
          <a:gradFill>
            <a:gsLst>
              <a:gs pos="0">
                <a:srgbClr val="ff0000"/>
              </a:gs>
              <a:gs pos="50000">
                <a:srgbClr val="ff964f"/>
              </a:gs>
              <a:gs pos="100000">
                <a:srgbClr val="ff0000"/>
              </a:gs>
            </a:gsLst>
            <a:lin ang="5400000"/>
          </a:gradFill>
          <a:ln>
            <a:noFill/>
          </a:ln>
          <a:effectLst>
            <a:outerShdw dist="17819" dir="2700000">
              <a:srgbClr val="990000"/>
            </a:outerShdw>
          </a:effectLst>
        </p:spPr>
        <p:style>
          <a:lnRef idx="0"/>
          <a:fillRef idx="0"/>
          <a:effectRef idx="0"/>
          <a:fontRef idx="minor"/>
        </p:style>
      </p:sp>
      <p:sp>
        <p:nvSpPr>
          <p:cNvPr id="1110" name="CustomShape 1055"/>
          <p:cNvSpPr/>
          <p:nvPr/>
        </p:nvSpPr>
        <p:spPr>
          <a:xfrm>
            <a:off x="8069400" y="2071800"/>
            <a:ext cx="460080" cy="387360"/>
          </a:xfrm>
          <a:custGeom>
            <a:avLst/>
            <a:gdLst/>
            <a:ahLst/>
            <a:rect l="0" t="0" r="r" b="b"/>
            <a:pathLst>
              <a:path w="1280" h="1078">
                <a:moveTo>
                  <a:pt x="331" y="0"/>
                </a:moveTo>
                <a:lnTo>
                  <a:pt x="947" y="0"/>
                </a:lnTo>
                <a:lnTo>
                  <a:pt x="1279" y="331"/>
                </a:lnTo>
                <a:lnTo>
                  <a:pt x="1279" y="745"/>
                </a:lnTo>
                <a:lnTo>
                  <a:pt x="947" y="1077"/>
                </a:lnTo>
                <a:lnTo>
                  <a:pt x="331" y="1077"/>
                </a:lnTo>
                <a:lnTo>
                  <a:pt x="0" y="745"/>
                </a:lnTo>
                <a:lnTo>
                  <a:pt x="0" y="331"/>
                </a:lnTo>
                <a:lnTo>
                  <a:pt x="331" y="0"/>
                </a:lnTo>
              </a:path>
            </a:pathLst>
          </a:custGeom>
          <a:gradFill>
            <a:gsLst>
              <a:gs pos="0">
                <a:srgbClr val="99cc00"/>
              </a:gs>
              <a:gs pos="50000">
                <a:srgbClr val="e7ffa3"/>
              </a:gs>
              <a:gs pos="100000">
                <a:srgbClr val="99cc00"/>
              </a:gs>
            </a:gsLst>
            <a:lin ang="5400000"/>
          </a:gradFill>
          <a:ln>
            <a:noFill/>
          </a:ln>
        </p:spPr>
        <p:style>
          <a:lnRef idx="0"/>
          <a:fillRef idx="0"/>
          <a:effectRef idx="0"/>
          <a:fontRef idx="minor"/>
        </p:style>
      </p:sp>
      <p:sp>
        <p:nvSpPr>
          <p:cNvPr id="1111" name="CustomShape 1056"/>
          <p:cNvSpPr/>
          <p:nvPr/>
        </p:nvSpPr>
        <p:spPr>
          <a:xfrm>
            <a:off x="8142120" y="2127600"/>
            <a:ext cx="5284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PI3K</a:t>
            </a:r>
            <a:endParaRPr b="0" lang="pt-BR" sz="2900" spc="-1" strike="noStrike">
              <a:solidFill>
                <a:srgbClr val="000000"/>
              </a:solidFill>
              <a:uFill>
                <a:solidFill>
                  <a:srgbClr val="ffffff"/>
                </a:solidFill>
              </a:uFill>
              <a:latin typeface="Arial"/>
            </a:endParaRPr>
          </a:p>
        </p:txBody>
      </p:sp>
      <p:sp>
        <p:nvSpPr>
          <p:cNvPr id="1112" name="CustomShape 1057"/>
          <p:cNvSpPr/>
          <p:nvPr/>
        </p:nvSpPr>
        <p:spPr>
          <a:xfrm>
            <a:off x="8470800" y="2394000"/>
            <a:ext cx="486000" cy="320760"/>
          </a:xfrm>
          <a:custGeom>
            <a:avLst/>
            <a:gdLst/>
            <a:ahLst/>
            <a:rect l="0" t="0" r="r" b="b"/>
            <a:pathLst>
              <a:path w="1351" h="893">
                <a:moveTo>
                  <a:pt x="274" y="0"/>
                </a:moveTo>
                <a:lnTo>
                  <a:pt x="1076" y="0"/>
                </a:lnTo>
                <a:lnTo>
                  <a:pt x="1350" y="274"/>
                </a:lnTo>
                <a:lnTo>
                  <a:pt x="1350" y="617"/>
                </a:lnTo>
                <a:lnTo>
                  <a:pt x="1076" y="892"/>
                </a:lnTo>
                <a:lnTo>
                  <a:pt x="274" y="892"/>
                </a:lnTo>
                <a:lnTo>
                  <a:pt x="0" y="617"/>
                </a:lnTo>
                <a:lnTo>
                  <a:pt x="0" y="274"/>
                </a:lnTo>
                <a:lnTo>
                  <a:pt x="274" y="0"/>
                </a:lnTo>
              </a:path>
            </a:pathLst>
          </a:custGeom>
          <a:gradFill>
            <a:gsLst>
              <a:gs pos="0">
                <a:srgbClr val="4a4c00"/>
              </a:gs>
              <a:gs pos="50000">
                <a:srgbClr val="f6ff00"/>
              </a:gs>
              <a:gs pos="100000">
                <a:srgbClr val="4a4c00"/>
              </a:gs>
            </a:gsLst>
            <a:lin ang="5400000"/>
          </a:gradFill>
          <a:ln>
            <a:noFill/>
          </a:ln>
        </p:spPr>
        <p:style>
          <a:lnRef idx="0"/>
          <a:fillRef idx="0"/>
          <a:effectRef idx="0"/>
          <a:fontRef idx="minor"/>
        </p:style>
      </p:sp>
      <p:sp>
        <p:nvSpPr>
          <p:cNvPr id="1113" name="CustomShape 1058"/>
          <p:cNvSpPr/>
          <p:nvPr/>
        </p:nvSpPr>
        <p:spPr>
          <a:xfrm rot="21476400">
            <a:off x="8704080" y="2527560"/>
            <a:ext cx="250560" cy="134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14" name="CustomShape 1059"/>
          <p:cNvSpPr/>
          <p:nvPr/>
        </p:nvSpPr>
        <p:spPr>
          <a:xfrm>
            <a:off x="8608320" y="2481480"/>
            <a:ext cx="24624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Src</a:t>
            </a:r>
            <a:endParaRPr b="0" lang="pt-BR" sz="2900" spc="-1" strike="noStrike">
              <a:solidFill>
                <a:srgbClr val="000000"/>
              </a:solidFill>
              <a:uFill>
                <a:solidFill>
                  <a:srgbClr val="ffffff"/>
                </a:solidFill>
              </a:uFill>
              <a:latin typeface="Arial"/>
            </a:endParaRPr>
          </a:p>
        </p:txBody>
      </p:sp>
      <p:sp>
        <p:nvSpPr>
          <p:cNvPr id="1115" name="CustomShape 1060"/>
          <p:cNvSpPr/>
          <p:nvPr/>
        </p:nvSpPr>
        <p:spPr>
          <a:xfrm>
            <a:off x="9282240" y="2263680"/>
            <a:ext cx="576360" cy="480960"/>
          </a:xfrm>
          <a:custGeom>
            <a:avLst/>
            <a:gdLst/>
            <a:ahLst/>
            <a:rect l="l" t="t" r="r" b="b"/>
            <a:pathLst>
              <a:path w="974" h="449">
                <a:moveTo>
                  <a:pt x="205" y="95"/>
                </a:moveTo>
                <a:cubicBezTo>
                  <a:pt x="203" y="35"/>
                  <a:pt x="250" y="33"/>
                  <a:pt x="290" y="27"/>
                </a:cubicBezTo>
                <a:cubicBezTo>
                  <a:pt x="330" y="21"/>
                  <a:pt x="413" y="18"/>
                  <a:pt x="436" y="60"/>
                </a:cubicBezTo>
                <a:cubicBezTo>
                  <a:pt x="454" y="36"/>
                  <a:pt x="505" y="2"/>
                  <a:pt x="547" y="5"/>
                </a:cubicBezTo>
                <a:cubicBezTo>
                  <a:pt x="589" y="8"/>
                  <a:pt x="695" y="0"/>
                  <a:pt x="687" y="79"/>
                </a:cubicBezTo>
                <a:cubicBezTo>
                  <a:pt x="754" y="54"/>
                  <a:pt x="776" y="61"/>
                  <a:pt x="826" y="69"/>
                </a:cubicBezTo>
                <a:cubicBezTo>
                  <a:pt x="876" y="77"/>
                  <a:pt x="887" y="111"/>
                  <a:pt x="863" y="158"/>
                </a:cubicBezTo>
                <a:cubicBezTo>
                  <a:pt x="913" y="164"/>
                  <a:pt x="948" y="179"/>
                  <a:pt x="953" y="201"/>
                </a:cubicBezTo>
                <a:cubicBezTo>
                  <a:pt x="974" y="244"/>
                  <a:pt x="938" y="275"/>
                  <a:pt x="896" y="290"/>
                </a:cubicBezTo>
                <a:cubicBezTo>
                  <a:pt x="922" y="343"/>
                  <a:pt x="895" y="359"/>
                  <a:pt x="865" y="380"/>
                </a:cubicBezTo>
                <a:cubicBezTo>
                  <a:pt x="835" y="401"/>
                  <a:pt x="770" y="392"/>
                  <a:pt x="739" y="384"/>
                </a:cubicBezTo>
                <a:cubicBezTo>
                  <a:pt x="724" y="404"/>
                  <a:pt x="731" y="449"/>
                  <a:pt x="629" y="446"/>
                </a:cubicBezTo>
                <a:cubicBezTo>
                  <a:pt x="527" y="443"/>
                  <a:pt x="536" y="410"/>
                  <a:pt x="509" y="393"/>
                </a:cubicBezTo>
                <a:cubicBezTo>
                  <a:pt x="468" y="418"/>
                  <a:pt x="434" y="448"/>
                  <a:pt x="398" y="446"/>
                </a:cubicBezTo>
                <a:cubicBezTo>
                  <a:pt x="321" y="445"/>
                  <a:pt x="334" y="396"/>
                  <a:pt x="292" y="389"/>
                </a:cubicBezTo>
                <a:cubicBezTo>
                  <a:pt x="252" y="380"/>
                  <a:pt x="189" y="403"/>
                  <a:pt x="157" y="392"/>
                </a:cubicBezTo>
                <a:cubicBezTo>
                  <a:pt x="125" y="381"/>
                  <a:pt x="103" y="354"/>
                  <a:pt x="101" y="324"/>
                </a:cubicBezTo>
                <a:cubicBezTo>
                  <a:pt x="56" y="320"/>
                  <a:pt x="14" y="289"/>
                  <a:pt x="7" y="269"/>
                </a:cubicBezTo>
                <a:cubicBezTo>
                  <a:pt x="0" y="200"/>
                  <a:pt x="50" y="213"/>
                  <a:pt x="59" y="200"/>
                </a:cubicBezTo>
                <a:cubicBezTo>
                  <a:pt x="40" y="164"/>
                  <a:pt x="1" y="161"/>
                  <a:pt x="58" y="111"/>
                </a:cubicBezTo>
                <a:cubicBezTo>
                  <a:pt x="115" y="61"/>
                  <a:pt x="194" y="80"/>
                  <a:pt x="205" y="95"/>
                </a:cubicBezTo>
                <a:close/>
              </a:path>
            </a:pathLst>
          </a:custGeom>
          <a:gradFill>
            <a:gsLst>
              <a:gs pos="0">
                <a:srgbClr val="ff4a4a"/>
              </a:gs>
              <a:gs pos="100000">
                <a:srgbClr val="ff8f8f"/>
              </a:gs>
            </a:gsLst>
            <a:lin ang="5400000"/>
          </a:gradFill>
          <a:ln>
            <a:noFill/>
          </a:ln>
          <a:effectLst>
            <a:outerShdw dist="17819" dir="2700000">
              <a:srgbClr val="992c2c"/>
            </a:outerShdw>
          </a:effectLst>
        </p:spPr>
        <p:style>
          <a:lnRef idx="0"/>
          <a:fillRef idx="0"/>
          <a:effectRef idx="0"/>
          <a:fontRef idx="minor"/>
        </p:style>
      </p:sp>
      <p:sp>
        <p:nvSpPr>
          <p:cNvPr id="1116" name="CustomShape 1061"/>
          <p:cNvSpPr/>
          <p:nvPr/>
        </p:nvSpPr>
        <p:spPr>
          <a:xfrm>
            <a:off x="9501120" y="2436840"/>
            <a:ext cx="346680" cy="2559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117" name="CustomShape 1062"/>
          <p:cNvSpPr/>
          <p:nvPr/>
        </p:nvSpPr>
        <p:spPr>
          <a:xfrm>
            <a:off x="9186840" y="2417040"/>
            <a:ext cx="7873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Ras</a:t>
            </a:r>
            <a:endParaRPr b="0" lang="pt-BR" sz="2900" spc="-1" strike="noStrike">
              <a:solidFill>
                <a:srgbClr val="000000"/>
              </a:solidFill>
              <a:uFill>
                <a:solidFill>
                  <a:srgbClr val="ffffff"/>
                </a:solidFill>
              </a:uFill>
              <a:latin typeface="Arial"/>
            </a:endParaRPr>
          </a:p>
        </p:txBody>
      </p:sp>
      <p:sp>
        <p:nvSpPr>
          <p:cNvPr id="1118" name="CustomShape 1063"/>
          <p:cNvSpPr/>
          <p:nvPr/>
        </p:nvSpPr>
        <p:spPr>
          <a:xfrm>
            <a:off x="7085160" y="3844800"/>
            <a:ext cx="457200" cy="432000"/>
          </a:xfrm>
          <a:prstGeom prst="ellipse">
            <a:avLst/>
          </a:prstGeom>
          <a:blipFill>
            <a:blip r:embed="rId14"/>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DAG</a:t>
            </a:r>
            <a:endParaRPr b="0" lang="pt-BR" sz="2900" spc="-1" strike="noStrike">
              <a:solidFill>
                <a:srgbClr val="000000"/>
              </a:solidFill>
              <a:uFill>
                <a:solidFill>
                  <a:srgbClr val="ffffff"/>
                </a:solidFill>
              </a:uFill>
              <a:latin typeface="Arial"/>
            </a:endParaRPr>
          </a:p>
        </p:txBody>
      </p:sp>
      <p:sp>
        <p:nvSpPr>
          <p:cNvPr id="1119" name="CustomShape 1064"/>
          <p:cNvSpPr/>
          <p:nvPr/>
        </p:nvSpPr>
        <p:spPr>
          <a:xfrm>
            <a:off x="7969320" y="4778280"/>
            <a:ext cx="482400" cy="432000"/>
          </a:xfrm>
          <a:prstGeom prst="ellipse">
            <a:avLst/>
          </a:prstGeom>
          <a:blipFill>
            <a:blip r:embed="rId15"/>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IP3</a:t>
            </a:r>
            <a:endParaRPr b="0" lang="pt-BR" sz="2900" spc="-1" strike="noStrike">
              <a:solidFill>
                <a:srgbClr val="000000"/>
              </a:solidFill>
              <a:uFill>
                <a:solidFill>
                  <a:srgbClr val="ffffff"/>
                </a:solidFill>
              </a:uFill>
              <a:latin typeface="Arial"/>
            </a:endParaRPr>
          </a:p>
        </p:txBody>
      </p:sp>
      <p:sp>
        <p:nvSpPr>
          <p:cNvPr id="1120" name="CustomShape 1065"/>
          <p:cNvSpPr/>
          <p:nvPr/>
        </p:nvSpPr>
        <p:spPr>
          <a:xfrm>
            <a:off x="7831080" y="4016520"/>
            <a:ext cx="457200" cy="431640"/>
          </a:xfrm>
          <a:prstGeom prst="ellipse">
            <a:avLst/>
          </a:prstGeom>
          <a:blipFill>
            <a:blip r:embed="rId16"/>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PIP2</a:t>
            </a:r>
            <a:endParaRPr b="0" lang="pt-BR" sz="2900" spc="-1" strike="noStrike">
              <a:solidFill>
                <a:srgbClr val="000000"/>
              </a:solidFill>
              <a:uFill>
                <a:solidFill>
                  <a:srgbClr val="ffffff"/>
                </a:solidFill>
              </a:uFill>
              <a:latin typeface="Arial"/>
            </a:endParaRPr>
          </a:p>
        </p:txBody>
      </p:sp>
      <p:sp>
        <p:nvSpPr>
          <p:cNvPr id="1121" name="CustomShape 1066"/>
          <p:cNvSpPr/>
          <p:nvPr/>
        </p:nvSpPr>
        <p:spPr>
          <a:xfrm>
            <a:off x="7199280" y="3102120"/>
            <a:ext cx="638280" cy="419040"/>
          </a:xfrm>
          <a:custGeom>
            <a:avLst/>
            <a:gdLst/>
            <a:ahLst/>
            <a:rect l="0" t="0" r="r" b="b"/>
            <a:pathLst>
              <a:path w="1775" h="1166">
                <a:moveTo>
                  <a:pt x="358" y="0"/>
                </a:moveTo>
                <a:lnTo>
                  <a:pt x="1415" y="0"/>
                </a:lnTo>
                <a:lnTo>
                  <a:pt x="1774" y="358"/>
                </a:lnTo>
                <a:lnTo>
                  <a:pt x="1774" y="806"/>
                </a:lnTo>
                <a:lnTo>
                  <a:pt x="1415" y="1165"/>
                </a:lnTo>
                <a:lnTo>
                  <a:pt x="358" y="1165"/>
                </a:lnTo>
                <a:lnTo>
                  <a:pt x="0" y="806"/>
                </a:lnTo>
                <a:lnTo>
                  <a:pt x="0" y="358"/>
                </a:lnTo>
                <a:lnTo>
                  <a:pt x="358" y="0"/>
                </a:lnTo>
              </a:path>
            </a:pathLst>
          </a:custGeom>
          <a:gradFill>
            <a:gsLst>
              <a:gs pos="0">
                <a:srgbClr val="c01ff9"/>
              </a:gs>
              <a:gs pos="50000">
                <a:srgbClr val="eab5fd"/>
              </a:gs>
              <a:gs pos="100000">
                <a:srgbClr val="c01ff9"/>
              </a:gs>
            </a:gsLst>
            <a:lin ang="5400000"/>
          </a:gradFill>
          <a:ln>
            <a:noFill/>
          </a:ln>
        </p:spPr>
        <p:style>
          <a:lnRef idx="0"/>
          <a:fillRef idx="0"/>
          <a:effectRef idx="0"/>
          <a:fontRef idx="minor"/>
        </p:style>
      </p:sp>
      <p:sp>
        <p:nvSpPr>
          <p:cNvPr id="1122" name="CustomShape 1067"/>
          <p:cNvSpPr/>
          <p:nvPr/>
        </p:nvSpPr>
        <p:spPr>
          <a:xfrm rot="21476400">
            <a:off x="7540560" y="3283560"/>
            <a:ext cx="259920" cy="1515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23" name="CustomShape 1068"/>
          <p:cNvSpPr/>
          <p:nvPr/>
        </p:nvSpPr>
        <p:spPr>
          <a:xfrm>
            <a:off x="7432920" y="3227400"/>
            <a:ext cx="24624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Akt</a:t>
            </a:r>
            <a:endParaRPr b="0" lang="pt-BR" sz="2900" spc="-1" strike="noStrike">
              <a:solidFill>
                <a:srgbClr val="000000"/>
              </a:solidFill>
              <a:uFill>
                <a:solidFill>
                  <a:srgbClr val="ffffff"/>
                </a:solidFill>
              </a:uFill>
              <a:latin typeface="Arial"/>
            </a:endParaRPr>
          </a:p>
        </p:txBody>
      </p:sp>
      <p:sp>
        <p:nvSpPr>
          <p:cNvPr id="1124" name="CustomShape 1069"/>
          <p:cNvSpPr/>
          <p:nvPr/>
        </p:nvSpPr>
        <p:spPr>
          <a:xfrm>
            <a:off x="5423040" y="12376080"/>
            <a:ext cx="620640" cy="270000"/>
          </a:xfrm>
          <a:custGeom>
            <a:avLst/>
            <a:gdLst/>
            <a:ahLst/>
            <a:rect l="0" t="0" r="r" b="b"/>
            <a:pathLst>
              <a:path w="1725" h="752">
                <a:moveTo>
                  <a:pt x="375" y="0"/>
                </a:moveTo>
                <a:cubicBezTo>
                  <a:pt x="187" y="0"/>
                  <a:pt x="0" y="187"/>
                  <a:pt x="0" y="375"/>
                </a:cubicBezTo>
                <a:lnTo>
                  <a:pt x="0" y="375"/>
                </a:lnTo>
                <a:cubicBezTo>
                  <a:pt x="0" y="563"/>
                  <a:pt x="187" y="751"/>
                  <a:pt x="375" y="751"/>
                </a:cubicBezTo>
                <a:lnTo>
                  <a:pt x="1349" y="751"/>
                </a:lnTo>
                <a:cubicBezTo>
                  <a:pt x="1536" y="751"/>
                  <a:pt x="1724" y="563"/>
                  <a:pt x="1724" y="375"/>
                </a:cubicBezTo>
                <a:lnTo>
                  <a:pt x="1724" y="375"/>
                </a:lnTo>
                <a:cubicBezTo>
                  <a:pt x="1724" y="187"/>
                  <a:pt x="1536" y="0"/>
                  <a:pt x="1349" y="0"/>
                </a:cubicBezTo>
                <a:lnTo>
                  <a:pt x="375" y="0"/>
                </a:lnTo>
              </a:path>
            </a:pathLst>
          </a:custGeom>
          <a:gradFill>
            <a:gsLst>
              <a:gs pos="0">
                <a:srgbClr val="247ffa"/>
              </a:gs>
              <a:gs pos="100000">
                <a:srgbClr val="78b1fc"/>
              </a:gs>
            </a:gsLst>
            <a:lin ang="2700000"/>
          </a:gradFill>
          <a:ln>
            <a:noFill/>
          </a:ln>
        </p:spPr>
        <p:style>
          <a:lnRef idx="0"/>
          <a:fillRef idx="0"/>
          <a:effectRef idx="0"/>
          <a:fontRef idx="minor"/>
        </p:style>
      </p:sp>
      <p:sp>
        <p:nvSpPr>
          <p:cNvPr id="1125" name="CustomShape 1070"/>
          <p:cNvSpPr/>
          <p:nvPr/>
        </p:nvSpPr>
        <p:spPr>
          <a:xfrm rot="21476400">
            <a:off x="5806800" y="12525120"/>
            <a:ext cx="166680" cy="925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26" name="CustomShape 1071"/>
          <p:cNvSpPr/>
          <p:nvPr/>
        </p:nvSpPr>
        <p:spPr>
          <a:xfrm>
            <a:off x="5486400" y="12372840"/>
            <a:ext cx="5446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Caln</a:t>
            </a:r>
            <a:endParaRPr b="0" lang="pt-BR" sz="2900" spc="-1" strike="noStrike">
              <a:solidFill>
                <a:srgbClr val="000000"/>
              </a:solidFill>
              <a:uFill>
                <a:solidFill>
                  <a:srgbClr val="ffffff"/>
                </a:solidFill>
              </a:uFill>
              <a:latin typeface="Arial"/>
            </a:endParaRPr>
          </a:p>
        </p:txBody>
      </p:sp>
      <p:sp>
        <p:nvSpPr>
          <p:cNvPr id="1127" name="CustomShape 1072"/>
          <p:cNvSpPr/>
          <p:nvPr/>
        </p:nvSpPr>
        <p:spPr>
          <a:xfrm>
            <a:off x="7542360" y="13750200"/>
            <a:ext cx="167400" cy="16272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128" name="CustomShape 1073"/>
          <p:cNvSpPr/>
          <p:nvPr/>
        </p:nvSpPr>
        <p:spPr>
          <a:xfrm>
            <a:off x="7680240" y="13750200"/>
            <a:ext cx="167400" cy="16272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129" name="CustomShape 1074"/>
          <p:cNvSpPr/>
          <p:nvPr/>
        </p:nvSpPr>
        <p:spPr>
          <a:xfrm>
            <a:off x="7488360" y="13638240"/>
            <a:ext cx="393480" cy="3697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1130" name="CustomShape 1075"/>
          <p:cNvSpPr/>
          <p:nvPr/>
        </p:nvSpPr>
        <p:spPr>
          <a:xfrm>
            <a:off x="7459560" y="13690440"/>
            <a:ext cx="50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900" spc="-1" strike="noStrike">
              <a:solidFill>
                <a:srgbClr val="000000"/>
              </a:solidFill>
              <a:uFill>
                <a:solidFill>
                  <a:srgbClr val="ffffff"/>
                </a:solidFill>
              </a:uFill>
              <a:latin typeface="Arial"/>
            </a:endParaRPr>
          </a:p>
        </p:txBody>
      </p:sp>
      <p:sp>
        <p:nvSpPr>
          <p:cNvPr id="1131" name="CustomShape 1076"/>
          <p:cNvSpPr/>
          <p:nvPr/>
        </p:nvSpPr>
        <p:spPr>
          <a:xfrm rot="260400">
            <a:off x="6786360" y="12448800"/>
            <a:ext cx="289800" cy="938160"/>
          </a:xfrm>
          <a:custGeom>
            <a:avLst/>
            <a:gdLst/>
            <a:ahLst/>
            <a:rect l="l" t="t" r="r" b="b"/>
            <a:pathLst>
              <a:path w="280" h="1137">
                <a:moveTo>
                  <a:pt x="65" y="18"/>
                </a:moveTo>
                <a:cubicBezTo>
                  <a:pt x="45" y="29"/>
                  <a:pt x="8" y="63"/>
                  <a:pt x="20" y="114"/>
                </a:cubicBezTo>
                <a:cubicBezTo>
                  <a:pt x="32" y="165"/>
                  <a:pt x="68" y="163"/>
                  <a:pt x="69" y="185"/>
                </a:cubicBezTo>
                <a:cubicBezTo>
                  <a:pt x="70" y="207"/>
                  <a:pt x="28" y="211"/>
                  <a:pt x="32" y="261"/>
                </a:cubicBezTo>
                <a:cubicBezTo>
                  <a:pt x="36" y="311"/>
                  <a:pt x="73" y="315"/>
                  <a:pt x="73" y="347"/>
                </a:cubicBezTo>
                <a:cubicBezTo>
                  <a:pt x="73" y="379"/>
                  <a:pt x="33" y="363"/>
                  <a:pt x="32" y="417"/>
                </a:cubicBezTo>
                <a:cubicBezTo>
                  <a:pt x="31" y="471"/>
                  <a:pt x="63" y="489"/>
                  <a:pt x="69" y="513"/>
                </a:cubicBezTo>
                <a:cubicBezTo>
                  <a:pt x="62" y="594"/>
                  <a:pt x="44" y="625"/>
                  <a:pt x="35" y="692"/>
                </a:cubicBezTo>
                <a:cubicBezTo>
                  <a:pt x="26" y="759"/>
                  <a:pt x="15" y="794"/>
                  <a:pt x="8" y="886"/>
                </a:cubicBezTo>
                <a:cubicBezTo>
                  <a:pt x="1" y="978"/>
                  <a:pt x="0" y="1045"/>
                  <a:pt x="38" y="1091"/>
                </a:cubicBezTo>
                <a:cubicBezTo>
                  <a:pt x="76" y="1137"/>
                  <a:pt x="144" y="1128"/>
                  <a:pt x="164" y="1127"/>
                </a:cubicBezTo>
                <a:cubicBezTo>
                  <a:pt x="178" y="1126"/>
                  <a:pt x="246" y="1125"/>
                  <a:pt x="266" y="1057"/>
                </a:cubicBezTo>
                <a:cubicBezTo>
                  <a:pt x="280" y="1003"/>
                  <a:pt x="271" y="907"/>
                  <a:pt x="265" y="839"/>
                </a:cubicBezTo>
                <a:cubicBezTo>
                  <a:pt x="259" y="771"/>
                  <a:pt x="241" y="704"/>
                  <a:pt x="228" y="648"/>
                </a:cubicBezTo>
                <a:cubicBezTo>
                  <a:pt x="221" y="619"/>
                  <a:pt x="186" y="530"/>
                  <a:pt x="186" y="505"/>
                </a:cubicBezTo>
                <a:cubicBezTo>
                  <a:pt x="192" y="486"/>
                  <a:pt x="215" y="475"/>
                  <a:pt x="208" y="407"/>
                </a:cubicBezTo>
                <a:cubicBezTo>
                  <a:pt x="201" y="339"/>
                  <a:pt x="171" y="378"/>
                  <a:pt x="169" y="344"/>
                </a:cubicBezTo>
                <a:cubicBezTo>
                  <a:pt x="167" y="310"/>
                  <a:pt x="194" y="297"/>
                  <a:pt x="196" y="240"/>
                </a:cubicBezTo>
                <a:cubicBezTo>
                  <a:pt x="198" y="183"/>
                  <a:pt x="160" y="203"/>
                  <a:pt x="160" y="179"/>
                </a:cubicBezTo>
                <a:cubicBezTo>
                  <a:pt x="160" y="155"/>
                  <a:pt x="203" y="137"/>
                  <a:pt x="206" y="111"/>
                </a:cubicBezTo>
                <a:cubicBezTo>
                  <a:pt x="209" y="85"/>
                  <a:pt x="202" y="36"/>
                  <a:pt x="179" y="21"/>
                </a:cubicBezTo>
                <a:cubicBezTo>
                  <a:pt x="140" y="0"/>
                  <a:pt x="85" y="7"/>
                  <a:pt x="65" y="18"/>
                </a:cubicBezTo>
                <a:close/>
              </a:path>
            </a:pathLst>
          </a:custGeom>
          <a:gradFill>
            <a:gsLst>
              <a:gs pos="0">
                <a:srgbClr val="330707"/>
              </a:gs>
              <a:gs pos="50000">
                <a:srgbClr val="e11f1f"/>
              </a:gs>
              <a:gs pos="100000">
                <a:srgbClr val="330707"/>
              </a:gs>
            </a:gsLst>
            <a:lin ang="0"/>
          </a:gradFill>
          <a:ln>
            <a:noFill/>
          </a:ln>
          <a:effectLst>
            <a:outerShdw dist="17819" dir="2700000">
              <a:srgbClr val="871313"/>
            </a:outerShdw>
          </a:effectLst>
        </p:spPr>
        <p:style>
          <a:lnRef idx="0"/>
          <a:fillRef idx="0"/>
          <a:effectRef idx="0"/>
          <a:fontRef idx="minor"/>
        </p:style>
      </p:sp>
      <p:sp>
        <p:nvSpPr>
          <p:cNvPr id="1132" name="CustomShape 1077"/>
          <p:cNvSpPr/>
          <p:nvPr/>
        </p:nvSpPr>
        <p:spPr>
          <a:xfrm rot="5660400">
            <a:off x="6517800" y="12988440"/>
            <a:ext cx="675000" cy="2293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133" name="CustomShape 1078"/>
          <p:cNvSpPr/>
          <p:nvPr/>
        </p:nvSpPr>
        <p:spPr>
          <a:xfrm rot="260400">
            <a:off x="6773400" y="12639240"/>
            <a:ext cx="26352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RyR</a:t>
            </a:r>
            <a:endParaRPr b="0" lang="pt-BR" sz="2900" spc="-1" strike="noStrike">
              <a:solidFill>
                <a:srgbClr val="000000"/>
              </a:solidFill>
              <a:uFill>
                <a:solidFill>
                  <a:srgbClr val="ffffff"/>
                </a:solidFill>
              </a:uFill>
              <a:latin typeface="Arial"/>
            </a:endParaRPr>
          </a:p>
        </p:txBody>
      </p:sp>
      <p:sp>
        <p:nvSpPr>
          <p:cNvPr id="1134" name="CustomShape 1079"/>
          <p:cNvSpPr/>
          <p:nvPr/>
        </p:nvSpPr>
        <p:spPr>
          <a:xfrm>
            <a:off x="8283240" y="12668400"/>
            <a:ext cx="295200" cy="934200"/>
          </a:xfrm>
          <a:custGeom>
            <a:avLst/>
            <a:gdLst/>
            <a:ahLst/>
            <a:rect l="l" t="t" r="r" b="b"/>
            <a:pathLst>
              <a:path w="280" h="1137">
                <a:moveTo>
                  <a:pt x="65" y="18"/>
                </a:moveTo>
                <a:cubicBezTo>
                  <a:pt x="45" y="29"/>
                  <a:pt x="8" y="63"/>
                  <a:pt x="20" y="114"/>
                </a:cubicBezTo>
                <a:cubicBezTo>
                  <a:pt x="32" y="165"/>
                  <a:pt x="68" y="163"/>
                  <a:pt x="69" y="185"/>
                </a:cubicBezTo>
                <a:cubicBezTo>
                  <a:pt x="70" y="207"/>
                  <a:pt x="28" y="211"/>
                  <a:pt x="32" y="261"/>
                </a:cubicBezTo>
                <a:cubicBezTo>
                  <a:pt x="36" y="311"/>
                  <a:pt x="73" y="315"/>
                  <a:pt x="73" y="347"/>
                </a:cubicBezTo>
                <a:cubicBezTo>
                  <a:pt x="73" y="379"/>
                  <a:pt x="33" y="363"/>
                  <a:pt x="32" y="417"/>
                </a:cubicBezTo>
                <a:cubicBezTo>
                  <a:pt x="31" y="471"/>
                  <a:pt x="63" y="489"/>
                  <a:pt x="69" y="513"/>
                </a:cubicBezTo>
                <a:cubicBezTo>
                  <a:pt x="62" y="594"/>
                  <a:pt x="44" y="625"/>
                  <a:pt x="35" y="692"/>
                </a:cubicBezTo>
                <a:cubicBezTo>
                  <a:pt x="26" y="759"/>
                  <a:pt x="15" y="794"/>
                  <a:pt x="8" y="886"/>
                </a:cubicBezTo>
                <a:cubicBezTo>
                  <a:pt x="1" y="978"/>
                  <a:pt x="0" y="1045"/>
                  <a:pt x="38" y="1091"/>
                </a:cubicBezTo>
                <a:cubicBezTo>
                  <a:pt x="76" y="1137"/>
                  <a:pt x="144" y="1128"/>
                  <a:pt x="164" y="1127"/>
                </a:cubicBezTo>
                <a:cubicBezTo>
                  <a:pt x="178" y="1126"/>
                  <a:pt x="246" y="1125"/>
                  <a:pt x="266" y="1057"/>
                </a:cubicBezTo>
                <a:cubicBezTo>
                  <a:pt x="280" y="1003"/>
                  <a:pt x="271" y="907"/>
                  <a:pt x="265" y="839"/>
                </a:cubicBezTo>
                <a:cubicBezTo>
                  <a:pt x="259" y="771"/>
                  <a:pt x="241" y="704"/>
                  <a:pt x="228" y="648"/>
                </a:cubicBezTo>
                <a:cubicBezTo>
                  <a:pt x="221" y="619"/>
                  <a:pt x="186" y="530"/>
                  <a:pt x="186" y="505"/>
                </a:cubicBezTo>
                <a:cubicBezTo>
                  <a:pt x="192" y="486"/>
                  <a:pt x="215" y="475"/>
                  <a:pt x="208" y="407"/>
                </a:cubicBezTo>
                <a:cubicBezTo>
                  <a:pt x="201" y="339"/>
                  <a:pt x="171" y="378"/>
                  <a:pt x="169" y="344"/>
                </a:cubicBezTo>
                <a:cubicBezTo>
                  <a:pt x="167" y="310"/>
                  <a:pt x="194" y="297"/>
                  <a:pt x="196" y="240"/>
                </a:cubicBezTo>
                <a:cubicBezTo>
                  <a:pt x="198" y="183"/>
                  <a:pt x="160" y="203"/>
                  <a:pt x="160" y="179"/>
                </a:cubicBezTo>
                <a:cubicBezTo>
                  <a:pt x="160" y="155"/>
                  <a:pt x="203" y="137"/>
                  <a:pt x="206" y="111"/>
                </a:cubicBezTo>
                <a:cubicBezTo>
                  <a:pt x="209" y="85"/>
                  <a:pt x="202" y="36"/>
                  <a:pt x="179" y="21"/>
                </a:cubicBezTo>
                <a:cubicBezTo>
                  <a:pt x="140" y="0"/>
                  <a:pt x="85" y="7"/>
                  <a:pt x="65" y="18"/>
                </a:cubicBezTo>
                <a:close/>
              </a:path>
            </a:pathLst>
          </a:custGeom>
          <a:gradFill>
            <a:gsLst>
              <a:gs pos="0">
                <a:srgbClr val="330707"/>
              </a:gs>
              <a:gs pos="50000">
                <a:srgbClr val="d366fb"/>
              </a:gs>
              <a:gs pos="100000">
                <a:srgbClr val="330707"/>
              </a:gs>
            </a:gsLst>
            <a:lin ang="0"/>
          </a:gradFill>
          <a:ln>
            <a:noFill/>
          </a:ln>
          <a:effectLst>
            <a:outerShdw dist="17819" dir="2700000">
              <a:srgbClr val="7f3d97"/>
            </a:outerShdw>
          </a:effectLst>
        </p:spPr>
        <p:style>
          <a:lnRef idx="0"/>
          <a:fillRef idx="0"/>
          <a:effectRef idx="0"/>
          <a:fontRef idx="minor"/>
        </p:style>
      </p:sp>
      <p:sp>
        <p:nvSpPr>
          <p:cNvPr id="1135" name="CustomShape 1080"/>
          <p:cNvSpPr/>
          <p:nvPr/>
        </p:nvSpPr>
        <p:spPr>
          <a:xfrm rot="5400000">
            <a:off x="8054640" y="13227480"/>
            <a:ext cx="672120" cy="2340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136" name="CustomShape 1081"/>
          <p:cNvSpPr/>
          <p:nvPr/>
        </p:nvSpPr>
        <p:spPr>
          <a:xfrm>
            <a:off x="8282160" y="12866040"/>
            <a:ext cx="267840" cy="824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IP3R</a:t>
            </a:r>
            <a:endParaRPr b="0" lang="pt-BR" sz="2900" spc="-1" strike="noStrike">
              <a:solidFill>
                <a:srgbClr val="000000"/>
              </a:solidFill>
              <a:uFill>
                <a:solidFill>
                  <a:srgbClr val="ffffff"/>
                </a:solidFill>
              </a:uFill>
              <a:latin typeface="Arial"/>
            </a:endParaRPr>
          </a:p>
        </p:txBody>
      </p:sp>
      <p:sp>
        <p:nvSpPr>
          <p:cNvPr id="1137" name="CustomShape 1082"/>
          <p:cNvSpPr/>
          <p:nvPr/>
        </p:nvSpPr>
        <p:spPr>
          <a:xfrm>
            <a:off x="7722360" y="12544560"/>
            <a:ext cx="273600" cy="1054800"/>
          </a:xfrm>
          <a:custGeom>
            <a:avLst/>
            <a:gdLst/>
            <a:ahLst/>
            <a:rect l="l" t="t" r="r" b="b"/>
            <a:pathLst>
              <a:path w="280" h="1137">
                <a:moveTo>
                  <a:pt x="65" y="18"/>
                </a:moveTo>
                <a:cubicBezTo>
                  <a:pt x="45" y="29"/>
                  <a:pt x="8" y="63"/>
                  <a:pt x="20" y="114"/>
                </a:cubicBezTo>
                <a:cubicBezTo>
                  <a:pt x="32" y="165"/>
                  <a:pt x="68" y="163"/>
                  <a:pt x="69" y="185"/>
                </a:cubicBezTo>
                <a:cubicBezTo>
                  <a:pt x="70" y="207"/>
                  <a:pt x="28" y="211"/>
                  <a:pt x="32" y="261"/>
                </a:cubicBezTo>
                <a:cubicBezTo>
                  <a:pt x="36" y="311"/>
                  <a:pt x="73" y="315"/>
                  <a:pt x="73" y="347"/>
                </a:cubicBezTo>
                <a:cubicBezTo>
                  <a:pt x="73" y="379"/>
                  <a:pt x="33" y="363"/>
                  <a:pt x="32" y="417"/>
                </a:cubicBezTo>
                <a:cubicBezTo>
                  <a:pt x="31" y="471"/>
                  <a:pt x="63" y="489"/>
                  <a:pt x="69" y="513"/>
                </a:cubicBezTo>
                <a:cubicBezTo>
                  <a:pt x="62" y="594"/>
                  <a:pt x="44" y="625"/>
                  <a:pt x="35" y="692"/>
                </a:cubicBezTo>
                <a:cubicBezTo>
                  <a:pt x="26" y="759"/>
                  <a:pt x="15" y="794"/>
                  <a:pt x="8" y="886"/>
                </a:cubicBezTo>
                <a:cubicBezTo>
                  <a:pt x="1" y="978"/>
                  <a:pt x="0" y="1045"/>
                  <a:pt x="38" y="1091"/>
                </a:cubicBezTo>
                <a:cubicBezTo>
                  <a:pt x="76" y="1137"/>
                  <a:pt x="144" y="1128"/>
                  <a:pt x="164" y="1127"/>
                </a:cubicBezTo>
                <a:cubicBezTo>
                  <a:pt x="178" y="1126"/>
                  <a:pt x="246" y="1125"/>
                  <a:pt x="266" y="1057"/>
                </a:cubicBezTo>
                <a:cubicBezTo>
                  <a:pt x="280" y="1003"/>
                  <a:pt x="271" y="907"/>
                  <a:pt x="265" y="839"/>
                </a:cubicBezTo>
                <a:cubicBezTo>
                  <a:pt x="259" y="771"/>
                  <a:pt x="241" y="704"/>
                  <a:pt x="228" y="648"/>
                </a:cubicBezTo>
                <a:cubicBezTo>
                  <a:pt x="221" y="619"/>
                  <a:pt x="186" y="530"/>
                  <a:pt x="186" y="505"/>
                </a:cubicBezTo>
                <a:cubicBezTo>
                  <a:pt x="192" y="486"/>
                  <a:pt x="215" y="475"/>
                  <a:pt x="208" y="407"/>
                </a:cubicBezTo>
                <a:cubicBezTo>
                  <a:pt x="201" y="339"/>
                  <a:pt x="171" y="378"/>
                  <a:pt x="169" y="344"/>
                </a:cubicBezTo>
                <a:cubicBezTo>
                  <a:pt x="167" y="310"/>
                  <a:pt x="194" y="297"/>
                  <a:pt x="196" y="240"/>
                </a:cubicBezTo>
                <a:cubicBezTo>
                  <a:pt x="198" y="183"/>
                  <a:pt x="160" y="203"/>
                  <a:pt x="160" y="179"/>
                </a:cubicBezTo>
                <a:cubicBezTo>
                  <a:pt x="160" y="155"/>
                  <a:pt x="203" y="137"/>
                  <a:pt x="206" y="111"/>
                </a:cubicBezTo>
                <a:cubicBezTo>
                  <a:pt x="209" y="85"/>
                  <a:pt x="202" y="36"/>
                  <a:pt x="179" y="21"/>
                </a:cubicBezTo>
                <a:cubicBezTo>
                  <a:pt x="140" y="0"/>
                  <a:pt x="85" y="7"/>
                  <a:pt x="65" y="18"/>
                </a:cubicBezTo>
                <a:close/>
              </a:path>
            </a:pathLst>
          </a:custGeom>
          <a:gradFill>
            <a:gsLst>
              <a:gs pos="0">
                <a:srgbClr val="330707"/>
              </a:gs>
              <a:gs pos="50000">
                <a:srgbClr val="247ffa"/>
              </a:gs>
              <a:gs pos="100000">
                <a:srgbClr val="330707"/>
              </a:gs>
            </a:gsLst>
            <a:lin ang="0"/>
          </a:gradFill>
          <a:ln>
            <a:noFill/>
          </a:ln>
          <a:effectLst>
            <a:outerShdw dist="17819" dir="2700000">
              <a:srgbClr val="164c96"/>
            </a:outerShdw>
          </a:effectLst>
        </p:spPr>
        <p:style>
          <a:lnRef idx="0"/>
          <a:fillRef idx="0"/>
          <a:effectRef idx="0"/>
          <a:fontRef idx="minor"/>
        </p:style>
      </p:sp>
      <p:sp>
        <p:nvSpPr>
          <p:cNvPr id="1138" name="CustomShape 1083"/>
          <p:cNvSpPr/>
          <p:nvPr/>
        </p:nvSpPr>
        <p:spPr>
          <a:xfrm rot="5400000">
            <a:off x="7442280" y="13199400"/>
            <a:ext cx="758880" cy="2170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139" name="CustomShape 1084"/>
          <p:cNvSpPr/>
          <p:nvPr/>
        </p:nvSpPr>
        <p:spPr>
          <a:xfrm>
            <a:off x="7723080" y="12603240"/>
            <a:ext cx="249480" cy="1006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KDELR</a:t>
            </a:r>
            <a:endParaRPr b="0" lang="pt-BR" sz="2900" spc="-1" strike="noStrike">
              <a:solidFill>
                <a:srgbClr val="000000"/>
              </a:solidFill>
              <a:uFill>
                <a:solidFill>
                  <a:srgbClr val="ffffff"/>
                </a:solidFill>
              </a:uFill>
              <a:latin typeface="Arial"/>
            </a:endParaRPr>
          </a:p>
        </p:txBody>
      </p:sp>
      <p:sp>
        <p:nvSpPr>
          <p:cNvPr id="1140" name="CustomShape 1085"/>
          <p:cNvSpPr/>
          <p:nvPr/>
        </p:nvSpPr>
        <p:spPr>
          <a:xfrm>
            <a:off x="4411440" y="12441240"/>
            <a:ext cx="715320" cy="393840"/>
          </a:xfrm>
          <a:custGeom>
            <a:avLst/>
            <a:gdLst/>
            <a:ahLst/>
            <a:rect l="0" t="0" r="r" b="b"/>
            <a:pathLst>
              <a:path w="1989" h="1096">
                <a:moveTo>
                  <a:pt x="547" y="0"/>
                </a:moveTo>
                <a:cubicBezTo>
                  <a:pt x="273" y="0"/>
                  <a:pt x="0" y="273"/>
                  <a:pt x="0" y="547"/>
                </a:cubicBezTo>
                <a:lnTo>
                  <a:pt x="0" y="547"/>
                </a:lnTo>
                <a:cubicBezTo>
                  <a:pt x="0" y="821"/>
                  <a:pt x="273" y="1095"/>
                  <a:pt x="547" y="1095"/>
                </a:cubicBezTo>
                <a:lnTo>
                  <a:pt x="1440" y="1095"/>
                </a:lnTo>
                <a:cubicBezTo>
                  <a:pt x="1714" y="1095"/>
                  <a:pt x="1988" y="821"/>
                  <a:pt x="1988" y="547"/>
                </a:cubicBezTo>
                <a:lnTo>
                  <a:pt x="1988" y="547"/>
                </a:lnTo>
                <a:cubicBezTo>
                  <a:pt x="1988" y="273"/>
                  <a:pt x="1714" y="0"/>
                  <a:pt x="1440" y="0"/>
                </a:cubicBezTo>
                <a:lnTo>
                  <a:pt x="547" y="0"/>
                </a:lnTo>
              </a:path>
            </a:pathLst>
          </a:custGeom>
          <a:gradFill>
            <a:gsLst>
              <a:gs pos="0">
                <a:srgbClr val="00ff00"/>
              </a:gs>
              <a:gs pos="100000">
                <a:srgbClr val="8fff8f"/>
              </a:gs>
            </a:gsLst>
            <a:lin ang="2700000"/>
          </a:gradFill>
          <a:ln>
            <a:noFill/>
          </a:ln>
        </p:spPr>
        <p:style>
          <a:lnRef idx="0"/>
          <a:fillRef idx="0"/>
          <a:effectRef idx="0"/>
          <a:fontRef idx="minor"/>
        </p:style>
      </p:sp>
      <p:sp>
        <p:nvSpPr>
          <p:cNvPr id="1141" name="CustomShape 1086"/>
          <p:cNvSpPr/>
          <p:nvPr/>
        </p:nvSpPr>
        <p:spPr>
          <a:xfrm rot="21476400">
            <a:off x="4853520" y="12659040"/>
            <a:ext cx="192240" cy="1350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42" name="CustomShape 1087"/>
          <p:cNvSpPr/>
          <p:nvPr/>
        </p:nvSpPr>
        <p:spPr>
          <a:xfrm>
            <a:off x="4397040" y="12503160"/>
            <a:ext cx="772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PPtase1</a:t>
            </a:r>
            <a:endParaRPr b="0" lang="pt-BR" sz="2900" spc="-1" strike="noStrike">
              <a:solidFill>
                <a:srgbClr val="000000"/>
              </a:solidFill>
              <a:uFill>
                <a:solidFill>
                  <a:srgbClr val="ffffff"/>
                </a:solidFill>
              </a:uFill>
              <a:latin typeface="Arial"/>
            </a:endParaRPr>
          </a:p>
        </p:txBody>
      </p:sp>
      <p:sp>
        <p:nvSpPr>
          <p:cNvPr id="1143" name="CustomShape 1088"/>
          <p:cNvSpPr/>
          <p:nvPr/>
        </p:nvSpPr>
        <p:spPr>
          <a:xfrm>
            <a:off x="5257800" y="11463120"/>
            <a:ext cx="685800" cy="368280"/>
          </a:xfrm>
          <a:custGeom>
            <a:avLst/>
            <a:gdLst/>
            <a:ahLst/>
            <a:rect l="0" t="0" r="r" b="b"/>
            <a:pathLst>
              <a:path w="1907" h="1025">
                <a:moveTo>
                  <a:pt x="512" y="0"/>
                </a:moveTo>
                <a:cubicBezTo>
                  <a:pt x="256" y="0"/>
                  <a:pt x="0" y="256"/>
                  <a:pt x="0" y="512"/>
                </a:cubicBezTo>
                <a:lnTo>
                  <a:pt x="0" y="512"/>
                </a:lnTo>
                <a:cubicBezTo>
                  <a:pt x="0" y="768"/>
                  <a:pt x="256" y="1024"/>
                  <a:pt x="512" y="1024"/>
                </a:cubicBezTo>
                <a:lnTo>
                  <a:pt x="1394" y="1024"/>
                </a:lnTo>
                <a:cubicBezTo>
                  <a:pt x="1650" y="1024"/>
                  <a:pt x="1906" y="768"/>
                  <a:pt x="1906" y="512"/>
                </a:cubicBezTo>
                <a:lnTo>
                  <a:pt x="1906" y="512"/>
                </a:lnTo>
                <a:cubicBezTo>
                  <a:pt x="1906" y="256"/>
                  <a:pt x="1650" y="0"/>
                  <a:pt x="1394" y="0"/>
                </a:cubicBezTo>
                <a:lnTo>
                  <a:pt x="512" y="0"/>
                </a:lnTo>
              </a:path>
            </a:pathLst>
          </a:custGeom>
          <a:gradFill>
            <a:gsLst>
              <a:gs pos="0">
                <a:srgbClr val="f6ff00"/>
              </a:gs>
              <a:gs pos="100000">
                <a:srgbClr val="fcff93"/>
              </a:gs>
            </a:gsLst>
            <a:lin ang="2700000"/>
          </a:gradFill>
          <a:ln>
            <a:noFill/>
          </a:ln>
        </p:spPr>
        <p:style>
          <a:lnRef idx="0"/>
          <a:fillRef idx="0"/>
          <a:effectRef idx="0"/>
          <a:fontRef idx="minor"/>
        </p:style>
      </p:sp>
      <p:sp>
        <p:nvSpPr>
          <p:cNvPr id="1144" name="CustomShape 1089"/>
          <p:cNvSpPr/>
          <p:nvPr/>
        </p:nvSpPr>
        <p:spPr>
          <a:xfrm rot="21476400">
            <a:off x="5681880" y="11666520"/>
            <a:ext cx="184320" cy="1263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45" name="CustomShape 1090"/>
          <p:cNvSpPr/>
          <p:nvPr/>
        </p:nvSpPr>
        <p:spPr>
          <a:xfrm>
            <a:off x="5377320" y="11517120"/>
            <a:ext cx="476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PTP</a:t>
            </a:r>
            <a:endParaRPr b="0" lang="pt-BR" sz="2900" spc="-1" strike="noStrike">
              <a:solidFill>
                <a:srgbClr val="000000"/>
              </a:solidFill>
              <a:uFill>
                <a:solidFill>
                  <a:srgbClr val="ffffff"/>
                </a:solidFill>
              </a:uFill>
              <a:latin typeface="Arial"/>
            </a:endParaRPr>
          </a:p>
        </p:txBody>
      </p:sp>
      <p:sp>
        <p:nvSpPr>
          <p:cNvPr id="1146" name="CustomShape 1091"/>
          <p:cNvSpPr/>
          <p:nvPr/>
        </p:nvSpPr>
        <p:spPr>
          <a:xfrm>
            <a:off x="4975200" y="1142352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47" name="CustomShape 1092"/>
          <p:cNvSpPr/>
          <p:nvPr/>
        </p:nvSpPr>
        <p:spPr>
          <a:xfrm>
            <a:off x="5073480" y="1152540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48" name="CustomShape 1093"/>
          <p:cNvSpPr/>
          <p:nvPr/>
        </p:nvSpPr>
        <p:spPr>
          <a:xfrm>
            <a:off x="5056200" y="1150596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149" name="CustomShape 1094"/>
          <p:cNvSpPr/>
          <p:nvPr/>
        </p:nvSpPr>
        <p:spPr>
          <a:xfrm rot="337800">
            <a:off x="1434960" y="10254960"/>
            <a:ext cx="638280" cy="40644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d88500"/>
              </a:gs>
              <a:gs pos="100000">
                <a:srgbClr val="ffbc4f"/>
              </a:gs>
            </a:gsLst>
            <a:lin ang="5730000"/>
          </a:gradFill>
          <a:ln>
            <a:noFill/>
          </a:ln>
        </p:spPr>
        <p:style>
          <a:lnRef idx="0"/>
          <a:fillRef idx="0"/>
          <a:effectRef idx="0"/>
          <a:fontRef idx="minor"/>
        </p:style>
      </p:sp>
      <p:sp>
        <p:nvSpPr>
          <p:cNvPr id="1150" name="CustomShape 1095"/>
          <p:cNvSpPr/>
          <p:nvPr/>
        </p:nvSpPr>
        <p:spPr>
          <a:xfrm rot="21439200">
            <a:off x="1679760" y="10440720"/>
            <a:ext cx="363600" cy="18864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151" name="CustomShape 1096"/>
          <p:cNvSpPr/>
          <p:nvPr/>
        </p:nvSpPr>
        <p:spPr>
          <a:xfrm rot="21407400">
            <a:off x="1558080" y="10336680"/>
            <a:ext cx="4168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Pln</a:t>
            </a:r>
            <a:endParaRPr b="0" lang="pt-BR" sz="2900" spc="-1" strike="noStrike">
              <a:solidFill>
                <a:srgbClr val="000000"/>
              </a:solidFill>
              <a:uFill>
                <a:solidFill>
                  <a:srgbClr val="ffffff"/>
                </a:solidFill>
              </a:uFill>
              <a:latin typeface="Arial"/>
            </a:endParaRPr>
          </a:p>
        </p:txBody>
      </p:sp>
      <p:sp>
        <p:nvSpPr>
          <p:cNvPr id="1152" name="CustomShape 1097"/>
          <p:cNvSpPr/>
          <p:nvPr/>
        </p:nvSpPr>
        <p:spPr>
          <a:xfrm rot="530400">
            <a:off x="1668600" y="10735920"/>
            <a:ext cx="565560" cy="4287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fa6a00"/>
              </a:gs>
              <a:gs pos="100000">
                <a:srgbClr val="ffac6d"/>
              </a:gs>
            </a:gsLst>
            <a:lin ang="5730000"/>
          </a:gradFill>
          <a:ln>
            <a:noFill/>
          </a:ln>
        </p:spPr>
        <p:style>
          <a:lnRef idx="0"/>
          <a:fillRef idx="0"/>
          <a:effectRef idx="0"/>
          <a:fontRef idx="minor"/>
        </p:style>
      </p:sp>
      <p:sp>
        <p:nvSpPr>
          <p:cNvPr id="1153" name="CustomShape 1098"/>
          <p:cNvSpPr/>
          <p:nvPr/>
        </p:nvSpPr>
        <p:spPr>
          <a:xfrm rot="31200">
            <a:off x="1880640" y="10937160"/>
            <a:ext cx="322200" cy="1990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154" name="CustomShape 1099"/>
          <p:cNvSpPr/>
          <p:nvPr/>
        </p:nvSpPr>
        <p:spPr>
          <a:xfrm>
            <a:off x="1743120" y="1081260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CRP</a:t>
            </a:r>
            <a:endParaRPr b="0" lang="pt-BR" sz="2900" spc="-1" strike="noStrike">
              <a:solidFill>
                <a:srgbClr val="000000"/>
              </a:solidFill>
              <a:uFill>
                <a:solidFill>
                  <a:srgbClr val="ffffff"/>
                </a:solidFill>
              </a:uFill>
              <a:latin typeface="Arial"/>
            </a:endParaRPr>
          </a:p>
        </p:txBody>
      </p:sp>
      <p:sp>
        <p:nvSpPr>
          <p:cNvPr id="1155" name="CustomShape 1100"/>
          <p:cNvSpPr/>
          <p:nvPr/>
        </p:nvSpPr>
        <p:spPr>
          <a:xfrm rot="530400">
            <a:off x="1125000" y="11199960"/>
            <a:ext cx="641520" cy="37764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9b9b9b"/>
              </a:gs>
              <a:gs pos="100000">
                <a:srgbClr val="c8c8c8"/>
              </a:gs>
            </a:gsLst>
            <a:lin ang="5730000"/>
          </a:gradFill>
          <a:ln>
            <a:noFill/>
          </a:ln>
        </p:spPr>
        <p:style>
          <a:lnRef idx="0"/>
          <a:fillRef idx="0"/>
          <a:effectRef idx="0"/>
          <a:fontRef idx="minor"/>
        </p:style>
      </p:sp>
      <p:sp>
        <p:nvSpPr>
          <p:cNvPr id="1156" name="CustomShape 1101"/>
          <p:cNvSpPr/>
          <p:nvPr/>
        </p:nvSpPr>
        <p:spPr>
          <a:xfrm rot="31200">
            <a:off x="1367280" y="11378160"/>
            <a:ext cx="365400" cy="17532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157" name="CustomShape 1102"/>
          <p:cNvSpPr/>
          <p:nvPr/>
        </p:nvSpPr>
        <p:spPr>
          <a:xfrm>
            <a:off x="1260720" y="1130580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TnnI</a:t>
            </a:r>
            <a:endParaRPr b="0" lang="pt-BR" sz="2900" spc="-1" strike="noStrike">
              <a:solidFill>
                <a:srgbClr val="000000"/>
              </a:solidFill>
              <a:uFill>
                <a:solidFill>
                  <a:srgbClr val="ffffff"/>
                </a:solidFill>
              </a:uFill>
              <a:latin typeface="Arial"/>
            </a:endParaRPr>
          </a:p>
        </p:txBody>
      </p:sp>
      <p:sp>
        <p:nvSpPr>
          <p:cNvPr id="1158" name="CustomShape 1103"/>
          <p:cNvSpPr/>
          <p:nvPr/>
        </p:nvSpPr>
        <p:spPr>
          <a:xfrm>
            <a:off x="4105440" y="7610400"/>
            <a:ext cx="406080" cy="432000"/>
          </a:xfrm>
          <a:prstGeom prst="ellipse">
            <a:avLst/>
          </a:prstGeom>
          <a:blipFill>
            <a:blip r:embed="rId17"/>
            <a:tile/>
          </a:blipFill>
          <a:ln w="9360">
            <a:solidFill>
              <a:srgbClr val="000000"/>
            </a:solidFill>
            <a:miter/>
          </a:ln>
        </p:spPr>
        <p:style>
          <a:lnRef idx="0"/>
          <a:fillRef idx="0"/>
          <a:effectRef idx="0"/>
          <a:fontRef idx="minor"/>
        </p:style>
        <p:txBody>
          <a:bodyPr wrap="none" lIns="90000" rIns="90000" tIns="46800" bIns="46800" anchor="ctr"/>
          <a:p>
            <a:pPr algn="ctr"/>
            <a:r>
              <a:rPr b="1" lang="en-US" sz="1200" spc="-1" strike="noStrike">
                <a:solidFill>
                  <a:srgbClr val="000000"/>
                </a:solidFill>
                <a:uFill>
                  <a:solidFill>
                    <a:srgbClr val="ffffff"/>
                  </a:solidFill>
                </a:uFill>
                <a:latin typeface="Arial"/>
              </a:rPr>
              <a:t>AMP</a:t>
            </a:r>
            <a:endParaRPr b="0" lang="pt-BR" sz="2900" spc="-1" strike="noStrike">
              <a:solidFill>
                <a:srgbClr val="000000"/>
              </a:solidFill>
              <a:uFill>
                <a:solidFill>
                  <a:srgbClr val="ffffff"/>
                </a:solidFill>
              </a:uFill>
              <a:latin typeface="Arial"/>
            </a:endParaRPr>
          </a:p>
        </p:txBody>
      </p:sp>
      <p:sp>
        <p:nvSpPr>
          <p:cNvPr id="1159" name="CustomShape 1104"/>
          <p:cNvSpPr/>
          <p:nvPr/>
        </p:nvSpPr>
        <p:spPr>
          <a:xfrm>
            <a:off x="798480" y="11771280"/>
            <a:ext cx="657360" cy="41904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d57cc"/>
              </a:gs>
              <a:gs pos="100000">
                <a:srgbClr val="feb0e8"/>
              </a:gs>
            </a:gsLst>
            <a:lin ang="2700000"/>
          </a:gradFill>
          <a:ln w="9360">
            <a:solidFill>
              <a:srgbClr val="000000"/>
            </a:solidFill>
            <a:round/>
          </a:ln>
        </p:spPr>
        <p:style>
          <a:lnRef idx="0"/>
          <a:fillRef idx="0"/>
          <a:effectRef idx="0"/>
          <a:fontRef idx="minor"/>
        </p:style>
      </p:sp>
      <p:sp>
        <p:nvSpPr>
          <p:cNvPr id="1160" name="CustomShape 1105"/>
          <p:cNvSpPr/>
          <p:nvPr/>
        </p:nvSpPr>
        <p:spPr>
          <a:xfrm rot="21020400">
            <a:off x="1191960" y="12042360"/>
            <a:ext cx="226440" cy="1047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61" name="CustomShape 1106"/>
          <p:cNvSpPr/>
          <p:nvPr/>
        </p:nvSpPr>
        <p:spPr>
          <a:xfrm>
            <a:off x="876240" y="11893680"/>
            <a:ext cx="59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GSK3</a:t>
            </a:r>
            <a:endParaRPr b="0" lang="pt-BR" sz="2900" spc="-1" strike="noStrike">
              <a:solidFill>
                <a:srgbClr val="000000"/>
              </a:solidFill>
              <a:uFill>
                <a:solidFill>
                  <a:srgbClr val="ffffff"/>
                </a:solidFill>
              </a:uFill>
              <a:latin typeface="Arial"/>
            </a:endParaRPr>
          </a:p>
        </p:txBody>
      </p:sp>
      <p:sp>
        <p:nvSpPr>
          <p:cNvPr id="1162" name="CustomShape 1107"/>
          <p:cNvSpPr/>
          <p:nvPr/>
        </p:nvSpPr>
        <p:spPr>
          <a:xfrm rot="530400">
            <a:off x="1498320" y="12366360"/>
            <a:ext cx="692280" cy="4539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00ead9"/>
              </a:gs>
              <a:gs pos="100000">
                <a:srgbClr val="93fff7"/>
              </a:gs>
            </a:gsLst>
            <a:lin ang="5730000"/>
          </a:gradFill>
          <a:ln>
            <a:noFill/>
          </a:ln>
        </p:spPr>
        <p:style>
          <a:lnRef idx="0"/>
          <a:fillRef idx="0"/>
          <a:effectRef idx="0"/>
          <a:fontRef idx="minor"/>
        </p:style>
      </p:sp>
      <p:sp>
        <p:nvSpPr>
          <p:cNvPr id="1163" name="CustomShape 1108"/>
          <p:cNvSpPr/>
          <p:nvPr/>
        </p:nvSpPr>
        <p:spPr>
          <a:xfrm rot="31200">
            <a:off x="1758960" y="12579840"/>
            <a:ext cx="394200" cy="21060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164" name="CustomShape 1109"/>
          <p:cNvSpPr/>
          <p:nvPr/>
        </p:nvSpPr>
        <p:spPr>
          <a:xfrm>
            <a:off x="1497240" y="12487320"/>
            <a:ext cx="788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Adducin</a:t>
            </a:r>
            <a:endParaRPr b="0" lang="pt-BR" sz="2900" spc="-1" strike="noStrike">
              <a:solidFill>
                <a:srgbClr val="000000"/>
              </a:solidFill>
              <a:uFill>
                <a:solidFill>
                  <a:srgbClr val="ffffff"/>
                </a:solidFill>
              </a:uFill>
              <a:latin typeface="Arial"/>
            </a:endParaRPr>
          </a:p>
        </p:txBody>
      </p:sp>
      <p:sp>
        <p:nvSpPr>
          <p:cNvPr id="1165" name="CustomShape 1110"/>
          <p:cNvSpPr/>
          <p:nvPr/>
        </p:nvSpPr>
        <p:spPr>
          <a:xfrm>
            <a:off x="1472040" y="12848400"/>
            <a:ext cx="915120" cy="43344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646464"/>
              </a:gs>
              <a:gs pos="100000">
                <a:srgbClr val="e8e8e8"/>
              </a:gs>
            </a:gsLst>
            <a:lin ang="5400000"/>
          </a:gradFill>
          <a:ln w="9360">
            <a:solidFill>
              <a:srgbClr val="000000"/>
            </a:solidFill>
            <a:round/>
          </a:ln>
        </p:spPr>
        <p:style>
          <a:lnRef idx="0"/>
          <a:fillRef idx="0"/>
          <a:effectRef idx="0"/>
          <a:fontRef idx="minor"/>
        </p:style>
      </p:sp>
      <p:sp>
        <p:nvSpPr>
          <p:cNvPr id="1166" name="CustomShape 1111"/>
          <p:cNvSpPr/>
          <p:nvPr/>
        </p:nvSpPr>
        <p:spPr>
          <a:xfrm rot="21020400">
            <a:off x="2019960" y="13128840"/>
            <a:ext cx="315360" cy="1083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67" name="CustomShape 1112"/>
          <p:cNvSpPr/>
          <p:nvPr/>
        </p:nvSpPr>
        <p:spPr>
          <a:xfrm>
            <a:off x="1752840" y="13043160"/>
            <a:ext cx="502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GYS</a:t>
            </a:r>
            <a:endParaRPr b="0" lang="pt-BR" sz="2900" spc="-1" strike="noStrike">
              <a:solidFill>
                <a:srgbClr val="000000"/>
              </a:solidFill>
              <a:uFill>
                <a:solidFill>
                  <a:srgbClr val="ffffff"/>
                </a:solidFill>
              </a:uFill>
              <a:latin typeface="Arial"/>
            </a:endParaRPr>
          </a:p>
        </p:txBody>
      </p:sp>
      <p:sp>
        <p:nvSpPr>
          <p:cNvPr id="1168" name="CustomShape 1113"/>
          <p:cNvSpPr/>
          <p:nvPr/>
        </p:nvSpPr>
        <p:spPr>
          <a:xfrm>
            <a:off x="1393920" y="12744360"/>
            <a:ext cx="399600" cy="34848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69" name="CustomShape 1114"/>
          <p:cNvSpPr/>
          <p:nvPr/>
        </p:nvSpPr>
        <p:spPr>
          <a:xfrm>
            <a:off x="1487160" y="12833640"/>
            <a:ext cx="199440" cy="1742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70" name="CustomShape 1115"/>
          <p:cNvSpPr/>
          <p:nvPr/>
        </p:nvSpPr>
        <p:spPr>
          <a:xfrm>
            <a:off x="1469160" y="12816360"/>
            <a:ext cx="24912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171" name="CustomShape 1116"/>
          <p:cNvSpPr/>
          <p:nvPr/>
        </p:nvSpPr>
        <p:spPr>
          <a:xfrm>
            <a:off x="1054080" y="13812840"/>
            <a:ext cx="637920" cy="419040"/>
          </a:xfrm>
          <a:custGeom>
            <a:avLst/>
            <a:gdLst/>
            <a:ahLst/>
            <a:rect l="0" t="0" r="r" b="b"/>
            <a:pathLst>
              <a:path w="1773" h="1166">
                <a:moveTo>
                  <a:pt x="358" y="0"/>
                </a:moveTo>
                <a:lnTo>
                  <a:pt x="1414" y="0"/>
                </a:lnTo>
                <a:lnTo>
                  <a:pt x="1772" y="358"/>
                </a:lnTo>
                <a:lnTo>
                  <a:pt x="1772" y="806"/>
                </a:lnTo>
                <a:lnTo>
                  <a:pt x="1414" y="1165"/>
                </a:lnTo>
                <a:lnTo>
                  <a:pt x="358" y="1165"/>
                </a:lnTo>
                <a:lnTo>
                  <a:pt x="0" y="806"/>
                </a:lnTo>
                <a:lnTo>
                  <a:pt x="0" y="358"/>
                </a:lnTo>
                <a:lnTo>
                  <a:pt x="358" y="0"/>
                </a:lnTo>
              </a:path>
            </a:pathLst>
          </a:custGeom>
          <a:gradFill>
            <a:gsLst>
              <a:gs pos="0">
                <a:srgbClr val="006c00"/>
              </a:gs>
              <a:gs pos="50000">
                <a:srgbClr val="00ff00"/>
              </a:gs>
              <a:gs pos="100000">
                <a:srgbClr val="006c00"/>
              </a:gs>
            </a:gsLst>
            <a:lin ang="5400000"/>
          </a:gradFill>
          <a:ln>
            <a:noFill/>
          </a:ln>
        </p:spPr>
        <p:style>
          <a:lnRef idx="0"/>
          <a:fillRef idx="0"/>
          <a:effectRef idx="0"/>
          <a:fontRef idx="minor"/>
        </p:style>
      </p:sp>
      <p:sp>
        <p:nvSpPr>
          <p:cNvPr id="1172" name="CustomShape 1117"/>
          <p:cNvSpPr/>
          <p:nvPr/>
        </p:nvSpPr>
        <p:spPr>
          <a:xfrm rot="21476400">
            <a:off x="1361160" y="13957200"/>
            <a:ext cx="329040" cy="2235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73" name="CustomShape 1118"/>
          <p:cNvSpPr/>
          <p:nvPr/>
        </p:nvSpPr>
        <p:spPr>
          <a:xfrm>
            <a:off x="1133280" y="13925160"/>
            <a:ext cx="4989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PCTK1</a:t>
            </a:r>
            <a:endParaRPr b="0" lang="pt-BR" sz="2900" spc="-1" strike="noStrike">
              <a:solidFill>
                <a:srgbClr val="000000"/>
              </a:solidFill>
              <a:uFill>
                <a:solidFill>
                  <a:srgbClr val="ffffff"/>
                </a:solidFill>
              </a:uFill>
              <a:latin typeface="Arial"/>
            </a:endParaRPr>
          </a:p>
        </p:txBody>
      </p:sp>
      <p:sp>
        <p:nvSpPr>
          <p:cNvPr id="1174" name="CustomShape 1119"/>
          <p:cNvSpPr/>
          <p:nvPr/>
        </p:nvSpPr>
        <p:spPr>
          <a:xfrm>
            <a:off x="9057240" y="3243960"/>
            <a:ext cx="206640" cy="2019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175" name="CustomShape 1120"/>
          <p:cNvSpPr/>
          <p:nvPr/>
        </p:nvSpPr>
        <p:spPr>
          <a:xfrm>
            <a:off x="9227520" y="3243960"/>
            <a:ext cx="207000" cy="20196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176" name="CustomShape 1121"/>
          <p:cNvSpPr/>
          <p:nvPr/>
        </p:nvSpPr>
        <p:spPr>
          <a:xfrm>
            <a:off x="8990280" y="3105000"/>
            <a:ext cx="486360" cy="45900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1177" name="CustomShape 1122"/>
          <p:cNvSpPr/>
          <p:nvPr/>
        </p:nvSpPr>
        <p:spPr>
          <a:xfrm>
            <a:off x="8966160" y="3209400"/>
            <a:ext cx="5778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900" spc="-1" strike="noStrike">
              <a:solidFill>
                <a:srgbClr val="000000"/>
              </a:solidFill>
              <a:uFill>
                <a:solidFill>
                  <a:srgbClr val="ffffff"/>
                </a:solidFill>
              </a:uFill>
              <a:latin typeface="Arial"/>
            </a:endParaRPr>
          </a:p>
        </p:txBody>
      </p:sp>
      <p:sp>
        <p:nvSpPr>
          <p:cNvPr id="1178" name="CustomShape 1123"/>
          <p:cNvSpPr/>
          <p:nvPr/>
        </p:nvSpPr>
        <p:spPr>
          <a:xfrm>
            <a:off x="8502480" y="3436920"/>
            <a:ext cx="536760" cy="343080"/>
          </a:xfrm>
          <a:custGeom>
            <a:avLst/>
            <a:gdLst/>
            <a:ahLst/>
            <a:rect l="0" t="0" r="r" b="b"/>
            <a:pathLst>
              <a:path w="1493" h="955">
                <a:moveTo>
                  <a:pt x="293" y="0"/>
                </a:moveTo>
                <a:lnTo>
                  <a:pt x="1198" y="0"/>
                </a:lnTo>
                <a:lnTo>
                  <a:pt x="1492" y="293"/>
                </a:lnTo>
                <a:lnTo>
                  <a:pt x="1492" y="660"/>
                </a:lnTo>
                <a:lnTo>
                  <a:pt x="1198" y="954"/>
                </a:lnTo>
                <a:lnTo>
                  <a:pt x="293" y="954"/>
                </a:lnTo>
                <a:lnTo>
                  <a:pt x="0" y="660"/>
                </a:lnTo>
                <a:lnTo>
                  <a:pt x="0" y="293"/>
                </a:lnTo>
                <a:lnTo>
                  <a:pt x="293" y="0"/>
                </a:lnTo>
              </a:path>
            </a:pathLst>
          </a:custGeom>
          <a:gradFill>
            <a:gsLst>
              <a:gs pos="0">
                <a:srgbClr val="7e3600"/>
              </a:gs>
              <a:gs pos="50000">
                <a:srgbClr val="fa6a00"/>
              </a:gs>
              <a:gs pos="100000">
                <a:srgbClr val="7e3600"/>
              </a:gs>
            </a:gsLst>
            <a:lin ang="5400000"/>
          </a:gradFill>
          <a:ln>
            <a:noFill/>
          </a:ln>
        </p:spPr>
        <p:style>
          <a:lnRef idx="0"/>
          <a:fillRef idx="0"/>
          <a:effectRef idx="0"/>
          <a:fontRef idx="minor"/>
        </p:style>
      </p:sp>
      <p:sp>
        <p:nvSpPr>
          <p:cNvPr id="1179" name="CustomShape 1124"/>
          <p:cNvSpPr/>
          <p:nvPr/>
        </p:nvSpPr>
        <p:spPr>
          <a:xfrm rot="21476400">
            <a:off x="8759880" y="3579480"/>
            <a:ext cx="276840" cy="1440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80" name="CustomShape 1125"/>
          <p:cNvSpPr/>
          <p:nvPr/>
        </p:nvSpPr>
        <p:spPr>
          <a:xfrm>
            <a:off x="8649360" y="3528000"/>
            <a:ext cx="39852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PYK2</a:t>
            </a:r>
            <a:endParaRPr b="0" lang="pt-BR" sz="2900" spc="-1" strike="noStrike">
              <a:solidFill>
                <a:srgbClr val="000000"/>
              </a:solidFill>
              <a:uFill>
                <a:solidFill>
                  <a:srgbClr val="ffffff"/>
                </a:solidFill>
              </a:uFill>
              <a:latin typeface="Arial"/>
            </a:endParaRPr>
          </a:p>
        </p:txBody>
      </p:sp>
      <p:sp>
        <p:nvSpPr>
          <p:cNvPr id="1181" name="CustomShape 1126"/>
          <p:cNvSpPr/>
          <p:nvPr/>
        </p:nvSpPr>
        <p:spPr>
          <a:xfrm>
            <a:off x="3530520" y="12263040"/>
            <a:ext cx="765000" cy="368280"/>
          </a:xfrm>
          <a:custGeom>
            <a:avLst/>
            <a:gdLst/>
            <a:ahLst/>
            <a:rect l="0" t="0" r="r" b="b"/>
            <a:pathLst>
              <a:path w="2127" h="1025">
                <a:moveTo>
                  <a:pt x="315" y="0"/>
                </a:moveTo>
                <a:lnTo>
                  <a:pt x="1810" y="0"/>
                </a:lnTo>
                <a:lnTo>
                  <a:pt x="2126" y="315"/>
                </a:lnTo>
                <a:lnTo>
                  <a:pt x="2126" y="708"/>
                </a:lnTo>
                <a:lnTo>
                  <a:pt x="1810" y="1024"/>
                </a:lnTo>
                <a:lnTo>
                  <a:pt x="315" y="1024"/>
                </a:lnTo>
                <a:lnTo>
                  <a:pt x="0" y="708"/>
                </a:lnTo>
                <a:lnTo>
                  <a:pt x="0" y="315"/>
                </a:lnTo>
                <a:lnTo>
                  <a:pt x="315" y="0"/>
                </a:lnTo>
              </a:path>
            </a:pathLst>
          </a:custGeom>
          <a:gradFill>
            <a:gsLst>
              <a:gs pos="0">
                <a:srgbClr val="4a4c00"/>
              </a:gs>
              <a:gs pos="50000">
                <a:srgbClr val="f6ff00"/>
              </a:gs>
              <a:gs pos="100000">
                <a:srgbClr val="4a4c00"/>
              </a:gs>
            </a:gsLst>
            <a:lin ang="5400000"/>
          </a:gradFill>
          <a:ln>
            <a:noFill/>
          </a:ln>
        </p:spPr>
        <p:style>
          <a:lnRef idx="0"/>
          <a:fillRef idx="0"/>
          <a:effectRef idx="0"/>
          <a:fontRef idx="minor"/>
        </p:style>
      </p:sp>
      <p:sp>
        <p:nvSpPr>
          <p:cNvPr id="1182" name="CustomShape 1127"/>
          <p:cNvSpPr/>
          <p:nvPr/>
        </p:nvSpPr>
        <p:spPr>
          <a:xfrm rot="21476400">
            <a:off x="3898080" y="12416400"/>
            <a:ext cx="394560" cy="1544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83" name="CustomShape 1128"/>
          <p:cNvSpPr/>
          <p:nvPr/>
        </p:nvSpPr>
        <p:spPr>
          <a:xfrm>
            <a:off x="3665520" y="12249000"/>
            <a:ext cx="498960" cy="36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lgn="ctr"/>
            <a:r>
              <a:rPr b="1" lang="en-US" sz="1200" spc="-1" strike="noStrike">
                <a:solidFill>
                  <a:srgbClr val="000000"/>
                </a:solidFill>
                <a:uFill>
                  <a:solidFill>
                    <a:srgbClr val="ffffff"/>
                  </a:solidFill>
                </a:uFill>
                <a:latin typeface="Arial"/>
              </a:rPr>
              <a:t>Rho</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Kinase</a:t>
            </a:r>
            <a:endParaRPr b="0" lang="pt-BR" sz="2900" spc="-1" strike="noStrike">
              <a:solidFill>
                <a:srgbClr val="000000"/>
              </a:solidFill>
              <a:uFill>
                <a:solidFill>
                  <a:srgbClr val="ffffff"/>
                </a:solidFill>
              </a:uFill>
              <a:latin typeface="Arial"/>
            </a:endParaRPr>
          </a:p>
        </p:txBody>
      </p:sp>
      <p:sp>
        <p:nvSpPr>
          <p:cNvPr id="1184" name="CustomShape 1129"/>
          <p:cNvSpPr/>
          <p:nvPr/>
        </p:nvSpPr>
        <p:spPr>
          <a:xfrm>
            <a:off x="3005280" y="11694960"/>
            <a:ext cx="787320" cy="50004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fd57cc"/>
              </a:gs>
              <a:gs pos="100000">
                <a:srgbClr val="fe8cdd"/>
              </a:gs>
            </a:gsLst>
            <a:lin ang="2700000"/>
          </a:gradFill>
          <a:ln w="9360">
            <a:solidFill>
              <a:srgbClr val="000000"/>
            </a:solidFill>
            <a:round/>
          </a:ln>
        </p:spPr>
        <p:style>
          <a:lnRef idx="0"/>
          <a:fillRef idx="0"/>
          <a:effectRef idx="0"/>
          <a:fontRef idx="minor"/>
        </p:style>
      </p:sp>
      <p:sp>
        <p:nvSpPr>
          <p:cNvPr id="1185" name="CustomShape 1130"/>
          <p:cNvSpPr/>
          <p:nvPr/>
        </p:nvSpPr>
        <p:spPr>
          <a:xfrm rot="557400">
            <a:off x="3444120" y="12015360"/>
            <a:ext cx="224280" cy="10512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86" name="CustomShape 1131"/>
          <p:cNvSpPr/>
          <p:nvPr/>
        </p:nvSpPr>
        <p:spPr>
          <a:xfrm>
            <a:off x="3089160" y="11793600"/>
            <a:ext cx="594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RhoA</a:t>
            </a:r>
            <a:endParaRPr b="0" lang="pt-BR" sz="2900" spc="-1" strike="noStrike">
              <a:solidFill>
                <a:srgbClr val="000000"/>
              </a:solidFill>
              <a:uFill>
                <a:solidFill>
                  <a:srgbClr val="ffffff"/>
                </a:solidFill>
              </a:uFill>
              <a:latin typeface="Arial"/>
            </a:endParaRPr>
          </a:p>
        </p:txBody>
      </p:sp>
      <p:sp>
        <p:nvSpPr>
          <p:cNvPr id="1187" name="CustomShape 1132"/>
          <p:cNvSpPr/>
          <p:nvPr/>
        </p:nvSpPr>
        <p:spPr>
          <a:xfrm>
            <a:off x="3238560" y="11487240"/>
            <a:ext cx="382320" cy="371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88" name="CustomShape 1133"/>
          <p:cNvSpPr/>
          <p:nvPr/>
        </p:nvSpPr>
        <p:spPr>
          <a:xfrm>
            <a:off x="3327840" y="11582280"/>
            <a:ext cx="190800" cy="18576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89" name="CustomShape 1134"/>
          <p:cNvSpPr/>
          <p:nvPr/>
        </p:nvSpPr>
        <p:spPr>
          <a:xfrm>
            <a:off x="3312000" y="11562480"/>
            <a:ext cx="23796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190" name="CustomShape 1135"/>
          <p:cNvSpPr/>
          <p:nvPr/>
        </p:nvSpPr>
        <p:spPr>
          <a:xfrm>
            <a:off x="3765600" y="11603160"/>
            <a:ext cx="863640" cy="444240"/>
          </a:xfrm>
          <a:custGeom>
            <a:avLst/>
            <a:gdLst/>
            <a:ahLst/>
            <a:rect l="0" t="0" r="r" b="b"/>
            <a:pathLst>
              <a:path w="2401" h="1236">
                <a:moveTo>
                  <a:pt x="617" y="0"/>
                </a:moveTo>
                <a:cubicBezTo>
                  <a:pt x="308" y="0"/>
                  <a:pt x="0" y="308"/>
                  <a:pt x="0" y="617"/>
                </a:cubicBezTo>
                <a:lnTo>
                  <a:pt x="0" y="617"/>
                </a:lnTo>
                <a:cubicBezTo>
                  <a:pt x="0" y="926"/>
                  <a:pt x="308" y="1235"/>
                  <a:pt x="617" y="1235"/>
                </a:cubicBezTo>
                <a:lnTo>
                  <a:pt x="1782" y="1235"/>
                </a:lnTo>
                <a:cubicBezTo>
                  <a:pt x="2091" y="1235"/>
                  <a:pt x="2400" y="926"/>
                  <a:pt x="2400" y="617"/>
                </a:cubicBezTo>
                <a:lnTo>
                  <a:pt x="2400" y="617"/>
                </a:lnTo>
                <a:cubicBezTo>
                  <a:pt x="2400" y="308"/>
                  <a:pt x="2091" y="0"/>
                  <a:pt x="1782" y="0"/>
                </a:cubicBezTo>
                <a:lnTo>
                  <a:pt x="617" y="0"/>
                </a:lnTo>
              </a:path>
            </a:pathLst>
          </a:custGeom>
          <a:gradFill>
            <a:gsLst>
              <a:gs pos="0">
                <a:srgbClr val="d88500"/>
              </a:gs>
              <a:gs pos="100000">
                <a:srgbClr val="ffbf57"/>
              </a:gs>
            </a:gsLst>
            <a:lin ang="2700000"/>
          </a:gradFill>
          <a:ln>
            <a:noFill/>
          </a:ln>
        </p:spPr>
        <p:style>
          <a:lnRef idx="0"/>
          <a:fillRef idx="0"/>
          <a:effectRef idx="0"/>
          <a:fontRef idx="minor"/>
        </p:style>
      </p:sp>
      <p:sp>
        <p:nvSpPr>
          <p:cNvPr id="1191" name="CustomShape 1136"/>
          <p:cNvSpPr/>
          <p:nvPr/>
        </p:nvSpPr>
        <p:spPr>
          <a:xfrm rot="21476400">
            <a:off x="4299840" y="11849040"/>
            <a:ext cx="232200" cy="1522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92" name="CustomShape 1137"/>
          <p:cNvSpPr/>
          <p:nvPr/>
        </p:nvSpPr>
        <p:spPr>
          <a:xfrm>
            <a:off x="3766680" y="11706120"/>
            <a:ext cx="8816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DARPP32</a:t>
            </a:r>
            <a:endParaRPr b="0" lang="pt-BR" sz="2900" spc="-1" strike="noStrike">
              <a:solidFill>
                <a:srgbClr val="000000"/>
              </a:solidFill>
              <a:uFill>
                <a:solidFill>
                  <a:srgbClr val="ffffff"/>
                </a:solidFill>
              </a:uFill>
              <a:latin typeface="Arial"/>
            </a:endParaRPr>
          </a:p>
        </p:txBody>
      </p:sp>
      <p:sp>
        <p:nvSpPr>
          <p:cNvPr id="1193" name="CustomShape 1138"/>
          <p:cNvSpPr/>
          <p:nvPr/>
        </p:nvSpPr>
        <p:spPr>
          <a:xfrm>
            <a:off x="3807000" y="1127124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194" name="CustomShape 1139"/>
          <p:cNvSpPr/>
          <p:nvPr/>
        </p:nvSpPr>
        <p:spPr>
          <a:xfrm>
            <a:off x="3905280" y="1137312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195" name="CustomShape 1140"/>
          <p:cNvSpPr/>
          <p:nvPr/>
        </p:nvSpPr>
        <p:spPr>
          <a:xfrm>
            <a:off x="3888000" y="1135368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196" name="CustomShape 1141"/>
          <p:cNvSpPr/>
          <p:nvPr/>
        </p:nvSpPr>
        <p:spPr>
          <a:xfrm>
            <a:off x="2754360" y="9104400"/>
            <a:ext cx="860400" cy="44424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ff4a4a"/>
              </a:gs>
              <a:gs pos="100000">
                <a:srgbClr val="ffabab"/>
              </a:gs>
            </a:gsLst>
            <a:lin ang="2700000"/>
          </a:gradFill>
          <a:ln w="9360">
            <a:solidFill>
              <a:srgbClr val="000000"/>
            </a:solidFill>
            <a:round/>
          </a:ln>
        </p:spPr>
        <p:style>
          <a:lnRef idx="0"/>
          <a:fillRef idx="0"/>
          <a:effectRef idx="0"/>
          <a:fontRef idx="minor"/>
        </p:style>
      </p:sp>
      <p:sp>
        <p:nvSpPr>
          <p:cNvPr id="1197" name="CustomShape 1142"/>
          <p:cNvSpPr/>
          <p:nvPr/>
        </p:nvSpPr>
        <p:spPr>
          <a:xfrm rot="21020400">
            <a:off x="3269520" y="9391320"/>
            <a:ext cx="296640" cy="1112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198" name="CustomShape 1143"/>
          <p:cNvSpPr/>
          <p:nvPr/>
        </p:nvSpPr>
        <p:spPr>
          <a:xfrm>
            <a:off x="2930760" y="9239400"/>
            <a:ext cx="59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eNOS</a:t>
            </a:r>
            <a:endParaRPr b="0" lang="pt-BR" sz="2900" spc="-1" strike="noStrike">
              <a:solidFill>
                <a:srgbClr val="000000"/>
              </a:solidFill>
              <a:uFill>
                <a:solidFill>
                  <a:srgbClr val="ffffff"/>
                </a:solidFill>
              </a:uFill>
              <a:latin typeface="Arial"/>
            </a:endParaRPr>
          </a:p>
        </p:txBody>
      </p:sp>
      <p:sp>
        <p:nvSpPr>
          <p:cNvPr id="1199" name="CustomShape 1144"/>
          <p:cNvSpPr/>
          <p:nvPr/>
        </p:nvSpPr>
        <p:spPr>
          <a:xfrm>
            <a:off x="2752560" y="8921880"/>
            <a:ext cx="420120" cy="39780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200" name="CustomShape 1145"/>
          <p:cNvSpPr/>
          <p:nvPr/>
        </p:nvSpPr>
        <p:spPr>
          <a:xfrm>
            <a:off x="2850840" y="9023760"/>
            <a:ext cx="209880" cy="19908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201" name="CustomShape 1146"/>
          <p:cNvSpPr/>
          <p:nvPr/>
        </p:nvSpPr>
        <p:spPr>
          <a:xfrm>
            <a:off x="2833560" y="900396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202" name="CustomShape 1147"/>
          <p:cNvSpPr/>
          <p:nvPr/>
        </p:nvSpPr>
        <p:spPr>
          <a:xfrm>
            <a:off x="2736720" y="12649320"/>
            <a:ext cx="943200" cy="48564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00ff00"/>
              </a:gs>
              <a:gs pos="100000">
                <a:srgbClr val="9fff9f"/>
              </a:gs>
            </a:gsLst>
            <a:lin ang="2700000"/>
          </a:gradFill>
          <a:ln w="9360">
            <a:solidFill>
              <a:srgbClr val="000000"/>
            </a:solidFill>
            <a:round/>
          </a:ln>
        </p:spPr>
        <p:style>
          <a:lnRef idx="0"/>
          <a:fillRef idx="0"/>
          <a:effectRef idx="0"/>
          <a:fontRef idx="minor"/>
        </p:style>
      </p:sp>
      <p:sp>
        <p:nvSpPr>
          <p:cNvPr id="1203" name="CustomShape 1148"/>
          <p:cNvSpPr/>
          <p:nvPr/>
        </p:nvSpPr>
        <p:spPr>
          <a:xfrm rot="557400">
            <a:off x="3262680" y="12960360"/>
            <a:ext cx="268560" cy="1022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04" name="CustomShape 1149"/>
          <p:cNvSpPr/>
          <p:nvPr/>
        </p:nvSpPr>
        <p:spPr>
          <a:xfrm>
            <a:off x="2779920" y="12638160"/>
            <a:ext cx="8740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lgn="ctr"/>
            <a:r>
              <a:rPr b="1" lang="en-US" sz="1200" spc="-1" strike="noStrike">
                <a:solidFill>
                  <a:srgbClr val="000000"/>
                </a:solidFill>
                <a:uFill>
                  <a:solidFill>
                    <a:srgbClr val="ffffff"/>
                  </a:solidFill>
                </a:uFill>
                <a:latin typeface="Arial"/>
              </a:rPr>
              <a:t>Myosin II/</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RLC</a:t>
            </a:r>
            <a:endParaRPr b="0" lang="pt-BR" sz="2900" spc="-1" strike="noStrike">
              <a:solidFill>
                <a:srgbClr val="000000"/>
              </a:solidFill>
              <a:uFill>
                <a:solidFill>
                  <a:srgbClr val="ffffff"/>
                </a:solidFill>
              </a:uFill>
              <a:latin typeface="Arial"/>
            </a:endParaRPr>
          </a:p>
        </p:txBody>
      </p:sp>
      <p:sp>
        <p:nvSpPr>
          <p:cNvPr id="1205" name="CustomShape 1150"/>
          <p:cNvSpPr/>
          <p:nvPr/>
        </p:nvSpPr>
        <p:spPr>
          <a:xfrm>
            <a:off x="3903840" y="9261360"/>
            <a:ext cx="834840" cy="4446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0565e5"/>
              </a:gs>
              <a:gs pos="100000">
                <a:srgbClr val="84b7fc"/>
              </a:gs>
            </a:gsLst>
            <a:lin ang="2700000"/>
          </a:gradFill>
          <a:ln w="9360">
            <a:solidFill>
              <a:srgbClr val="000000"/>
            </a:solidFill>
            <a:round/>
          </a:ln>
        </p:spPr>
        <p:style>
          <a:lnRef idx="0"/>
          <a:fillRef idx="0"/>
          <a:effectRef idx="0"/>
          <a:fontRef idx="minor"/>
        </p:style>
      </p:sp>
      <p:sp>
        <p:nvSpPr>
          <p:cNvPr id="1206" name="CustomShape 1151"/>
          <p:cNvSpPr/>
          <p:nvPr/>
        </p:nvSpPr>
        <p:spPr>
          <a:xfrm rot="21020400">
            <a:off x="4403880" y="9548640"/>
            <a:ext cx="287640" cy="1112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07" name="CustomShape 1152"/>
          <p:cNvSpPr/>
          <p:nvPr/>
        </p:nvSpPr>
        <p:spPr>
          <a:xfrm>
            <a:off x="4129560" y="9423360"/>
            <a:ext cx="4338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PKI</a:t>
            </a:r>
            <a:endParaRPr b="0" lang="pt-BR" sz="2900" spc="-1" strike="noStrike">
              <a:solidFill>
                <a:srgbClr val="000000"/>
              </a:solidFill>
              <a:uFill>
                <a:solidFill>
                  <a:srgbClr val="ffffff"/>
                </a:solidFill>
              </a:uFill>
              <a:latin typeface="Arial"/>
            </a:endParaRPr>
          </a:p>
        </p:txBody>
      </p:sp>
      <p:sp>
        <p:nvSpPr>
          <p:cNvPr id="1208" name="CustomShape 1153"/>
          <p:cNvSpPr/>
          <p:nvPr/>
        </p:nvSpPr>
        <p:spPr>
          <a:xfrm rot="345600">
            <a:off x="3776760" y="8755200"/>
            <a:ext cx="722880" cy="4428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aebb01"/>
              </a:gs>
              <a:gs pos="100000">
                <a:srgbClr val="f9ffab"/>
              </a:gs>
            </a:gsLst>
            <a:lin ang="5400000"/>
          </a:gradFill>
          <a:ln w="9360">
            <a:solidFill>
              <a:srgbClr val="000000"/>
            </a:solidFill>
            <a:round/>
          </a:ln>
        </p:spPr>
        <p:style>
          <a:lnRef idx="0"/>
          <a:fillRef idx="0"/>
          <a:effectRef idx="0"/>
          <a:fontRef idx="minor"/>
        </p:style>
      </p:sp>
      <p:sp>
        <p:nvSpPr>
          <p:cNvPr id="1209" name="CustomShape 1154"/>
          <p:cNvSpPr/>
          <p:nvPr/>
        </p:nvSpPr>
        <p:spPr>
          <a:xfrm rot="21366000">
            <a:off x="4196520" y="9060840"/>
            <a:ext cx="249120" cy="1108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10" name="CustomShape 1155"/>
          <p:cNvSpPr/>
          <p:nvPr/>
        </p:nvSpPr>
        <p:spPr>
          <a:xfrm rot="345600">
            <a:off x="3826440" y="8892360"/>
            <a:ext cx="6904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r>
              <a:rPr b="1" lang="en-US" sz="1200" spc="-1" strike="noStrike">
                <a:solidFill>
                  <a:srgbClr val="000000"/>
                </a:solidFill>
                <a:uFill>
                  <a:solidFill>
                    <a:srgbClr val="ffffff"/>
                  </a:solidFill>
                </a:uFill>
                <a:latin typeface="Arial"/>
              </a:rPr>
              <a:t>Mep1B</a:t>
            </a:r>
            <a:endParaRPr b="0" lang="pt-BR" sz="2900" spc="-1" strike="noStrike">
              <a:solidFill>
                <a:srgbClr val="000000"/>
              </a:solidFill>
              <a:uFill>
                <a:solidFill>
                  <a:srgbClr val="ffffff"/>
                </a:solidFill>
              </a:uFill>
              <a:latin typeface="Arial"/>
            </a:endParaRPr>
          </a:p>
        </p:txBody>
      </p:sp>
      <p:sp>
        <p:nvSpPr>
          <p:cNvPr id="1211" name="CustomShape 1156"/>
          <p:cNvSpPr/>
          <p:nvPr/>
        </p:nvSpPr>
        <p:spPr>
          <a:xfrm>
            <a:off x="8910720" y="4341960"/>
            <a:ext cx="623880" cy="403200"/>
          </a:xfrm>
          <a:custGeom>
            <a:avLst/>
            <a:gdLst/>
            <a:ahLst/>
            <a:rect l="0" t="0" r="r" b="b"/>
            <a:pathLst>
              <a:path w="1735" h="1122">
                <a:moveTo>
                  <a:pt x="345" y="0"/>
                </a:moveTo>
                <a:lnTo>
                  <a:pt x="1388" y="0"/>
                </a:lnTo>
                <a:lnTo>
                  <a:pt x="1734" y="345"/>
                </a:lnTo>
                <a:lnTo>
                  <a:pt x="1734" y="775"/>
                </a:lnTo>
                <a:lnTo>
                  <a:pt x="1388" y="1121"/>
                </a:lnTo>
                <a:lnTo>
                  <a:pt x="345" y="1121"/>
                </a:lnTo>
                <a:lnTo>
                  <a:pt x="0" y="775"/>
                </a:lnTo>
                <a:lnTo>
                  <a:pt x="0" y="345"/>
                </a:lnTo>
                <a:lnTo>
                  <a:pt x="345" y="0"/>
                </a:lnTo>
              </a:path>
            </a:pathLst>
          </a:custGeom>
          <a:gradFill>
            <a:gsLst>
              <a:gs pos="0">
                <a:srgbClr val="ff4a4a"/>
              </a:gs>
              <a:gs pos="50000">
                <a:srgbClr val="ffa3a3"/>
              </a:gs>
              <a:gs pos="100000">
                <a:srgbClr val="ff4a4a"/>
              </a:gs>
            </a:gsLst>
            <a:lin ang="5400000"/>
          </a:gradFill>
          <a:ln>
            <a:noFill/>
          </a:ln>
        </p:spPr>
        <p:style>
          <a:lnRef idx="0"/>
          <a:fillRef idx="0"/>
          <a:effectRef idx="0"/>
          <a:fontRef idx="minor"/>
        </p:style>
      </p:sp>
      <p:sp>
        <p:nvSpPr>
          <p:cNvPr id="1212" name="CustomShape 1157"/>
          <p:cNvSpPr/>
          <p:nvPr/>
        </p:nvSpPr>
        <p:spPr>
          <a:xfrm rot="21476400">
            <a:off x="9244080" y="4516920"/>
            <a:ext cx="254160" cy="1458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13" name="CustomShape 1158"/>
          <p:cNvSpPr/>
          <p:nvPr/>
        </p:nvSpPr>
        <p:spPr>
          <a:xfrm>
            <a:off x="9077040" y="4450680"/>
            <a:ext cx="329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Raf1</a:t>
            </a:r>
            <a:endParaRPr b="0" lang="pt-BR" sz="2900" spc="-1" strike="noStrike">
              <a:solidFill>
                <a:srgbClr val="000000"/>
              </a:solidFill>
              <a:uFill>
                <a:solidFill>
                  <a:srgbClr val="ffffff"/>
                </a:solidFill>
              </a:uFill>
              <a:latin typeface="Arial"/>
            </a:endParaRPr>
          </a:p>
        </p:txBody>
      </p:sp>
      <p:sp>
        <p:nvSpPr>
          <p:cNvPr id="1214" name="CustomShape 1159"/>
          <p:cNvSpPr/>
          <p:nvPr/>
        </p:nvSpPr>
        <p:spPr>
          <a:xfrm>
            <a:off x="8670960" y="4361040"/>
            <a:ext cx="394920" cy="3819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215" name="CustomShape 1160"/>
          <p:cNvSpPr/>
          <p:nvPr/>
        </p:nvSpPr>
        <p:spPr>
          <a:xfrm>
            <a:off x="8763120" y="4458960"/>
            <a:ext cx="197280" cy="19116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216" name="CustomShape 1161"/>
          <p:cNvSpPr/>
          <p:nvPr/>
        </p:nvSpPr>
        <p:spPr>
          <a:xfrm>
            <a:off x="8746920" y="4439880"/>
            <a:ext cx="24444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217" name="CustomShape 1162"/>
          <p:cNvSpPr/>
          <p:nvPr/>
        </p:nvSpPr>
        <p:spPr>
          <a:xfrm>
            <a:off x="4252680" y="8037360"/>
            <a:ext cx="712800" cy="4572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646464"/>
              </a:gs>
              <a:gs pos="100000">
                <a:srgbClr val="e8e8e8"/>
              </a:gs>
            </a:gsLst>
            <a:lin ang="5400000"/>
          </a:gradFill>
          <a:ln w="9360">
            <a:solidFill>
              <a:srgbClr val="000000"/>
            </a:solidFill>
            <a:round/>
          </a:ln>
        </p:spPr>
        <p:style>
          <a:lnRef idx="0"/>
          <a:fillRef idx="0"/>
          <a:effectRef idx="0"/>
          <a:fontRef idx="minor"/>
        </p:style>
      </p:sp>
      <p:sp>
        <p:nvSpPr>
          <p:cNvPr id="1218" name="CustomShape 1163"/>
          <p:cNvSpPr/>
          <p:nvPr/>
        </p:nvSpPr>
        <p:spPr>
          <a:xfrm rot="21020400">
            <a:off x="4679280" y="8332560"/>
            <a:ext cx="245520" cy="1144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19" name="CustomShape 1164"/>
          <p:cNvSpPr/>
          <p:nvPr/>
        </p:nvSpPr>
        <p:spPr>
          <a:xfrm>
            <a:off x="4390920" y="819756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PDE</a:t>
            </a:r>
            <a:endParaRPr b="0" lang="pt-BR" sz="2900" spc="-1" strike="noStrike">
              <a:solidFill>
                <a:srgbClr val="000000"/>
              </a:solidFill>
              <a:uFill>
                <a:solidFill>
                  <a:srgbClr val="ffffff"/>
                </a:solidFill>
              </a:uFill>
              <a:latin typeface="Arial"/>
            </a:endParaRPr>
          </a:p>
        </p:txBody>
      </p:sp>
      <p:sp>
        <p:nvSpPr>
          <p:cNvPr id="1220" name="CustomShape 1165"/>
          <p:cNvSpPr/>
          <p:nvPr/>
        </p:nvSpPr>
        <p:spPr>
          <a:xfrm>
            <a:off x="4060800" y="8142120"/>
            <a:ext cx="382320" cy="3506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221" name="CustomShape 1166"/>
          <p:cNvSpPr/>
          <p:nvPr/>
        </p:nvSpPr>
        <p:spPr>
          <a:xfrm>
            <a:off x="4150080" y="8231760"/>
            <a:ext cx="190800" cy="17532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222" name="CustomShape 1167"/>
          <p:cNvSpPr/>
          <p:nvPr/>
        </p:nvSpPr>
        <p:spPr>
          <a:xfrm>
            <a:off x="4134240" y="8214480"/>
            <a:ext cx="23796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223" name="CustomShape 1168"/>
          <p:cNvSpPr/>
          <p:nvPr/>
        </p:nvSpPr>
        <p:spPr>
          <a:xfrm>
            <a:off x="9048600" y="6470640"/>
            <a:ext cx="663840" cy="422280"/>
          </a:xfrm>
          <a:custGeom>
            <a:avLst/>
            <a:gdLst/>
            <a:ahLst/>
            <a:rect l="0" t="0" r="r" b="b"/>
            <a:pathLst>
              <a:path w="1846" h="1175">
                <a:moveTo>
                  <a:pt x="361" y="0"/>
                </a:moveTo>
                <a:lnTo>
                  <a:pt x="1483" y="0"/>
                </a:lnTo>
                <a:lnTo>
                  <a:pt x="1845" y="361"/>
                </a:lnTo>
                <a:lnTo>
                  <a:pt x="1845" y="812"/>
                </a:lnTo>
                <a:lnTo>
                  <a:pt x="1483" y="1174"/>
                </a:lnTo>
                <a:lnTo>
                  <a:pt x="361" y="1174"/>
                </a:lnTo>
                <a:lnTo>
                  <a:pt x="0" y="812"/>
                </a:lnTo>
                <a:lnTo>
                  <a:pt x="0" y="361"/>
                </a:lnTo>
                <a:lnTo>
                  <a:pt x="361" y="0"/>
                </a:lnTo>
              </a:path>
            </a:pathLst>
          </a:custGeom>
          <a:gradFill>
            <a:gsLst>
              <a:gs pos="0">
                <a:srgbClr val="fd57cc"/>
              </a:gs>
              <a:gs pos="50000">
                <a:srgbClr val="febeec"/>
              </a:gs>
              <a:gs pos="100000">
                <a:srgbClr val="fd57cc"/>
              </a:gs>
            </a:gsLst>
            <a:lin ang="5400000"/>
          </a:gradFill>
          <a:ln>
            <a:noFill/>
          </a:ln>
        </p:spPr>
        <p:style>
          <a:lnRef idx="0"/>
          <a:fillRef idx="0"/>
          <a:effectRef idx="0"/>
          <a:fontRef idx="minor"/>
        </p:style>
      </p:sp>
      <p:sp>
        <p:nvSpPr>
          <p:cNvPr id="1224" name="CustomShape 1169"/>
          <p:cNvSpPr/>
          <p:nvPr/>
        </p:nvSpPr>
        <p:spPr>
          <a:xfrm rot="21476400">
            <a:off x="9403200" y="6653880"/>
            <a:ext cx="270360" cy="15300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25" name="CustomShape 1170"/>
          <p:cNvSpPr/>
          <p:nvPr/>
        </p:nvSpPr>
        <p:spPr>
          <a:xfrm>
            <a:off x="9144000" y="6584760"/>
            <a:ext cx="5493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MEK1,2</a:t>
            </a:r>
            <a:endParaRPr b="0" lang="pt-BR" sz="2900" spc="-1" strike="noStrike">
              <a:solidFill>
                <a:srgbClr val="000000"/>
              </a:solidFill>
              <a:uFill>
                <a:solidFill>
                  <a:srgbClr val="ffffff"/>
                </a:solidFill>
              </a:uFill>
              <a:latin typeface="Arial"/>
            </a:endParaRPr>
          </a:p>
        </p:txBody>
      </p:sp>
      <p:sp>
        <p:nvSpPr>
          <p:cNvPr id="1226" name="CustomShape 1171"/>
          <p:cNvSpPr/>
          <p:nvPr/>
        </p:nvSpPr>
        <p:spPr>
          <a:xfrm>
            <a:off x="9190080" y="8707320"/>
            <a:ext cx="584280" cy="393840"/>
          </a:xfrm>
          <a:custGeom>
            <a:avLst/>
            <a:gdLst/>
            <a:ahLst/>
            <a:rect l="0" t="0" r="r" b="b"/>
            <a:pathLst>
              <a:path w="1625" h="1096">
                <a:moveTo>
                  <a:pt x="337" y="0"/>
                </a:moveTo>
                <a:lnTo>
                  <a:pt x="1286" y="0"/>
                </a:lnTo>
                <a:lnTo>
                  <a:pt x="1624" y="337"/>
                </a:lnTo>
                <a:lnTo>
                  <a:pt x="1624" y="757"/>
                </a:lnTo>
                <a:lnTo>
                  <a:pt x="1286" y="1095"/>
                </a:lnTo>
                <a:lnTo>
                  <a:pt x="337" y="1095"/>
                </a:lnTo>
                <a:lnTo>
                  <a:pt x="0" y="757"/>
                </a:lnTo>
                <a:lnTo>
                  <a:pt x="0" y="337"/>
                </a:lnTo>
                <a:lnTo>
                  <a:pt x="337" y="0"/>
                </a:lnTo>
              </a:path>
            </a:pathLst>
          </a:custGeom>
          <a:gradFill>
            <a:gsLst>
              <a:gs pos="0">
                <a:srgbClr val="c01ff9"/>
              </a:gs>
              <a:gs pos="50000">
                <a:srgbClr val="eab5fd"/>
              </a:gs>
              <a:gs pos="100000">
                <a:srgbClr val="c01ff9"/>
              </a:gs>
            </a:gsLst>
            <a:lin ang="5400000"/>
          </a:gradFill>
          <a:ln>
            <a:noFill/>
          </a:ln>
        </p:spPr>
        <p:style>
          <a:lnRef idx="0"/>
          <a:fillRef idx="0"/>
          <a:effectRef idx="0"/>
          <a:fontRef idx="minor"/>
        </p:style>
      </p:sp>
      <p:sp>
        <p:nvSpPr>
          <p:cNvPr id="1227" name="CustomShape 1172"/>
          <p:cNvSpPr/>
          <p:nvPr/>
        </p:nvSpPr>
        <p:spPr>
          <a:xfrm rot="21476400">
            <a:off x="9501840" y="8877960"/>
            <a:ext cx="237960" cy="1425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28" name="CustomShape 1173"/>
          <p:cNvSpPr/>
          <p:nvPr/>
        </p:nvSpPr>
        <p:spPr>
          <a:xfrm>
            <a:off x="9356400" y="8813520"/>
            <a:ext cx="3207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ERK</a:t>
            </a:r>
            <a:endParaRPr b="0" lang="pt-BR" sz="2900" spc="-1" strike="noStrike">
              <a:solidFill>
                <a:srgbClr val="000000"/>
              </a:solidFill>
              <a:uFill>
                <a:solidFill>
                  <a:srgbClr val="ffffff"/>
                </a:solidFill>
              </a:uFill>
              <a:latin typeface="Arial"/>
            </a:endParaRPr>
          </a:p>
        </p:txBody>
      </p:sp>
      <p:sp>
        <p:nvSpPr>
          <p:cNvPr id="1229" name="CustomShape 1174"/>
          <p:cNvSpPr/>
          <p:nvPr/>
        </p:nvSpPr>
        <p:spPr>
          <a:xfrm>
            <a:off x="4170240" y="9752040"/>
            <a:ext cx="835200" cy="444600"/>
          </a:xfrm>
          <a:custGeom>
            <a:avLst/>
            <a:gdLst/>
            <a:ahLst/>
            <a:rect l="l" t="t" r="r" b="b"/>
            <a:pathLst>
              <a:path w="980" h="479">
                <a:moveTo>
                  <a:pt x="476" y="478"/>
                </a:moveTo>
                <a:cubicBezTo>
                  <a:pt x="304" y="466"/>
                  <a:pt x="204" y="458"/>
                  <a:pt x="104" y="410"/>
                </a:cubicBezTo>
                <a:cubicBezTo>
                  <a:pt x="4" y="362"/>
                  <a:pt x="0" y="246"/>
                  <a:pt x="51" y="201"/>
                </a:cubicBezTo>
                <a:cubicBezTo>
                  <a:pt x="102" y="156"/>
                  <a:pt x="153" y="141"/>
                  <a:pt x="219" y="141"/>
                </a:cubicBezTo>
                <a:cubicBezTo>
                  <a:pt x="285" y="141"/>
                  <a:pt x="334" y="156"/>
                  <a:pt x="411" y="207"/>
                </a:cubicBezTo>
                <a:cubicBezTo>
                  <a:pt x="424" y="188"/>
                  <a:pt x="267" y="171"/>
                  <a:pt x="270" y="93"/>
                </a:cubicBezTo>
                <a:cubicBezTo>
                  <a:pt x="273" y="15"/>
                  <a:pt x="402" y="6"/>
                  <a:pt x="495" y="3"/>
                </a:cubicBezTo>
                <a:cubicBezTo>
                  <a:pt x="588" y="0"/>
                  <a:pt x="705" y="15"/>
                  <a:pt x="711" y="87"/>
                </a:cubicBezTo>
                <a:cubicBezTo>
                  <a:pt x="717" y="159"/>
                  <a:pt x="579" y="191"/>
                  <a:pt x="579" y="201"/>
                </a:cubicBezTo>
                <a:cubicBezTo>
                  <a:pt x="587" y="189"/>
                  <a:pt x="687" y="147"/>
                  <a:pt x="699" y="139"/>
                </a:cubicBezTo>
                <a:cubicBezTo>
                  <a:pt x="730" y="130"/>
                  <a:pt x="806" y="112"/>
                  <a:pt x="873" y="135"/>
                </a:cubicBezTo>
                <a:cubicBezTo>
                  <a:pt x="940" y="158"/>
                  <a:pt x="980" y="194"/>
                  <a:pt x="980" y="254"/>
                </a:cubicBezTo>
                <a:cubicBezTo>
                  <a:pt x="980" y="314"/>
                  <a:pt x="928" y="378"/>
                  <a:pt x="844" y="416"/>
                </a:cubicBezTo>
                <a:cubicBezTo>
                  <a:pt x="760" y="454"/>
                  <a:pt x="539" y="469"/>
                  <a:pt x="478" y="479"/>
                </a:cubicBezTo>
                <a:cubicBezTo>
                  <a:pt x="478" y="479"/>
                  <a:pt x="476" y="478"/>
                  <a:pt x="476" y="478"/>
                </a:cubicBezTo>
                <a:close/>
              </a:path>
            </a:pathLst>
          </a:custGeom>
          <a:gradFill>
            <a:gsLst>
              <a:gs pos="0">
                <a:srgbClr val="d88500"/>
              </a:gs>
              <a:gs pos="100000">
                <a:srgbClr val="ffd48f"/>
              </a:gs>
            </a:gsLst>
            <a:lin ang="5400000"/>
          </a:gradFill>
          <a:ln w="9360">
            <a:solidFill>
              <a:srgbClr val="000000"/>
            </a:solidFill>
            <a:round/>
          </a:ln>
        </p:spPr>
        <p:style>
          <a:lnRef idx="0"/>
          <a:fillRef idx="0"/>
          <a:effectRef idx="0"/>
          <a:fontRef idx="minor"/>
        </p:style>
      </p:sp>
      <p:sp>
        <p:nvSpPr>
          <p:cNvPr id="1230" name="CustomShape 1175"/>
          <p:cNvSpPr/>
          <p:nvPr/>
        </p:nvSpPr>
        <p:spPr>
          <a:xfrm rot="21020400">
            <a:off x="4670640" y="10039320"/>
            <a:ext cx="287640" cy="1112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31" name="CustomShape 1176"/>
          <p:cNvSpPr/>
          <p:nvPr/>
        </p:nvSpPr>
        <p:spPr>
          <a:xfrm>
            <a:off x="4347720" y="9925920"/>
            <a:ext cx="5695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PLA2</a:t>
            </a:r>
            <a:endParaRPr b="0" lang="pt-BR" sz="2900" spc="-1" strike="noStrike">
              <a:solidFill>
                <a:srgbClr val="000000"/>
              </a:solidFill>
              <a:uFill>
                <a:solidFill>
                  <a:srgbClr val="ffffff"/>
                </a:solidFill>
              </a:uFill>
              <a:latin typeface="Arial"/>
            </a:endParaRPr>
          </a:p>
        </p:txBody>
      </p:sp>
      <p:sp>
        <p:nvSpPr>
          <p:cNvPr id="1232" name="CustomShape 1177"/>
          <p:cNvSpPr/>
          <p:nvPr/>
        </p:nvSpPr>
        <p:spPr>
          <a:xfrm>
            <a:off x="6216480" y="7843680"/>
            <a:ext cx="587520" cy="393840"/>
          </a:xfrm>
          <a:custGeom>
            <a:avLst/>
            <a:gdLst/>
            <a:ahLst/>
            <a:rect l="0" t="0" r="r" b="b"/>
            <a:pathLst>
              <a:path w="1634" h="1096">
                <a:moveTo>
                  <a:pt x="337" y="0"/>
                </a:moveTo>
                <a:lnTo>
                  <a:pt x="1295" y="0"/>
                </a:lnTo>
                <a:lnTo>
                  <a:pt x="1633" y="337"/>
                </a:lnTo>
                <a:lnTo>
                  <a:pt x="1633" y="757"/>
                </a:lnTo>
                <a:lnTo>
                  <a:pt x="1295" y="1095"/>
                </a:lnTo>
                <a:lnTo>
                  <a:pt x="337" y="1095"/>
                </a:lnTo>
                <a:lnTo>
                  <a:pt x="0" y="757"/>
                </a:lnTo>
                <a:lnTo>
                  <a:pt x="0" y="337"/>
                </a:lnTo>
                <a:lnTo>
                  <a:pt x="337" y="0"/>
                </a:lnTo>
              </a:path>
            </a:pathLst>
          </a:custGeom>
          <a:gradFill>
            <a:gsLst>
              <a:gs pos="0">
                <a:srgbClr val="247ffa"/>
              </a:gs>
              <a:gs pos="50000">
                <a:srgbClr val="99c4fd"/>
              </a:gs>
              <a:gs pos="100000">
                <a:srgbClr val="247ffa"/>
              </a:gs>
            </a:gsLst>
            <a:lin ang="5400000"/>
          </a:gradFill>
          <a:ln>
            <a:noFill/>
          </a:ln>
        </p:spPr>
        <p:style>
          <a:lnRef idx="0"/>
          <a:fillRef idx="0"/>
          <a:effectRef idx="0"/>
          <a:fontRef idx="minor"/>
        </p:style>
      </p:sp>
      <p:sp>
        <p:nvSpPr>
          <p:cNvPr id="1233" name="CustomShape 1178"/>
          <p:cNvSpPr/>
          <p:nvPr/>
        </p:nvSpPr>
        <p:spPr>
          <a:xfrm rot="21476400">
            <a:off x="6530040" y="8014320"/>
            <a:ext cx="239040" cy="1425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34" name="CustomShape 1179"/>
          <p:cNvSpPr/>
          <p:nvPr/>
        </p:nvSpPr>
        <p:spPr>
          <a:xfrm>
            <a:off x="6336000" y="7961760"/>
            <a:ext cx="45324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mTOR</a:t>
            </a:r>
            <a:endParaRPr b="0" lang="pt-BR" sz="2900" spc="-1" strike="noStrike">
              <a:solidFill>
                <a:srgbClr val="000000"/>
              </a:solidFill>
              <a:uFill>
                <a:solidFill>
                  <a:srgbClr val="ffffff"/>
                </a:solidFill>
              </a:uFill>
              <a:latin typeface="Arial"/>
            </a:endParaRPr>
          </a:p>
        </p:txBody>
      </p:sp>
      <p:sp>
        <p:nvSpPr>
          <p:cNvPr id="1235" name="CustomShape 1180"/>
          <p:cNvSpPr/>
          <p:nvPr/>
        </p:nvSpPr>
        <p:spPr>
          <a:xfrm>
            <a:off x="5086440" y="9899640"/>
            <a:ext cx="612720" cy="345960"/>
          </a:xfrm>
          <a:custGeom>
            <a:avLst/>
            <a:gdLst/>
            <a:ahLst/>
            <a:rect l="0" t="0" r="r" b="b"/>
            <a:pathLst>
              <a:path w="1703" h="963">
                <a:moveTo>
                  <a:pt x="296" y="0"/>
                </a:moveTo>
                <a:lnTo>
                  <a:pt x="1406" y="0"/>
                </a:lnTo>
                <a:lnTo>
                  <a:pt x="1702" y="296"/>
                </a:lnTo>
                <a:lnTo>
                  <a:pt x="1702" y="665"/>
                </a:lnTo>
                <a:lnTo>
                  <a:pt x="1406" y="962"/>
                </a:lnTo>
                <a:lnTo>
                  <a:pt x="296" y="962"/>
                </a:lnTo>
                <a:lnTo>
                  <a:pt x="0" y="665"/>
                </a:lnTo>
                <a:lnTo>
                  <a:pt x="0" y="296"/>
                </a:lnTo>
                <a:lnTo>
                  <a:pt x="296" y="0"/>
                </a:lnTo>
              </a:path>
            </a:pathLst>
          </a:custGeom>
          <a:gradFill>
            <a:gsLst>
              <a:gs pos="0">
                <a:srgbClr val="7e3600"/>
              </a:gs>
              <a:gs pos="50000">
                <a:srgbClr val="fa6a00"/>
              </a:gs>
              <a:gs pos="100000">
                <a:srgbClr val="7e3600"/>
              </a:gs>
            </a:gsLst>
            <a:lin ang="5400000"/>
          </a:gradFill>
          <a:ln>
            <a:noFill/>
          </a:ln>
        </p:spPr>
        <p:style>
          <a:lnRef idx="0"/>
          <a:fillRef idx="0"/>
          <a:effectRef idx="0"/>
          <a:fontRef idx="minor"/>
        </p:style>
      </p:sp>
      <p:sp>
        <p:nvSpPr>
          <p:cNvPr id="1236" name="CustomShape 1181"/>
          <p:cNvSpPr/>
          <p:nvPr/>
        </p:nvSpPr>
        <p:spPr>
          <a:xfrm rot="21476400">
            <a:off x="5380200" y="10043640"/>
            <a:ext cx="315720" cy="1450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37" name="CustomShape 1182"/>
          <p:cNvSpPr/>
          <p:nvPr/>
        </p:nvSpPr>
        <p:spPr>
          <a:xfrm>
            <a:off x="5255640" y="9992880"/>
            <a:ext cx="26280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p38</a:t>
            </a:r>
            <a:endParaRPr b="0" lang="pt-BR" sz="2900" spc="-1" strike="noStrike">
              <a:solidFill>
                <a:srgbClr val="000000"/>
              </a:solidFill>
              <a:uFill>
                <a:solidFill>
                  <a:srgbClr val="ffffff"/>
                </a:solidFill>
              </a:uFill>
              <a:latin typeface="Arial"/>
            </a:endParaRPr>
          </a:p>
        </p:txBody>
      </p:sp>
      <p:sp>
        <p:nvSpPr>
          <p:cNvPr id="1238" name="CustomShape 1183"/>
          <p:cNvSpPr/>
          <p:nvPr/>
        </p:nvSpPr>
        <p:spPr>
          <a:xfrm>
            <a:off x="6553080" y="8415360"/>
            <a:ext cx="562320" cy="393840"/>
          </a:xfrm>
          <a:custGeom>
            <a:avLst/>
            <a:gdLst/>
            <a:ahLst/>
            <a:rect l="0" t="0" r="r" b="b"/>
            <a:pathLst>
              <a:path w="1564" h="1096">
                <a:moveTo>
                  <a:pt x="337" y="0"/>
                </a:moveTo>
                <a:lnTo>
                  <a:pt x="1225" y="0"/>
                </a:lnTo>
                <a:lnTo>
                  <a:pt x="1563" y="337"/>
                </a:lnTo>
                <a:lnTo>
                  <a:pt x="1563" y="757"/>
                </a:lnTo>
                <a:lnTo>
                  <a:pt x="1225" y="1095"/>
                </a:lnTo>
                <a:lnTo>
                  <a:pt x="337" y="1095"/>
                </a:lnTo>
                <a:lnTo>
                  <a:pt x="0" y="757"/>
                </a:lnTo>
                <a:lnTo>
                  <a:pt x="0" y="337"/>
                </a:lnTo>
                <a:lnTo>
                  <a:pt x="337" y="0"/>
                </a:lnTo>
              </a:path>
            </a:pathLst>
          </a:custGeom>
          <a:gradFill>
            <a:gsLst>
              <a:gs pos="0">
                <a:srgbClr val="4a4c00"/>
              </a:gs>
              <a:gs pos="50000">
                <a:srgbClr val="f6ff00"/>
              </a:gs>
              <a:gs pos="100000">
                <a:srgbClr val="4a4c00"/>
              </a:gs>
            </a:gsLst>
            <a:lin ang="5400000"/>
          </a:gradFill>
          <a:ln>
            <a:noFill/>
          </a:ln>
        </p:spPr>
        <p:style>
          <a:lnRef idx="0"/>
          <a:fillRef idx="0"/>
          <a:effectRef idx="0"/>
          <a:fontRef idx="minor"/>
        </p:style>
      </p:sp>
      <p:sp>
        <p:nvSpPr>
          <p:cNvPr id="1239" name="CustomShape 1184"/>
          <p:cNvSpPr/>
          <p:nvPr/>
        </p:nvSpPr>
        <p:spPr>
          <a:xfrm rot="21476400">
            <a:off x="6822720" y="8579160"/>
            <a:ext cx="289800" cy="1652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40" name="CustomShape 1185"/>
          <p:cNvSpPr/>
          <p:nvPr/>
        </p:nvSpPr>
        <p:spPr>
          <a:xfrm>
            <a:off x="6562440" y="8534520"/>
            <a:ext cx="5583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p70S6K</a:t>
            </a:r>
            <a:endParaRPr b="0" lang="pt-BR" sz="2900" spc="-1" strike="noStrike">
              <a:solidFill>
                <a:srgbClr val="000000"/>
              </a:solidFill>
              <a:uFill>
                <a:solidFill>
                  <a:srgbClr val="ffffff"/>
                </a:solidFill>
              </a:uFill>
              <a:latin typeface="Arial"/>
            </a:endParaRPr>
          </a:p>
        </p:txBody>
      </p:sp>
      <p:sp>
        <p:nvSpPr>
          <p:cNvPr id="1241" name="CustomShape 1186"/>
          <p:cNvSpPr/>
          <p:nvPr/>
        </p:nvSpPr>
        <p:spPr>
          <a:xfrm>
            <a:off x="5772240" y="8756640"/>
            <a:ext cx="688680" cy="422280"/>
          </a:xfrm>
          <a:custGeom>
            <a:avLst/>
            <a:gdLst/>
            <a:ahLst/>
            <a:rect l="0" t="0" r="r" b="b"/>
            <a:pathLst>
              <a:path w="1915" h="1175">
                <a:moveTo>
                  <a:pt x="361" y="0"/>
                </a:moveTo>
                <a:lnTo>
                  <a:pt x="1552" y="0"/>
                </a:lnTo>
                <a:lnTo>
                  <a:pt x="1914" y="361"/>
                </a:lnTo>
                <a:lnTo>
                  <a:pt x="1914" y="812"/>
                </a:lnTo>
                <a:lnTo>
                  <a:pt x="1552" y="1174"/>
                </a:lnTo>
                <a:lnTo>
                  <a:pt x="361" y="1174"/>
                </a:lnTo>
                <a:lnTo>
                  <a:pt x="0" y="812"/>
                </a:lnTo>
                <a:lnTo>
                  <a:pt x="0" y="361"/>
                </a:lnTo>
                <a:lnTo>
                  <a:pt x="361" y="0"/>
                </a:lnTo>
              </a:path>
            </a:pathLst>
          </a:custGeom>
          <a:gradFill>
            <a:gsLst>
              <a:gs pos="0">
                <a:srgbClr val="007068"/>
              </a:gs>
              <a:gs pos="50000">
                <a:srgbClr val="00ffea"/>
              </a:gs>
              <a:gs pos="100000">
                <a:srgbClr val="007068"/>
              </a:gs>
            </a:gsLst>
            <a:lin ang="5400000"/>
          </a:gradFill>
          <a:ln>
            <a:noFill/>
          </a:ln>
        </p:spPr>
        <p:style>
          <a:lnRef idx="0"/>
          <a:fillRef idx="0"/>
          <a:effectRef idx="0"/>
          <a:fontRef idx="minor"/>
        </p:style>
      </p:sp>
      <p:sp>
        <p:nvSpPr>
          <p:cNvPr id="1242" name="CustomShape 1187"/>
          <p:cNvSpPr/>
          <p:nvPr/>
        </p:nvSpPr>
        <p:spPr>
          <a:xfrm rot="21476400">
            <a:off x="6103800" y="8902080"/>
            <a:ext cx="354960" cy="2253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43" name="CustomShape 1188"/>
          <p:cNvSpPr/>
          <p:nvPr/>
        </p:nvSpPr>
        <p:spPr>
          <a:xfrm>
            <a:off x="5886000" y="8807400"/>
            <a:ext cx="423000" cy="36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cAMP</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GEFII</a:t>
            </a:r>
            <a:endParaRPr b="0" lang="pt-BR" sz="2900" spc="-1" strike="noStrike">
              <a:solidFill>
                <a:srgbClr val="000000"/>
              </a:solidFill>
              <a:uFill>
                <a:solidFill>
                  <a:srgbClr val="ffffff"/>
                </a:solidFill>
              </a:uFill>
              <a:latin typeface="Arial"/>
            </a:endParaRPr>
          </a:p>
        </p:txBody>
      </p:sp>
      <p:sp>
        <p:nvSpPr>
          <p:cNvPr id="1244" name="CustomShape 1189"/>
          <p:cNvSpPr/>
          <p:nvPr/>
        </p:nvSpPr>
        <p:spPr>
          <a:xfrm>
            <a:off x="5727600" y="9582120"/>
            <a:ext cx="688680" cy="422280"/>
          </a:xfrm>
          <a:custGeom>
            <a:avLst/>
            <a:gdLst/>
            <a:ahLst/>
            <a:rect l="0" t="0" r="r" b="b"/>
            <a:pathLst>
              <a:path w="1915" h="1175">
                <a:moveTo>
                  <a:pt x="361" y="0"/>
                </a:moveTo>
                <a:lnTo>
                  <a:pt x="1552" y="0"/>
                </a:lnTo>
                <a:lnTo>
                  <a:pt x="1914" y="361"/>
                </a:lnTo>
                <a:lnTo>
                  <a:pt x="1914" y="812"/>
                </a:lnTo>
                <a:lnTo>
                  <a:pt x="1552" y="1174"/>
                </a:lnTo>
                <a:lnTo>
                  <a:pt x="361" y="1174"/>
                </a:lnTo>
                <a:lnTo>
                  <a:pt x="0" y="812"/>
                </a:lnTo>
                <a:lnTo>
                  <a:pt x="0" y="361"/>
                </a:lnTo>
                <a:lnTo>
                  <a:pt x="361" y="0"/>
                </a:lnTo>
              </a:path>
            </a:pathLst>
          </a:custGeom>
          <a:gradFill>
            <a:gsLst>
              <a:gs pos="0">
                <a:srgbClr val="006c00"/>
              </a:gs>
              <a:gs pos="50000">
                <a:srgbClr val="00ff00"/>
              </a:gs>
              <a:gs pos="100000">
                <a:srgbClr val="006c00"/>
              </a:gs>
            </a:gsLst>
            <a:lin ang="5400000"/>
          </a:gradFill>
          <a:ln>
            <a:noFill/>
          </a:ln>
        </p:spPr>
        <p:style>
          <a:lnRef idx="0"/>
          <a:fillRef idx="0"/>
          <a:effectRef idx="0"/>
          <a:fontRef idx="minor"/>
        </p:style>
      </p:sp>
      <p:sp>
        <p:nvSpPr>
          <p:cNvPr id="1245" name="CustomShape 1190"/>
          <p:cNvSpPr/>
          <p:nvPr/>
        </p:nvSpPr>
        <p:spPr>
          <a:xfrm rot="21476400">
            <a:off x="6059160" y="9727560"/>
            <a:ext cx="354960" cy="2253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46" name="CustomShape 1191"/>
          <p:cNvSpPr/>
          <p:nvPr/>
        </p:nvSpPr>
        <p:spPr>
          <a:xfrm>
            <a:off x="5860440" y="9620280"/>
            <a:ext cx="423000" cy="36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cAMP</a:t>
            </a:r>
            <a:r>
              <a:rPr b="1" lang="en-US" sz="1200" spc="-1" strike="noStrike">
                <a:solidFill>
                  <a:srgbClr val="000000"/>
                </a:solidFill>
                <a:uFill>
                  <a:solidFill>
                    <a:srgbClr val="ffffff"/>
                  </a:solidFill>
                </a:uFill>
                <a:latin typeface="Arial"/>
              </a:rPr>
              <a:t>
</a:t>
            </a:r>
            <a:r>
              <a:rPr b="1" lang="en-US" sz="1200" spc="-1" strike="noStrike">
                <a:solidFill>
                  <a:srgbClr val="000000"/>
                </a:solidFill>
                <a:uFill>
                  <a:solidFill>
                    <a:srgbClr val="ffffff"/>
                  </a:solidFill>
                </a:uFill>
                <a:latin typeface="Arial"/>
              </a:rPr>
              <a:t>GEFI</a:t>
            </a:r>
            <a:endParaRPr b="0" lang="pt-BR" sz="2900" spc="-1" strike="noStrike">
              <a:solidFill>
                <a:srgbClr val="000000"/>
              </a:solidFill>
              <a:uFill>
                <a:solidFill>
                  <a:srgbClr val="ffffff"/>
                </a:solidFill>
              </a:uFill>
              <a:latin typeface="Arial"/>
            </a:endParaRPr>
          </a:p>
        </p:txBody>
      </p:sp>
      <p:sp>
        <p:nvSpPr>
          <p:cNvPr id="1247" name="CustomShape 1192"/>
          <p:cNvSpPr/>
          <p:nvPr/>
        </p:nvSpPr>
        <p:spPr>
          <a:xfrm rot="904200">
            <a:off x="6540120" y="9351720"/>
            <a:ext cx="762120" cy="40932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00ffea"/>
              </a:gs>
              <a:gs pos="100000">
                <a:srgbClr val="00c8ba"/>
              </a:gs>
            </a:gsLst>
            <a:lin ang="2700000"/>
          </a:gradFill>
          <a:ln w="9360">
            <a:solidFill>
              <a:srgbClr val="000000"/>
            </a:solidFill>
            <a:round/>
          </a:ln>
        </p:spPr>
        <p:style>
          <a:lnRef idx="0"/>
          <a:fillRef idx="0"/>
          <a:effectRef idx="0"/>
          <a:fontRef idx="minor"/>
        </p:style>
      </p:sp>
      <p:sp>
        <p:nvSpPr>
          <p:cNvPr id="1248" name="CustomShape 1193"/>
          <p:cNvSpPr/>
          <p:nvPr/>
        </p:nvSpPr>
        <p:spPr>
          <a:xfrm rot="1461600">
            <a:off x="6933240" y="9650520"/>
            <a:ext cx="217080" cy="86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49" name="CustomShape 1194"/>
          <p:cNvSpPr/>
          <p:nvPr/>
        </p:nvSpPr>
        <p:spPr>
          <a:xfrm rot="904200">
            <a:off x="6595560" y="9412920"/>
            <a:ext cx="662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Rap2A</a:t>
            </a:r>
            <a:endParaRPr b="0" lang="pt-BR" sz="2900" spc="-1" strike="noStrike">
              <a:solidFill>
                <a:srgbClr val="000000"/>
              </a:solidFill>
              <a:uFill>
                <a:solidFill>
                  <a:srgbClr val="ffffff"/>
                </a:solidFill>
              </a:uFill>
              <a:latin typeface="Arial"/>
            </a:endParaRPr>
          </a:p>
        </p:txBody>
      </p:sp>
      <p:pic>
        <p:nvPicPr>
          <p:cNvPr id="1250" name="Picture 1054" descr="GDP"/>
          <p:cNvPicPr/>
          <p:nvPr/>
        </p:nvPicPr>
        <p:blipFill>
          <a:blip r:embed="rId18"/>
          <a:stretch/>
        </p:blipFill>
        <p:spPr>
          <a:xfrm>
            <a:off x="7067520" y="9031320"/>
            <a:ext cx="482760" cy="301680"/>
          </a:xfrm>
          <a:prstGeom prst="rect">
            <a:avLst/>
          </a:prstGeom>
          <a:ln>
            <a:noFill/>
          </a:ln>
        </p:spPr>
      </p:pic>
      <p:sp>
        <p:nvSpPr>
          <p:cNvPr id="1251" name="CustomShape 1195"/>
          <p:cNvSpPr/>
          <p:nvPr/>
        </p:nvSpPr>
        <p:spPr>
          <a:xfrm>
            <a:off x="7078680" y="904428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GDP</a:t>
            </a:r>
            <a:endParaRPr b="0" lang="pt-BR" sz="2900" spc="-1" strike="noStrike">
              <a:solidFill>
                <a:srgbClr val="000000"/>
              </a:solidFill>
              <a:uFill>
                <a:solidFill>
                  <a:srgbClr val="ffffff"/>
                </a:solidFill>
              </a:uFill>
              <a:latin typeface="Arial"/>
            </a:endParaRPr>
          </a:p>
        </p:txBody>
      </p:sp>
      <p:sp>
        <p:nvSpPr>
          <p:cNvPr id="1252" name="CustomShape 1196"/>
          <p:cNvSpPr/>
          <p:nvPr/>
        </p:nvSpPr>
        <p:spPr>
          <a:xfrm rot="530400">
            <a:off x="824040" y="7132680"/>
            <a:ext cx="590400" cy="40320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d88500"/>
              </a:gs>
              <a:gs pos="100000">
                <a:srgbClr val="ffbc4f"/>
              </a:gs>
            </a:gsLst>
            <a:lin ang="5730000"/>
          </a:gradFill>
          <a:ln>
            <a:noFill/>
          </a:ln>
        </p:spPr>
        <p:style>
          <a:lnRef idx="0"/>
          <a:fillRef idx="0"/>
          <a:effectRef idx="0"/>
          <a:fontRef idx="minor"/>
        </p:style>
      </p:sp>
      <p:sp>
        <p:nvSpPr>
          <p:cNvPr id="1253" name="CustomShape 1197"/>
          <p:cNvSpPr/>
          <p:nvPr/>
        </p:nvSpPr>
        <p:spPr>
          <a:xfrm rot="31200">
            <a:off x="1046160" y="7322040"/>
            <a:ext cx="336240" cy="18720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254" name="CustomShape 1198"/>
          <p:cNvSpPr/>
          <p:nvPr/>
        </p:nvSpPr>
        <p:spPr>
          <a:xfrm rot="21004200">
            <a:off x="708120" y="6815160"/>
            <a:ext cx="812880" cy="38412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d366fb"/>
              </a:gs>
              <a:gs pos="100000">
                <a:srgbClr val="e29afc"/>
              </a:gs>
            </a:gsLst>
            <a:lin ang="2700000"/>
          </a:gradFill>
          <a:ln w="9360">
            <a:solidFill>
              <a:srgbClr val="000000"/>
            </a:solidFill>
            <a:round/>
          </a:ln>
        </p:spPr>
        <p:style>
          <a:lnRef idx="0"/>
          <a:fillRef idx="0"/>
          <a:effectRef idx="0"/>
          <a:fontRef idx="minor"/>
        </p:style>
      </p:sp>
      <p:sp>
        <p:nvSpPr>
          <p:cNvPr id="1255" name="CustomShape 1199"/>
          <p:cNvSpPr/>
          <p:nvPr/>
        </p:nvSpPr>
        <p:spPr>
          <a:xfrm rot="21562200">
            <a:off x="1175040" y="7031880"/>
            <a:ext cx="231480" cy="80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56" name="CustomShape 1200"/>
          <p:cNvSpPr/>
          <p:nvPr/>
        </p:nvSpPr>
        <p:spPr>
          <a:xfrm rot="21004200">
            <a:off x="791280" y="6858360"/>
            <a:ext cx="6195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14-3-3</a:t>
            </a:r>
            <a:endParaRPr b="0" lang="pt-BR" sz="2900" spc="-1" strike="noStrike">
              <a:solidFill>
                <a:srgbClr val="000000"/>
              </a:solidFill>
              <a:uFill>
                <a:solidFill>
                  <a:srgbClr val="ffffff"/>
                </a:solidFill>
              </a:uFill>
              <a:latin typeface="Arial"/>
            </a:endParaRPr>
          </a:p>
        </p:txBody>
      </p:sp>
      <p:sp>
        <p:nvSpPr>
          <p:cNvPr id="1257" name="CustomShape 1201"/>
          <p:cNvSpPr/>
          <p:nvPr/>
        </p:nvSpPr>
        <p:spPr>
          <a:xfrm>
            <a:off x="949320" y="6956280"/>
            <a:ext cx="517320" cy="40284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258" name="CustomShape 1202"/>
          <p:cNvSpPr/>
          <p:nvPr/>
        </p:nvSpPr>
        <p:spPr>
          <a:xfrm>
            <a:off x="1070280" y="7059600"/>
            <a:ext cx="258480" cy="20160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259" name="CustomShape 1203"/>
          <p:cNvSpPr/>
          <p:nvPr/>
        </p:nvSpPr>
        <p:spPr>
          <a:xfrm>
            <a:off x="1086120" y="7044480"/>
            <a:ext cx="201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260" name="CustomShape 1204"/>
          <p:cNvSpPr/>
          <p:nvPr/>
        </p:nvSpPr>
        <p:spPr>
          <a:xfrm>
            <a:off x="898200" y="722628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BAD</a:t>
            </a:r>
            <a:endParaRPr b="0" lang="pt-BR" sz="2900" spc="-1" strike="noStrike">
              <a:solidFill>
                <a:srgbClr val="000000"/>
              </a:solidFill>
              <a:uFill>
                <a:solidFill>
                  <a:srgbClr val="ffffff"/>
                </a:solidFill>
              </a:uFill>
              <a:latin typeface="Arial"/>
            </a:endParaRPr>
          </a:p>
        </p:txBody>
      </p:sp>
      <p:sp>
        <p:nvSpPr>
          <p:cNvPr id="1261" name="CustomShape 1205"/>
          <p:cNvSpPr/>
          <p:nvPr/>
        </p:nvSpPr>
        <p:spPr>
          <a:xfrm rot="5400000">
            <a:off x="1049400" y="8166240"/>
            <a:ext cx="1092240" cy="53640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00ff00"/>
              </a:gs>
              <a:gs pos="100000">
                <a:srgbClr val="9fff9f"/>
              </a:gs>
            </a:gsLst>
            <a:lin ang="2700000"/>
          </a:gradFill>
          <a:ln w="9360">
            <a:solidFill>
              <a:srgbClr val="000000"/>
            </a:solidFill>
            <a:round/>
          </a:ln>
        </p:spPr>
        <p:style>
          <a:lnRef idx="0"/>
          <a:fillRef idx="0"/>
          <a:effectRef idx="0"/>
          <a:fontRef idx="minor"/>
        </p:style>
      </p:sp>
      <p:sp>
        <p:nvSpPr>
          <p:cNvPr id="1262" name="CustomShape 1206"/>
          <p:cNvSpPr/>
          <p:nvPr/>
        </p:nvSpPr>
        <p:spPr>
          <a:xfrm rot="5957400">
            <a:off x="1307880" y="8596080"/>
            <a:ext cx="311040" cy="11268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63" name="CustomShape 1207"/>
          <p:cNvSpPr/>
          <p:nvPr/>
        </p:nvSpPr>
        <p:spPr>
          <a:xfrm>
            <a:off x="1493280" y="8013600"/>
            <a:ext cx="290520" cy="824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a:t>
            </a:r>
            <a:endParaRPr b="0" lang="pt-BR" sz="29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K</a:t>
            </a:r>
            <a:endParaRPr b="0" lang="pt-BR" sz="29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A</a:t>
            </a:r>
            <a:endParaRPr b="0" lang="pt-BR" sz="2900" spc="-1" strike="noStrike">
              <a:solidFill>
                <a:srgbClr val="000000"/>
              </a:solidFill>
              <a:uFill>
                <a:solidFill>
                  <a:srgbClr val="ffffff"/>
                </a:solidFill>
              </a:uFill>
              <a:latin typeface="Arial"/>
            </a:endParaRPr>
          </a:p>
          <a:p>
            <a:pPr/>
            <a:r>
              <a:rPr b="1" lang="en-US" sz="12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264" name="CustomShape 1208"/>
          <p:cNvSpPr/>
          <p:nvPr/>
        </p:nvSpPr>
        <p:spPr>
          <a:xfrm rot="530400">
            <a:off x="236160" y="893880"/>
            <a:ext cx="717480" cy="479160"/>
          </a:xfrm>
          <a:custGeom>
            <a:avLst/>
            <a:gdLst/>
            <a:ahLst/>
            <a:rect l="l" t="t" r="r" b="b"/>
            <a:pathLst>
              <a:path w="537" h="314">
                <a:moveTo>
                  <a:pt x="96" y="73"/>
                </a:moveTo>
                <a:cubicBezTo>
                  <a:pt x="141" y="47"/>
                  <a:pt x="194" y="10"/>
                  <a:pt x="252" y="5"/>
                </a:cubicBezTo>
                <a:cubicBezTo>
                  <a:pt x="310" y="0"/>
                  <a:pt x="398" y="17"/>
                  <a:pt x="444" y="41"/>
                </a:cubicBezTo>
                <a:cubicBezTo>
                  <a:pt x="490" y="65"/>
                  <a:pt x="537" y="111"/>
                  <a:pt x="532" y="149"/>
                </a:cubicBezTo>
                <a:cubicBezTo>
                  <a:pt x="532" y="229"/>
                  <a:pt x="477" y="246"/>
                  <a:pt x="416" y="269"/>
                </a:cubicBezTo>
                <a:cubicBezTo>
                  <a:pt x="353" y="294"/>
                  <a:pt x="220" y="314"/>
                  <a:pt x="152" y="301"/>
                </a:cubicBezTo>
                <a:cubicBezTo>
                  <a:pt x="84" y="288"/>
                  <a:pt x="18" y="227"/>
                  <a:pt x="9" y="189"/>
                </a:cubicBezTo>
                <a:cubicBezTo>
                  <a:pt x="0" y="151"/>
                  <a:pt x="52" y="99"/>
                  <a:pt x="96" y="73"/>
                </a:cubicBezTo>
                <a:close/>
              </a:path>
            </a:pathLst>
          </a:custGeom>
          <a:gradFill>
            <a:gsLst>
              <a:gs pos="0">
                <a:srgbClr val="9b9b9b"/>
              </a:gs>
              <a:gs pos="100000">
                <a:srgbClr val="c8c8c8"/>
              </a:gs>
            </a:gsLst>
            <a:lin ang="5730000"/>
          </a:gradFill>
          <a:ln>
            <a:noFill/>
          </a:ln>
        </p:spPr>
        <p:style>
          <a:lnRef idx="0"/>
          <a:fillRef idx="0"/>
          <a:effectRef idx="0"/>
          <a:fontRef idx="minor"/>
        </p:style>
      </p:sp>
      <p:sp>
        <p:nvSpPr>
          <p:cNvPr id="1265" name="CustomShape 1209"/>
          <p:cNvSpPr/>
          <p:nvPr/>
        </p:nvSpPr>
        <p:spPr>
          <a:xfrm rot="31200">
            <a:off x="506160" y="1119240"/>
            <a:ext cx="408600" cy="222480"/>
          </a:xfrm>
          <a:prstGeom prst="ellipse">
            <a:avLst/>
          </a:prstGeom>
          <a:gradFill>
            <a:gsLst>
              <a:gs pos="0">
                <a:srgbClr val="ffffff"/>
              </a:gs>
              <a:gs pos="100000">
                <a:srgbClr val="c029fd"/>
              </a:gs>
            </a:gsLst>
            <a:path path="rect"/>
          </a:gradFill>
          <a:ln>
            <a:noFill/>
          </a:ln>
        </p:spPr>
        <p:style>
          <a:lnRef idx="0"/>
          <a:fillRef idx="0"/>
          <a:effectRef idx="0"/>
          <a:fontRef idx="minor"/>
        </p:style>
      </p:sp>
      <p:sp>
        <p:nvSpPr>
          <p:cNvPr id="1266" name="CustomShape 1210"/>
          <p:cNvSpPr/>
          <p:nvPr/>
        </p:nvSpPr>
        <p:spPr>
          <a:xfrm>
            <a:off x="385920" y="1027080"/>
            <a:ext cx="476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Gcg</a:t>
            </a:r>
            <a:endParaRPr b="0" lang="pt-BR" sz="2900" spc="-1" strike="noStrike">
              <a:solidFill>
                <a:srgbClr val="000000"/>
              </a:solidFill>
              <a:uFill>
                <a:solidFill>
                  <a:srgbClr val="ffffff"/>
                </a:solidFill>
              </a:uFill>
              <a:latin typeface="Arial"/>
            </a:endParaRPr>
          </a:p>
        </p:txBody>
      </p:sp>
      <p:sp>
        <p:nvSpPr>
          <p:cNvPr id="1267" name="CustomShape 1211"/>
          <p:cNvSpPr/>
          <p:nvPr/>
        </p:nvSpPr>
        <p:spPr>
          <a:xfrm>
            <a:off x="7242120" y="642240"/>
            <a:ext cx="393840" cy="51516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d88500"/>
              </a:gs>
              <a:gs pos="100000">
                <a:srgbClr val="ffbc4f"/>
              </a:gs>
            </a:gsLst>
            <a:lin ang="5400000"/>
          </a:gradFill>
          <a:ln>
            <a:noFill/>
          </a:ln>
          <a:effectLst>
            <a:outerShdw dist="153753" dir="2700000">
              <a:srgbClr val="825000">
                <a:alpha val="50000"/>
              </a:srgbClr>
            </a:outerShdw>
          </a:effectLst>
        </p:spPr>
        <p:style>
          <a:lnRef idx="0"/>
          <a:fillRef idx="0"/>
          <a:effectRef idx="0"/>
          <a:fontRef idx="minor"/>
        </p:style>
      </p:sp>
      <p:sp>
        <p:nvSpPr>
          <p:cNvPr id="1268" name="CustomShape 1212"/>
          <p:cNvSpPr/>
          <p:nvPr/>
        </p:nvSpPr>
        <p:spPr>
          <a:xfrm rot="17403000">
            <a:off x="7208640" y="677160"/>
            <a:ext cx="353880" cy="2401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269" name="CustomShape 1213"/>
          <p:cNvSpPr/>
          <p:nvPr/>
        </p:nvSpPr>
        <p:spPr>
          <a:xfrm>
            <a:off x="7228440" y="789120"/>
            <a:ext cx="4672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Ucn</a:t>
            </a:r>
            <a:endParaRPr b="0" lang="pt-BR" sz="2900" spc="-1" strike="noStrike">
              <a:solidFill>
                <a:srgbClr val="000000"/>
              </a:solidFill>
              <a:uFill>
                <a:solidFill>
                  <a:srgbClr val="ffffff"/>
                </a:solidFill>
              </a:uFill>
              <a:latin typeface="Arial"/>
            </a:endParaRPr>
          </a:p>
        </p:txBody>
      </p:sp>
      <p:sp>
        <p:nvSpPr>
          <p:cNvPr id="1270" name="CustomShape 1214"/>
          <p:cNvSpPr/>
          <p:nvPr/>
        </p:nvSpPr>
        <p:spPr>
          <a:xfrm>
            <a:off x="7665840" y="686880"/>
            <a:ext cx="393480" cy="514800"/>
          </a:xfrm>
          <a:custGeom>
            <a:avLst/>
            <a:gdLst/>
            <a:ahLst/>
            <a:rect l="l" t="t" r="r" b="b"/>
            <a:pathLst>
              <a:path w="384" h="454">
                <a:moveTo>
                  <a:pt x="13" y="427"/>
                </a:moveTo>
                <a:cubicBezTo>
                  <a:pt x="4" y="402"/>
                  <a:pt x="0" y="421"/>
                  <a:pt x="1" y="379"/>
                </a:cubicBezTo>
                <a:cubicBezTo>
                  <a:pt x="43" y="318"/>
                  <a:pt x="7" y="259"/>
                  <a:pt x="37" y="156"/>
                </a:cubicBezTo>
                <a:cubicBezTo>
                  <a:pt x="67" y="53"/>
                  <a:pt x="133" y="34"/>
                  <a:pt x="196" y="0"/>
                </a:cubicBezTo>
                <a:cubicBezTo>
                  <a:pt x="239" y="30"/>
                  <a:pt x="321" y="59"/>
                  <a:pt x="346" y="151"/>
                </a:cubicBezTo>
                <a:cubicBezTo>
                  <a:pt x="371" y="243"/>
                  <a:pt x="350" y="334"/>
                  <a:pt x="380" y="374"/>
                </a:cubicBezTo>
                <a:cubicBezTo>
                  <a:pt x="384" y="419"/>
                  <a:pt x="374" y="403"/>
                  <a:pt x="368" y="421"/>
                </a:cubicBezTo>
                <a:cubicBezTo>
                  <a:pt x="351" y="426"/>
                  <a:pt x="304" y="400"/>
                  <a:pt x="275" y="405"/>
                </a:cubicBezTo>
                <a:cubicBezTo>
                  <a:pt x="246" y="410"/>
                  <a:pt x="214" y="433"/>
                  <a:pt x="193" y="454"/>
                </a:cubicBezTo>
                <a:cubicBezTo>
                  <a:pt x="170" y="436"/>
                  <a:pt x="144" y="414"/>
                  <a:pt x="113" y="409"/>
                </a:cubicBezTo>
                <a:cubicBezTo>
                  <a:pt x="82" y="403"/>
                  <a:pt x="44" y="408"/>
                  <a:pt x="13" y="427"/>
                </a:cubicBezTo>
                <a:close/>
              </a:path>
            </a:pathLst>
          </a:custGeom>
          <a:gradFill>
            <a:gsLst>
              <a:gs pos="0">
                <a:srgbClr val="fd6a00"/>
              </a:gs>
              <a:gs pos="100000">
                <a:srgbClr val="ffa25d"/>
              </a:gs>
            </a:gsLst>
            <a:lin ang="5400000"/>
          </a:gradFill>
          <a:ln>
            <a:noFill/>
          </a:ln>
          <a:effectLst>
            <a:outerShdw dist="153753" dir="2700000">
              <a:srgbClr val="984000">
                <a:alpha val="50000"/>
              </a:srgbClr>
            </a:outerShdw>
          </a:effectLst>
        </p:spPr>
        <p:style>
          <a:lnRef idx="0"/>
          <a:fillRef idx="0"/>
          <a:effectRef idx="0"/>
          <a:fontRef idx="minor"/>
        </p:style>
      </p:sp>
      <p:sp>
        <p:nvSpPr>
          <p:cNvPr id="1271" name="CustomShape 1215"/>
          <p:cNvSpPr/>
          <p:nvPr/>
        </p:nvSpPr>
        <p:spPr>
          <a:xfrm rot="17403000">
            <a:off x="7632000" y="721800"/>
            <a:ext cx="353880" cy="2397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272" name="CustomShape 1216"/>
          <p:cNvSpPr/>
          <p:nvPr/>
        </p:nvSpPr>
        <p:spPr>
          <a:xfrm>
            <a:off x="7618320" y="862200"/>
            <a:ext cx="552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Ucn2</a:t>
            </a:r>
            <a:endParaRPr b="0" lang="pt-BR" sz="2900" spc="-1" strike="noStrike">
              <a:solidFill>
                <a:srgbClr val="000000"/>
              </a:solidFill>
              <a:uFill>
                <a:solidFill>
                  <a:srgbClr val="ffffff"/>
                </a:solidFill>
              </a:uFill>
              <a:latin typeface="Arial"/>
            </a:endParaRPr>
          </a:p>
        </p:txBody>
      </p:sp>
      <p:sp>
        <p:nvSpPr>
          <p:cNvPr id="1273" name="CustomShape 1217"/>
          <p:cNvSpPr/>
          <p:nvPr/>
        </p:nvSpPr>
        <p:spPr>
          <a:xfrm>
            <a:off x="3898800" y="3467160"/>
            <a:ext cx="812880" cy="51120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c8c8c8"/>
              </a:gs>
              <a:gs pos="100000">
                <a:srgbClr val="a3a3a3"/>
              </a:gs>
            </a:gsLst>
            <a:lin ang="2700000"/>
          </a:gradFill>
          <a:ln w="9360">
            <a:solidFill>
              <a:srgbClr val="000000"/>
            </a:solidFill>
            <a:round/>
          </a:ln>
        </p:spPr>
        <p:style>
          <a:lnRef idx="0"/>
          <a:fillRef idx="0"/>
          <a:effectRef idx="0"/>
          <a:fontRef idx="minor"/>
        </p:style>
      </p:sp>
      <p:sp>
        <p:nvSpPr>
          <p:cNvPr id="1274" name="CustomShape 1218"/>
          <p:cNvSpPr/>
          <p:nvPr/>
        </p:nvSpPr>
        <p:spPr>
          <a:xfrm rot="557400">
            <a:off x="4351680" y="3794400"/>
            <a:ext cx="231480" cy="1076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75" name="CustomShape 1219"/>
          <p:cNvSpPr/>
          <p:nvPr/>
        </p:nvSpPr>
        <p:spPr>
          <a:xfrm>
            <a:off x="4055040" y="357840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RGS</a:t>
            </a:r>
            <a:endParaRPr b="0" lang="pt-BR" sz="2900" spc="-1" strike="noStrike">
              <a:solidFill>
                <a:srgbClr val="000000"/>
              </a:solidFill>
              <a:uFill>
                <a:solidFill>
                  <a:srgbClr val="ffffff"/>
                </a:solidFill>
              </a:uFill>
              <a:latin typeface="Arial"/>
            </a:endParaRPr>
          </a:p>
        </p:txBody>
      </p:sp>
      <p:sp>
        <p:nvSpPr>
          <p:cNvPr id="1276" name="CustomShape 1220"/>
          <p:cNvSpPr/>
          <p:nvPr/>
        </p:nvSpPr>
        <p:spPr>
          <a:xfrm>
            <a:off x="1695600" y="4923000"/>
            <a:ext cx="787320" cy="342720"/>
          </a:xfrm>
          <a:custGeom>
            <a:avLst/>
            <a:gdLst/>
            <a:ahLst/>
            <a:rect l="0" t="0" r="r" b="b"/>
            <a:pathLst>
              <a:path w="2189" h="954">
                <a:moveTo>
                  <a:pt x="476" y="0"/>
                </a:moveTo>
                <a:cubicBezTo>
                  <a:pt x="238" y="0"/>
                  <a:pt x="0" y="238"/>
                  <a:pt x="0" y="476"/>
                </a:cubicBezTo>
                <a:lnTo>
                  <a:pt x="0" y="476"/>
                </a:lnTo>
                <a:cubicBezTo>
                  <a:pt x="0" y="714"/>
                  <a:pt x="238" y="953"/>
                  <a:pt x="476" y="953"/>
                </a:cubicBezTo>
                <a:lnTo>
                  <a:pt x="1711" y="953"/>
                </a:lnTo>
                <a:cubicBezTo>
                  <a:pt x="1949" y="953"/>
                  <a:pt x="2188" y="714"/>
                  <a:pt x="2188" y="476"/>
                </a:cubicBezTo>
                <a:lnTo>
                  <a:pt x="2188" y="476"/>
                </a:lnTo>
                <a:cubicBezTo>
                  <a:pt x="2188" y="238"/>
                  <a:pt x="1949" y="0"/>
                  <a:pt x="1711" y="0"/>
                </a:cubicBezTo>
                <a:lnTo>
                  <a:pt x="476" y="0"/>
                </a:lnTo>
              </a:path>
            </a:pathLst>
          </a:custGeom>
          <a:gradFill>
            <a:gsLst>
              <a:gs pos="0">
                <a:srgbClr val="247ffa"/>
              </a:gs>
              <a:gs pos="100000">
                <a:srgbClr val="78b1fc"/>
              </a:gs>
            </a:gsLst>
            <a:lin ang="2700000"/>
          </a:gradFill>
          <a:ln>
            <a:noFill/>
          </a:ln>
        </p:spPr>
        <p:style>
          <a:lnRef idx="0"/>
          <a:fillRef idx="0"/>
          <a:effectRef idx="0"/>
          <a:fontRef idx="minor"/>
        </p:style>
      </p:sp>
      <p:sp>
        <p:nvSpPr>
          <p:cNvPr id="1277" name="CustomShape 1221"/>
          <p:cNvSpPr/>
          <p:nvPr/>
        </p:nvSpPr>
        <p:spPr>
          <a:xfrm rot="21476400">
            <a:off x="2182320" y="5112720"/>
            <a:ext cx="211680" cy="11736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278" name="CustomShape 1222"/>
          <p:cNvSpPr/>
          <p:nvPr/>
        </p:nvSpPr>
        <p:spPr>
          <a:xfrm>
            <a:off x="1845360" y="495468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Caln</a:t>
            </a:r>
            <a:endParaRPr b="0" lang="pt-BR" sz="2900" spc="-1" strike="noStrike">
              <a:solidFill>
                <a:srgbClr val="000000"/>
              </a:solidFill>
              <a:uFill>
                <a:solidFill>
                  <a:srgbClr val="ffffff"/>
                </a:solidFill>
              </a:uFill>
              <a:latin typeface="Arial"/>
            </a:endParaRPr>
          </a:p>
        </p:txBody>
      </p:sp>
      <p:sp>
        <p:nvSpPr>
          <p:cNvPr id="1279" name="CustomShape 1223"/>
          <p:cNvSpPr/>
          <p:nvPr/>
        </p:nvSpPr>
        <p:spPr>
          <a:xfrm>
            <a:off x="2647800" y="14854320"/>
            <a:ext cx="1092240" cy="459000"/>
          </a:xfrm>
          <a:custGeom>
            <a:avLst/>
            <a:gdLst/>
            <a:ahLst/>
            <a:rect l="l" t="t" r="r" b="b"/>
            <a:pathLst>
              <a:path w="21600" h="21600">
                <a:moveTo>
                  <a:pt x="0" y="0"/>
                </a:moveTo>
                <a:lnTo>
                  <a:pt x="21600" y="0"/>
                </a:lnTo>
                <a:lnTo>
                  <a:pt x="21600" y="21600"/>
                </a:lnTo>
                <a:lnTo>
                  <a:pt x="0" y="21600"/>
                </a:lnTo>
                <a:lnTo>
                  <a:pt x="0" y="0"/>
                </a:lnTo>
                <a:close/>
              </a:path>
            </a:pathLst>
          </a:custGeom>
          <a:noFill/>
          <a:ln w="15120">
            <a:solidFill>
              <a:srgbClr val="ff0000"/>
            </a:solidFill>
            <a:miter/>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APC</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Regulation</a:t>
            </a:r>
            <a:endParaRPr b="0" lang="pt-BR" sz="2900" spc="-1" strike="noStrike">
              <a:solidFill>
                <a:srgbClr val="000000"/>
              </a:solidFill>
              <a:uFill>
                <a:solidFill>
                  <a:srgbClr val="ffffff"/>
                </a:solidFill>
              </a:uFill>
              <a:latin typeface="Arial"/>
            </a:endParaRPr>
          </a:p>
        </p:txBody>
      </p:sp>
      <p:sp>
        <p:nvSpPr>
          <p:cNvPr id="1280" name="CustomShape 1224"/>
          <p:cNvSpPr/>
          <p:nvPr/>
        </p:nvSpPr>
        <p:spPr>
          <a:xfrm>
            <a:off x="2749680" y="15533640"/>
            <a:ext cx="18795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Degradation of Cell Cycle Regulators</a:t>
            </a:r>
            <a:endParaRPr b="0" lang="pt-BR" sz="2900" spc="-1" strike="noStrike">
              <a:solidFill>
                <a:srgbClr val="000000"/>
              </a:solidFill>
              <a:uFill>
                <a:solidFill>
                  <a:srgbClr val="ffffff"/>
                </a:solidFill>
              </a:uFill>
              <a:latin typeface="Arial"/>
            </a:endParaRPr>
          </a:p>
        </p:txBody>
      </p:sp>
      <p:sp>
        <p:nvSpPr>
          <p:cNvPr id="1281" name="CustomShape 1225"/>
          <p:cNvSpPr/>
          <p:nvPr/>
        </p:nvSpPr>
        <p:spPr>
          <a:xfrm>
            <a:off x="1839960" y="8835840"/>
            <a:ext cx="220680" cy="155520"/>
          </a:xfrm>
          <a:custGeom>
            <a:avLst/>
            <a:gdLst/>
            <a:ahLst/>
            <a:rect l="l" t="t" r="r" b="b"/>
            <a:pathLst>
              <a:path w="82" h="108">
                <a:moveTo>
                  <a:pt x="2" y="0"/>
                </a:moveTo>
                <a:lnTo>
                  <a:pt x="0" y="108"/>
                </a:lnTo>
                <a:lnTo>
                  <a:pt x="82" y="108"/>
                </a:lnTo>
              </a:path>
            </a:pathLst>
          </a:custGeom>
          <a:noFill/>
          <a:ln w="25560">
            <a:solidFill>
              <a:srgbClr val="ffffff"/>
            </a:solidFill>
            <a:round/>
          </a:ln>
          <a:effectLst>
            <a:outerShdw dist="17819" dir="2700000">
              <a:srgbClr val="000000"/>
            </a:outerShdw>
          </a:effectLst>
        </p:spPr>
        <p:style>
          <a:lnRef idx="0"/>
          <a:fillRef idx="0"/>
          <a:effectRef idx="0"/>
          <a:fontRef idx="minor"/>
        </p:style>
      </p:sp>
      <p:sp>
        <p:nvSpPr>
          <p:cNvPr id="1282" name="CustomShape 1226"/>
          <p:cNvSpPr/>
          <p:nvPr/>
        </p:nvSpPr>
        <p:spPr>
          <a:xfrm>
            <a:off x="2476440" y="8831160"/>
            <a:ext cx="358920" cy="163440"/>
          </a:xfrm>
          <a:custGeom>
            <a:avLst/>
            <a:gdLst/>
            <a:ahLst/>
            <a:rect l="l" t="t" r="r" b="b"/>
            <a:pathLst>
              <a:path w="226" h="103">
                <a:moveTo>
                  <a:pt x="223" y="0"/>
                </a:moveTo>
                <a:lnTo>
                  <a:pt x="226" y="98"/>
                </a:lnTo>
                <a:lnTo>
                  <a:pt x="0" y="103"/>
                </a:lnTo>
              </a:path>
            </a:pathLst>
          </a:custGeom>
          <a:noFill/>
          <a:ln w="25560">
            <a:solidFill>
              <a:srgbClr val="ffffff"/>
            </a:solidFill>
            <a:round/>
          </a:ln>
          <a:effectLst>
            <a:outerShdw dist="17819" dir="2700000">
              <a:srgbClr val="000000"/>
            </a:outerShdw>
          </a:effectLst>
        </p:spPr>
        <p:style>
          <a:lnRef idx="0"/>
          <a:fillRef idx="0"/>
          <a:effectRef idx="0"/>
          <a:fontRef idx="minor"/>
        </p:style>
      </p:sp>
      <p:sp>
        <p:nvSpPr>
          <p:cNvPr id="1283" name="CustomShape 1227"/>
          <p:cNvSpPr/>
          <p:nvPr/>
        </p:nvSpPr>
        <p:spPr>
          <a:xfrm>
            <a:off x="1985760" y="8907120"/>
            <a:ext cx="63036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7819" dir="2700000">
              <a:srgbClr val="000000"/>
            </a:outerShdw>
          </a:effectLst>
        </p:spPr>
        <p:style>
          <a:lnRef idx="0"/>
          <a:fillRef idx="0"/>
          <a:effectRef idx="0"/>
          <a:fontRef idx="minor"/>
        </p:style>
        <p:txBody>
          <a:bodyPr lIns="0" rIns="0" tIns="0" bIns="0"/>
          <a:p>
            <a:pPr algn="ctr"/>
            <a:r>
              <a:rPr b="1" lang="en-US" sz="1200" spc="-1" strike="noStrike">
                <a:solidFill>
                  <a:srgbClr val="ffffff"/>
                </a:solidFill>
                <a:uFill>
                  <a:solidFill>
                    <a:srgbClr val="ffffff"/>
                  </a:solidFill>
                </a:uFill>
                <a:latin typeface="Arial"/>
              </a:rPr>
              <a:t>PKA</a:t>
            </a:r>
            <a:endParaRPr b="0" lang="pt-BR" sz="2900" spc="-1" strike="noStrike">
              <a:solidFill>
                <a:srgbClr val="000000"/>
              </a:solidFill>
              <a:uFill>
                <a:solidFill>
                  <a:srgbClr val="ffffff"/>
                </a:solidFill>
              </a:uFill>
              <a:latin typeface="Arial"/>
            </a:endParaRPr>
          </a:p>
        </p:txBody>
      </p:sp>
      <p:sp>
        <p:nvSpPr>
          <p:cNvPr id="1284" name="CustomShape 1228"/>
          <p:cNvSpPr/>
          <p:nvPr/>
        </p:nvSpPr>
        <p:spPr>
          <a:xfrm flipH="1" rot="186600">
            <a:off x="6273000" y="14596920"/>
            <a:ext cx="622440" cy="3841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d366fb"/>
              </a:gs>
              <a:gs pos="100000">
                <a:srgbClr val="edbffd"/>
              </a:gs>
            </a:gsLst>
            <a:lin ang="2700000"/>
          </a:gradFill>
          <a:ln>
            <a:noFill/>
          </a:ln>
        </p:spPr>
        <p:style>
          <a:lnRef idx="0"/>
          <a:fillRef idx="0"/>
          <a:effectRef idx="0"/>
          <a:fontRef idx="minor"/>
        </p:style>
      </p:sp>
      <p:sp>
        <p:nvSpPr>
          <p:cNvPr id="1285" name="CustomShape 1229"/>
          <p:cNvSpPr/>
          <p:nvPr/>
        </p:nvSpPr>
        <p:spPr>
          <a:xfrm flipH="1" rot="186600">
            <a:off x="6424560" y="14633640"/>
            <a:ext cx="359640" cy="1278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286" name="CustomShape 1230"/>
          <p:cNvSpPr/>
          <p:nvPr/>
        </p:nvSpPr>
        <p:spPr>
          <a:xfrm>
            <a:off x="6435720" y="14686200"/>
            <a:ext cx="4932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Elk1</a:t>
            </a:r>
            <a:endParaRPr b="0" lang="pt-BR" sz="2900" spc="-1" strike="noStrike">
              <a:solidFill>
                <a:srgbClr val="000000"/>
              </a:solidFill>
              <a:uFill>
                <a:solidFill>
                  <a:srgbClr val="ffffff"/>
                </a:solidFill>
              </a:uFill>
              <a:latin typeface="Arial"/>
            </a:endParaRPr>
          </a:p>
        </p:txBody>
      </p:sp>
      <p:sp>
        <p:nvSpPr>
          <p:cNvPr id="1287" name="CustomShape 1231"/>
          <p:cNvSpPr/>
          <p:nvPr/>
        </p:nvSpPr>
        <p:spPr>
          <a:xfrm>
            <a:off x="6512040" y="1439532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288" name="CustomShape 1232"/>
          <p:cNvSpPr/>
          <p:nvPr/>
        </p:nvSpPr>
        <p:spPr>
          <a:xfrm>
            <a:off x="6610320" y="1449720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289" name="CustomShape 1233"/>
          <p:cNvSpPr/>
          <p:nvPr/>
        </p:nvSpPr>
        <p:spPr>
          <a:xfrm>
            <a:off x="6593040" y="1447776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290" name="CustomShape 1234"/>
          <p:cNvSpPr/>
          <p:nvPr/>
        </p:nvSpPr>
        <p:spPr>
          <a:xfrm flipH="1" rot="186600">
            <a:off x="3761280" y="14664960"/>
            <a:ext cx="549720" cy="3315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f4a4a"/>
              </a:gs>
              <a:gs pos="100000">
                <a:srgbClr val="ffb7b7"/>
              </a:gs>
            </a:gsLst>
            <a:lin ang="2700000"/>
          </a:gradFill>
          <a:ln>
            <a:noFill/>
          </a:ln>
        </p:spPr>
        <p:style>
          <a:lnRef idx="0"/>
          <a:fillRef idx="0"/>
          <a:effectRef idx="0"/>
          <a:fontRef idx="minor"/>
        </p:style>
      </p:sp>
      <p:sp>
        <p:nvSpPr>
          <p:cNvPr id="1291" name="CustomShape 1235"/>
          <p:cNvSpPr/>
          <p:nvPr/>
        </p:nvSpPr>
        <p:spPr>
          <a:xfrm flipH="1" rot="186600">
            <a:off x="3896280" y="14696640"/>
            <a:ext cx="317880" cy="1105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292" name="CustomShape 1236"/>
          <p:cNvSpPr/>
          <p:nvPr/>
        </p:nvSpPr>
        <p:spPr>
          <a:xfrm>
            <a:off x="3834720" y="14743440"/>
            <a:ext cx="5493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ATF1</a:t>
            </a:r>
            <a:endParaRPr b="0" lang="pt-BR" sz="2900" spc="-1" strike="noStrike">
              <a:solidFill>
                <a:srgbClr val="000000"/>
              </a:solidFill>
              <a:uFill>
                <a:solidFill>
                  <a:srgbClr val="ffffff"/>
                </a:solidFill>
              </a:uFill>
              <a:latin typeface="Arial"/>
            </a:endParaRPr>
          </a:p>
        </p:txBody>
      </p:sp>
      <p:sp>
        <p:nvSpPr>
          <p:cNvPr id="1293" name="CustomShape 1237"/>
          <p:cNvSpPr/>
          <p:nvPr/>
        </p:nvSpPr>
        <p:spPr>
          <a:xfrm>
            <a:off x="3870360" y="1448424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294" name="CustomShape 1238"/>
          <p:cNvSpPr/>
          <p:nvPr/>
        </p:nvSpPr>
        <p:spPr>
          <a:xfrm>
            <a:off x="3968640" y="1458612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295" name="CustomShape 1239"/>
          <p:cNvSpPr/>
          <p:nvPr/>
        </p:nvSpPr>
        <p:spPr>
          <a:xfrm>
            <a:off x="3951360" y="1456668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296" name="CustomShape 1240"/>
          <p:cNvSpPr/>
          <p:nvPr/>
        </p:nvSpPr>
        <p:spPr>
          <a:xfrm flipH="1" rot="186600">
            <a:off x="4300920" y="14641560"/>
            <a:ext cx="599040" cy="3841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00ff00"/>
              </a:gs>
              <a:gs pos="100000">
                <a:srgbClr val="afffaf"/>
              </a:gs>
            </a:gsLst>
            <a:lin ang="2700000"/>
          </a:gradFill>
          <a:ln>
            <a:noFill/>
          </a:ln>
        </p:spPr>
        <p:style>
          <a:lnRef idx="0"/>
          <a:fillRef idx="0"/>
          <a:effectRef idx="0"/>
          <a:fontRef idx="minor"/>
        </p:style>
      </p:sp>
      <p:sp>
        <p:nvSpPr>
          <p:cNvPr id="1297" name="CustomShape 1241"/>
          <p:cNvSpPr/>
          <p:nvPr/>
        </p:nvSpPr>
        <p:spPr>
          <a:xfrm flipH="1" rot="186600">
            <a:off x="4447800" y="14678280"/>
            <a:ext cx="346320" cy="1278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298" name="CustomShape 1242"/>
          <p:cNvSpPr/>
          <p:nvPr/>
        </p:nvSpPr>
        <p:spPr>
          <a:xfrm>
            <a:off x="4379040" y="14724360"/>
            <a:ext cx="6120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CREB</a:t>
            </a:r>
            <a:endParaRPr b="0" lang="pt-BR" sz="2900" spc="-1" strike="noStrike">
              <a:solidFill>
                <a:srgbClr val="000000"/>
              </a:solidFill>
              <a:uFill>
                <a:solidFill>
                  <a:srgbClr val="ffffff"/>
                </a:solidFill>
              </a:uFill>
              <a:latin typeface="Arial"/>
            </a:endParaRPr>
          </a:p>
        </p:txBody>
      </p:sp>
      <p:sp>
        <p:nvSpPr>
          <p:cNvPr id="1299" name="CustomShape 1243"/>
          <p:cNvSpPr/>
          <p:nvPr/>
        </p:nvSpPr>
        <p:spPr>
          <a:xfrm>
            <a:off x="4314600" y="1443348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300" name="CustomShape 1244"/>
          <p:cNvSpPr/>
          <p:nvPr/>
        </p:nvSpPr>
        <p:spPr>
          <a:xfrm>
            <a:off x="4412880" y="1453536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301" name="CustomShape 1245"/>
          <p:cNvSpPr/>
          <p:nvPr/>
        </p:nvSpPr>
        <p:spPr>
          <a:xfrm>
            <a:off x="4395600" y="1451592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302" name="CustomShape 1246"/>
          <p:cNvSpPr/>
          <p:nvPr/>
        </p:nvSpPr>
        <p:spPr>
          <a:xfrm flipH="1" rot="186600">
            <a:off x="4882680" y="14735160"/>
            <a:ext cx="573840" cy="3333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247ffa"/>
              </a:gs>
              <a:gs pos="100000">
                <a:srgbClr val="b9d6fd"/>
              </a:gs>
            </a:gsLst>
            <a:lin ang="2700000"/>
          </a:gradFill>
          <a:ln>
            <a:noFill/>
          </a:ln>
        </p:spPr>
        <p:style>
          <a:lnRef idx="0"/>
          <a:fillRef idx="0"/>
          <a:effectRef idx="0"/>
          <a:fontRef idx="minor"/>
        </p:style>
      </p:sp>
      <p:sp>
        <p:nvSpPr>
          <p:cNvPr id="1303" name="CustomShape 1247"/>
          <p:cNvSpPr/>
          <p:nvPr/>
        </p:nvSpPr>
        <p:spPr>
          <a:xfrm flipH="1" rot="186600">
            <a:off x="5022360" y="14766840"/>
            <a:ext cx="331560" cy="11088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304" name="CustomShape 1248"/>
          <p:cNvSpPr/>
          <p:nvPr/>
        </p:nvSpPr>
        <p:spPr>
          <a:xfrm>
            <a:off x="4893840" y="14816520"/>
            <a:ext cx="6289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CREM</a:t>
            </a:r>
            <a:endParaRPr b="0" lang="pt-BR" sz="2900" spc="-1" strike="noStrike">
              <a:solidFill>
                <a:srgbClr val="000000"/>
              </a:solidFill>
              <a:uFill>
                <a:solidFill>
                  <a:srgbClr val="ffffff"/>
                </a:solidFill>
              </a:uFill>
              <a:latin typeface="Arial"/>
            </a:endParaRPr>
          </a:p>
        </p:txBody>
      </p:sp>
      <p:sp>
        <p:nvSpPr>
          <p:cNvPr id="1305" name="CustomShape 1249"/>
          <p:cNvSpPr/>
          <p:nvPr/>
        </p:nvSpPr>
        <p:spPr>
          <a:xfrm>
            <a:off x="4974840" y="1454796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306" name="CustomShape 1250"/>
          <p:cNvSpPr/>
          <p:nvPr/>
        </p:nvSpPr>
        <p:spPr>
          <a:xfrm>
            <a:off x="5073120" y="1464984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307" name="CustomShape 1251"/>
          <p:cNvSpPr/>
          <p:nvPr/>
        </p:nvSpPr>
        <p:spPr>
          <a:xfrm>
            <a:off x="5055840" y="1463040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308" name="CustomShape 1252"/>
          <p:cNvSpPr/>
          <p:nvPr/>
        </p:nvSpPr>
        <p:spPr>
          <a:xfrm flipH="1" rot="186600">
            <a:off x="5419080" y="14660640"/>
            <a:ext cx="622080" cy="3585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d57cc"/>
              </a:gs>
              <a:gs pos="100000">
                <a:srgbClr val="febeec"/>
              </a:gs>
            </a:gsLst>
            <a:lin ang="2700000"/>
          </a:gradFill>
          <a:ln>
            <a:noFill/>
          </a:ln>
        </p:spPr>
        <p:style>
          <a:lnRef idx="0"/>
          <a:fillRef idx="0"/>
          <a:effectRef idx="0"/>
          <a:fontRef idx="minor"/>
        </p:style>
      </p:sp>
      <p:sp>
        <p:nvSpPr>
          <p:cNvPr id="1309" name="CustomShape 1253"/>
          <p:cNvSpPr/>
          <p:nvPr/>
        </p:nvSpPr>
        <p:spPr>
          <a:xfrm flipH="1" rot="186600">
            <a:off x="5571720" y="14694840"/>
            <a:ext cx="359640" cy="1195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310" name="CustomShape 1254"/>
          <p:cNvSpPr/>
          <p:nvPr/>
        </p:nvSpPr>
        <p:spPr>
          <a:xfrm>
            <a:off x="5495760" y="14725440"/>
            <a:ext cx="500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CBP</a:t>
            </a:r>
            <a:endParaRPr b="0" lang="pt-BR" sz="2900" spc="-1" strike="noStrike">
              <a:solidFill>
                <a:srgbClr val="000000"/>
              </a:solidFill>
              <a:uFill>
                <a:solidFill>
                  <a:srgbClr val="ffffff"/>
                </a:solidFill>
              </a:uFill>
              <a:latin typeface="Arial"/>
            </a:endParaRPr>
          </a:p>
        </p:txBody>
      </p:sp>
      <p:sp>
        <p:nvSpPr>
          <p:cNvPr id="1311" name="CustomShape 1255"/>
          <p:cNvSpPr/>
          <p:nvPr/>
        </p:nvSpPr>
        <p:spPr>
          <a:xfrm>
            <a:off x="5584680" y="14420880"/>
            <a:ext cx="41976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312" name="CustomShape 1256"/>
          <p:cNvSpPr/>
          <p:nvPr/>
        </p:nvSpPr>
        <p:spPr>
          <a:xfrm>
            <a:off x="5682600" y="14522760"/>
            <a:ext cx="20952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313" name="CustomShape 1257"/>
          <p:cNvSpPr/>
          <p:nvPr/>
        </p:nvSpPr>
        <p:spPr>
          <a:xfrm>
            <a:off x="5665320" y="14503320"/>
            <a:ext cx="25992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314" name="CustomShape 1258"/>
          <p:cNvSpPr/>
          <p:nvPr/>
        </p:nvSpPr>
        <p:spPr>
          <a:xfrm flipH="1" rot="16200000">
            <a:off x="6128280" y="14641560"/>
            <a:ext cx="422280" cy="34596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37d5d9"/>
              </a:gs>
              <a:gs pos="100000">
                <a:srgbClr val="d5f6f7"/>
              </a:gs>
            </a:gsLst>
            <a:lin ang="2700000"/>
          </a:gradFill>
          <a:ln>
            <a:noFill/>
          </a:ln>
        </p:spPr>
        <p:style>
          <a:lnRef idx="0"/>
          <a:fillRef idx="0"/>
          <a:effectRef idx="0"/>
          <a:fontRef idx="minor"/>
        </p:style>
      </p:sp>
      <p:sp>
        <p:nvSpPr>
          <p:cNvPr id="1315" name="CustomShape 1259"/>
          <p:cNvSpPr/>
          <p:nvPr/>
        </p:nvSpPr>
        <p:spPr>
          <a:xfrm flipH="1" rot="16200000">
            <a:off x="6298920" y="14774760"/>
            <a:ext cx="244080" cy="1152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316" name="CustomShape 1260"/>
          <p:cNvSpPr/>
          <p:nvPr/>
        </p:nvSpPr>
        <p:spPr>
          <a:xfrm flipH="1" rot="5309400">
            <a:off x="5875560" y="14643720"/>
            <a:ext cx="441360" cy="35928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ff00ff"/>
              </a:gs>
              <a:gs pos="100000">
                <a:srgbClr val="800000"/>
              </a:gs>
            </a:gsLst>
            <a:lin ang="7764000"/>
          </a:gradFill>
          <a:ln>
            <a:noFill/>
          </a:ln>
        </p:spPr>
        <p:style>
          <a:lnRef idx="0"/>
          <a:fillRef idx="0"/>
          <a:effectRef idx="0"/>
          <a:fontRef idx="minor"/>
        </p:style>
      </p:sp>
      <p:sp>
        <p:nvSpPr>
          <p:cNvPr id="1317" name="CustomShape 1261"/>
          <p:cNvSpPr/>
          <p:nvPr/>
        </p:nvSpPr>
        <p:spPr>
          <a:xfrm flipH="1" rot="5309400">
            <a:off x="5884560" y="14745960"/>
            <a:ext cx="255240" cy="11952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318" name="CustomShape 1262"/>
          <p:cNvSpPr/>
          <p:nvPr/>
        </p:nvSpPr>
        <p:spPr>
          <a:xfrm>
            <a:off x="5873760" y="14663520"/>
            <a:ext cx="76356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NF-</a:t>
            </a:r>
            <a:r>
              <a:rPr b="1" lang="en-US" sz="1400" spc="-1" strike="noStrike">
                <a:solidFill>
                  <a:srgbClr val="000000"/>
                </a:solidFill>
                <a:uFill>
                  <a:solidFill>
                    <a:srgbClr val="ffffff"/>
                  </a:solidFill>
                </a:uFill>
                <a:latin typeface="Symbol"/>
                <a:ea typeface="Symbol"/>
              </a:rPr>
              <a:t></a:t>
            </a:r>
            <a:r>
              <a:rPr b="1" lang="en-US" sz="1200" spc="-1" strike="noStrike">
                <a:solidFill>
                  <a:srgbClr val="000000"/>
                </a:solidFill>
                <a:uFill>
                  <a:solidFill>
                    <a:srgbClr val="ffffff"/>
                  </a:solidFill>
                </a:uFill>
                <a:latin typeface="Arial"/>
              </a:rPr>
              <a:t>B</a:t>
            </a:r>
            <a:endParaRPr b="0" lang="pt-BR" sz="2900" spc="-1" strike="noStrike">
              <a:solidFill>
                <a:srgbClr val="000000"/>
              </a:solidFill>
              <a:uFill>
                <a:solidFill>
                  <a:srgbClr val="ffffff"/>
                </a:solidFill>
              </a:uFill>
              <a:latin typeface="Arial"/>
            </a:endParaRPr>
          </a:p>
        </p:txBody>
      </p:sp>
      <p:sp>
        <p:nvSpPr>
          <p:cNvPr id="1319" name="CustomShape 1263"/>
          <p:cNvSpPr/>
          <p:nvPr/>
        </p:nvSpPr>
        <p:spPr>
          <a:xfrm>
            <a:off x="5864400" y="14370120"/>
            <a:ext cx="420120" cy="398160"/>
          </a:xfrm>
          <a:prstGeom prst="ellipse">
            <a:avLst/>
          </a:prstGeom>
          <a:gradFill>
            <a:gsLst>
              <a:gs pos="0">
                <a:srgbClr val="f96307"/>
              </a:gs>
              <a:gs pos="100000">
                <a:srgbClr val="070800"/>
              </a:gs>
            </a:gsLst>
            <a:path path="rect"/>
          </a:gradFill>
          <a:ln>
            <a:noFill/>
          </a:ln>
        </p:spPr>
        <p:style>
          <a:lnRef idx="0"/>
          <a:fillRef idx="0"/>
          <a:effectRef idx="0"/>
          <a:fontRef idx="minor"/>
        </p:style>
      </p:sp>
      <p:sp>
        <p:nvSpPr>
          <p:cNvPr id="1320" name="CustomShape 1264"/>
          <p:cNvSpPr/>
          <p:nvPr/>
        </p:nvSpPr>
        <p:spPr>
          <a:xfrm>
            <a:off x="5962680" y="14472000"/>
            <a:ext cx="209880" cy="199440"/>
          </a:xfrm>
          <a:prstGeom prst="ellipse">
            <a:avLst/>
          </a:prstGeom>
          <a:gradFill>
            <a:gsLst>
              <a:gs pos="0">
                <a:srgbClr val="f9ff11"/>
              </a:gs>
              <a:gs pos="100000">
                <a:srgbClr val="080801"/>
              </a:gs>
            </a:gsLst>
            <a:path path="rect"/>
          </a:gradFill>
          <a:ln>
            <a:noFill/>
          </a:ln>
        </p:spPr>
        <p:style>
          <a:lnRef idx="0"/>
          <a:fillRef idx="0"/>
          <a:effectRef idx="0"/>
          <a:fontRef idx="minor"/>
        </p:style>
      </p:sp>
      <p:sp>
        <p:nvSpPr>
          <p:cNvPr id="1321" name="CustomShape 1265"/>
          <p:cNvSpPr/>
          <p:nvPr/>
        </p:nvSpPr>
        <p:spPr>
          <a:xfrm>
            <a:off x="5945400" y="14452560"/>
            <a:ext cx="260280" cy="24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000" spc="-1" strike="noStrike">
                <a:solidFill>
                  <a:srgbClr val="000000"/>
                </a:solidFill>
                <a:uFill>
                  <a:solidFill>
                    <a:srgbClr val="ffffff"/>
                  </a:solidFill>
                </a:uFill>
                <a:latin typeface="Arial"/>
              </a:rPr>
              <a:t>P</a:t>
            </a:r>
            <a:endParaRPr b="0" lang="pt-BR" sz="2900" spc="-1" strike="noStrike">
              <a:solidFill>
                <a:srgbClr val="000000"/>
              </a:solidFill>
              <a:uFill>
                <a:solidFill>
                  <a:srgbClr val="ffffff"/>
                </a:solidFill>
              </a:uFill>
              <a:latin typeface="Arial"/>
            </a:endParaRPr>
          </a:p>
        </p:txBody>
      </p:sp>
      <p:sp>
        <p:nvSpPr>
          <p:cNvPr id="1322" name="CustomShape 1266"/>
          <p:cNvSpPr/>
          <p:nvPr/>
        </p:nvSpPr>
        <p:spPr>
          <a:xfrm>
            <a:off x="3365640" y="2109600"/>
            <a:ext cx="55872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Na</a:t>
            </a:r>
            <a:endParaRPr b="0" lang="pt-BR" sz="2900" spc="-1" strike="noStrike">
              <a:solidFill>
                <a:srgbClr val="000000"/>
              </a:solidFill>
              <a:uFill>
                <a:solidFill>
                  <a:srgbClr val="ffffff"/>
                </a:solidFill>
              </a:uFill>
              <a:latin typeface="Arial"/>
            </a:endParaRPr>
          </a:p>
        </p:txBody>
      </p:sp>
      <p:sp>
        <p:nvSpPr>
          <p:cNvPr id="1323" name="CustomShape 1267"/>
          <p:cNvSpPr/>
          <p:nvPr/>
        </p:nvSpPr>
        <p:spPr>
          <a:xfrm>
            <a:off x="3670200" y="1982880"/>
            <a:ext cx="253800" cy="3373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600" spc="-1" strike="noStrike">
                <a:solidFill>
                  <a:srgbClr val="ffffff"/>
                </a:solidFill>
                <a:uFill>
                  <a:solidFill>
                    <a:srgbClr val="ffffff"/>
                  </a:solidFill>
                </a:uFill>
                <a:latin typeface="Arial"/>
              </a:rPr>
              <a:t>+</a:t>
            </a:r>
            <a:endParaRPr b="0" lang="pt-BR" sz="2900" spc="-1" strike="noStrike">
              <a:solidFill>
                <a:srgbClr val="000000"/>
              </a:solidFill>
              <a:uFill>
                <a:solidFill>
                  <a:srgbClr val="ffffff"/>
                </a:solidFill>
              </a:uFill>
              <a:latin typeface="Arial"/>
            </a:endParaRPr>
          </a:p>
        </p:txBody>
      </p:sp>
      <p:sp>
        <p:nvSpPr>
          <p:cNvPr id="1324" name="CustomShape 1268"/>
          <p:cNvSpPr/>
          <p:nvPr/>
        </p:nvSpPr>
        <p:spPr>
          <a:xfrm>
            <a:off x="3441600" y="2363760"/>
            <a:ext cx="38124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Cl</a:t>
            </a:r>
            <a:endParaRPr b="0" lang="pt-BR" sz="2900" spc="-1" strike="noStrike">
              <a:solidFill>
                <a:srgbClr val="000000"/>
              </a:solidFill>
              <a:uFill>
                <a:solidFill>
                  <a:srgbClr val="ffffff"/>
                </a:solidFill>
              </a:uFill>
              <a:latin typeface="Arial"/>
            </a:endParaRPr>
          </a:p>
        </p:txBody>
      </p:sp>
      <p:sp>
        <p:nvSpPr>
          <p:cNvPr id="1325" name="CustomShape 1269"/>
          <p:cNvSpPr/>
          <p:nvPr/>
        </p:nvSpPr>
        <p:spPr>
          <a:xfrm>
            <a:off x="3530520" y="2173320"/>
            <a:ext cx="38124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400" spc="-1" strike="noStrike">
                <a:solidFill>
                  <a:srgbClr val="ffffff"/>
                </a:solidFill>
                <a:uFill>
                  <a:solidFill>
                    <a:srgbClr val="ffffff"/>
                  </a:solidFill>
                </a:uFill>
                <a:latin typeface="Arial"/>
              </a:rPr>
              <a:t>-</a:t>
            </a:r>
            <a:endParaRPr b="0" lang="pt-BR" sz="2900" spc="-1" strike="noStrike">
              <a:solidFill>
                <a:srgbClr val="000000"/>
              </a:solidFill>
              <a:uFill>
                <a:solidFill>
                  <a:srgbClr val="ffffff"/>
                </a:solidFill>
              </a:uFill>
              <a:latin typeface="Arial"/>
            </a:endParaRPr>
          </a:p>
        </p:txBody>
      </p:sp>
      <p:sp>
        <p:nvSpPr>
          <p:cNvPr id="1326" name="CustomShape 1270"/>
          <p:cNvSpPr/>
          <p:nvPr/>
        </p:nvSpPr>
        <p:spPr>
          <a:xfrm>
            <a:off x="3238560" y="801720"/>
            <a:ext cx="444600" cy="112068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00ffea"/>
              </a:gs>
              <a:gs pos="100000">
                <a:srgbClr val="1d593b"/>
              </a:gs>
            </a:gsLst>
            <a:lin ang="0"/>
          </a:gradFill>
          <a:ln>
            <a:noFill/>
          </a:ln>
        </p:spPr>
        <p:style>
          <a:lnRef idx="0"/>
          <a:fillRef idx="0"/>
          <a:effectRef idx="0"/>
          <a:fontRef idx="minor"/>
        </p:style>
      </p:sp>
      <p:sp>
        <p:nvSpPr>
          <p:cNvPr id="1327" name="CustomShape 1271"/>
          <p:cNvSpPr/>
          <p:nvPr/>
        </p:nvSpPr>
        <p:spPr>
          <a:xfrm rot="5400000">
            <a:off x="2987640" y="1203120"/>
            <a:ext cx="970200" cy="24624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328" name="CustomShape 1272"/>
          <p:cNvSpPr/>
          <p:nvPr/>
        </p:nvSpPr>
        <p:spPr>
          <a:xfrm>
            <a:off x="2982960" y="1131840"/>
            <a:ext cx="10922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SCn, KCn, </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ClCn, CaCn</a:t>
            </a:r>
            <a:endParaRPr b="0" lang="pt-BR" sz="2900" spc="-1" strike="noStrike">
              <a:solidFill>
                <a:srgbClr val="000000"/>
              </a:solidFill>
              <a:uFill>
                <a:solidFill>
                  <a:srgbClr val="ffffff"/>
                </a:solidFill>
              </a:uFill>
              <a:latin typeface="Arial"/>
            </a:endParaRPr>
          </a:p>
        </p:txBody>
      </p:sp>
      <p:sp>
        <p:nvSpPr>
          <p:cNvPr id="1329" name="CustomShape 1273"/>
          <p:cNvSpPr/>
          <p:nvPr/>
        </p:nvSpPr>
        <p:spPr>
          <a:xfrm>
            <a:off x="6472080" y="9086760"/>
            <a:ext cx="762120" cy="4096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247ffa"/>
              </a:gs>
              <a:gs pos="100000">
                <a:srgbClr val="84b7fc"/>
              </a:gs>
            </a:gsLst>
            <a:lin ang="2700000"/>
          </a:gradFill>
          <a:ln w="9360">
            <a:solidFill>
              <a:srgbClr val="000000"/>
            </a:solidFill>
            <a:round/>
          </a:ln>
        </p:spPr>
        <p:style>
          <a:lnRef idx="0"/>
          <a:fillRef idx="0"/>
          <a:effectRef idx="0"/>
          <a:fontRef idx="minor"/>
        </p:style>
      </p:sp>
      <p:sp>
        <p:nvSpPr>
          <p:cNvPr id="1330" name="CustomShape 1274"/>
          <p:cNvSpPr/>
          <p:nvPr/>
        </p:nvSpPr>
        <p:spPr>
          <a:xfrm rot="557400">
            <a:off x="6896520" y="9349200"/>
            <a:ext cx="217080" cy="860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331" name="CustomShape 1275"/>
          <p:cNvSpPr/>
          <p:nvPr/>
        </p:nvSpPr>
        <p:spPr>
          <a:xfrm>
            <a:off x="6524280" y="9147240"/>
            <a:ext cx="6624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Rap1A</a:t>
            </a:r>
            <a:endParaRPr b="0" lang="pt-BR" sz="2900" spc="-1" strike="noStrike">
              <a:solidFill>
                <a:srgbClr val="000000"/>
              </a:solidFill>
              <a:uFill>
                <a:solidFill>
                  <a:srgbClr val="ffffff"/>
                </a:solidFill>
              </a:uFill>
              <a:latin typeface="Arial"/>
            </a:endParaRPr>
          </a:p>
        </p:txBody>
      </p:sp>
      <p:sp>
        <p:nvSpPr>
          <p:cNvPr id="1332" name="CustomShape 1276"/>
          <p:cNvSpPr/>
          <p:nvPr/>
        </p:nvSpPr>
        <p:spPr>
          <a:xfrm>
            <a:off x="7189920" y="13778640"/>
            <a:ext cx="167400" cy="16272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333" name="CustomShape 1277"/>
          <p:cNvSpPr/>
          <p:nvPr/>
        </p:nvSpPr>
        <p:spPr>
          <a:xfrm>
            <a:off x="7327800" y="13778640"/>
            <a:ext cx="167400" cy="16272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334" name="CustomShape 1278"/>
          <p:cNvSpPr/>
          <p:nvPr/>
        </p:nvSpPr>
        <p:spPr>
          <a:xfrm>
            <a:off x="7135920" y="13666680"/>
            <a:ext cx="393480" cy="3697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1335" name="CustomShape 1279"/>
          <p:cNvSpPr/>
          <p:nvPr/>
        </p:nvSpPr>
        <p:spPr>
          <a:xfrm>
            <a:off x="7107120" y="13718880"/>
            <a:ext cx="50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900" spc="-1" strike="noStrike">
              <a:solidFill>
                <a:srgbClr val="000000"/>
              </a:solidFill>
              <a:uFill>
                <a:solidFill>
                  <a:srgbClr val="ffffff"/>
                </a:solidFill>
              </a:uFill>
              <a:latin typeface="Arial"/>
            </a:endParaRPr>
          </a:p>
        </p:txBody>
      </p:sp>
      <p:sp>
        <p:nvSpPr>
          <p:cNvPr id="1336" name="CustomShape 1280"/>
          <p:cNvSpPr/>
          <p:nvPr/>
        </p:nvSpPr>
        <p:spPr>
          <a:xfrm>
            <a:off x="3986280" y="763560"/>
            <a:ext cx="520560" cy="1219320"/>
          </a:xfrm>
          <a:custGeom>
            <a:avLst/>
            <a:gdLst/>
            <a:ahLst/>
            <a:rect l="l" t="t" r="r" b="b"/>
            <a:pathLst>
              <a:path w="376" h="860">
                <a:moveTo>
                  <a:pt x="0" y="2"/>
                </a:moveTo>
                <a:cubicBezTo>
                  <a:pt x="52" y="30"/>
                  <a:pt x="96" y="58"/>
                  <a:pt x="190" y="56"/>
                </a:cubicBezTo>
                <a:cubicBezTo>
                  <a:pt x="284" y="54"/>
                  <a:pt x="298" y="38"/>
                  <a:pt x="358" y="0"/>
                </a:cubicBezTo>
                <a:cubicBezTo>
                  <a:pt x="296" y="184"/>
                  <a:pt x="279" y="239"/>
                  <a:pt x="282" y="368"/>
                </a:cubicBezTo>
                <a:cubicBezTo>
                  <a:pt x="285" y="497"/>
                  <a:pt x="340" y="658"/>
                  <a:pt x="376" y="774"/>
                </a:cubicBezTo>
                <a:cubicBezTo>
                  <a:pt x="308" y="860"/>
                  <a:pt x="73" y="844"/>
                  <a:pt x="26" y="768"/>
                </a:cubicBezTo>
                <a:cubicBezTo>
                  <a:pt x="74" y="548"/>
                  <a:pt x="126" y="480"/>
                  <a:pt x="122" y="352"/>
                </a:cubicBezTo>
                <a:cubicBezTo>
                  <a:pt x="118" y="224"/>
                  <a:pt x="48" y="62"/>
                  <a:pt x="0" y="2"/>
                </a:cubicBezTo>
                <a:close/>
              </a:path>
            </a:pathLst>
          </a:custGeom>
          <a:gradFill>
            <a:gsLst>
              <a:gs pos="0">
                <a:srgbClr val="fa6a00"/>
              </a:gs>
              <a:gs pos="100000">
                <a:srgbClr val="1d593b"/>
              </a:gs>
            </a:gsLst>
            <a:lin ang="0"/>
          </a:gradFill>
          <a:ln>
            <a:noFill/>
          </a:ln>
        </p:spPr>
        <p:style>
          <a:lnRef idx="0"/>
          <a:fillRef idx="0"/>
          <a:effectRef idx="0"/>
          <a:fontRef idx="minor"/>
        </p:style>
      </p:sp>
      <p:sp>
        <p:nvSpPr>
          <p:cNvPr id="1337" name="CustomShape 1281"/>
          <p:cNvSpPr/>
          <p:nvPr/>
        </p:nvSpPr>
        <p:spPr>
          <a:xfrm rot="5400000">
            <a:off x="3717000" y="1252800"/>
            <a:ext cx="1054080" cy="28836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338" name="CustomShape 1282"/>
          <p:cNvSpPr/>
          <p:nvPr/>
        </p:nvSpPr>
        <p:spPr>
          <a:xfrm>
            <a:off x="4086000" y="1017720"/>
            <a:ext cx="380520" cy="64152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5400000">
              <a:srgbClr val="000000"/>
            </a:outerShdw>
          </a:effectLst>
        </p:spPr>
        <p:style>
          <a:lnRef idx="0"/>
          <a:fillRef idx="0"/>
          <a:effectRef idx="0"/>
          <a:fontRef idx="minor"/>
        </p:style>
        <p:txBody>
          <a:bodyPr lIns="90000" rIns="90000" tIns="46800" bIns="46800"/>
          <a:p>
            <a:pPr algn="ctr"/>
            <a:r>
              <a:rPr b="1" lang="en-US" sz="1200" spc="-1" strike="noStrike">
                <a:solidFill>
                  <a:srgbClr val="ffffff"/>
                </a:solidFill>
                <a:uFill>
                  <a:solidFill>
                    <a:srgbClr val="ffffff"/>
                  </a:solidFill>
                </a:uFill>
                <a:latin typeface="Arial"/>
              </a:rPr>
              <a:t>C</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N</a:t>
            </a:r>
            <a:r>
              <a:rPr b="1" lang="en-US" sz="1200" spc="-1" strike="noStrike">
                <a:solidFill>
                  <a:srgbClr val="ffffff"/>
                </a:solidFill>
                <a:uFill>
                  <a:solidFill>
                    <a:srgbClr val="ffffff"/>
                  </a:solidFill>
                </a:uFill>
                <a:latin typeface="Arial"/>
              </a:rPr>
              <a:t>
</a:t>
            </a:r>
            <a:r>
              <a:rPr b="1" lang="en-US" sz="1200" spc="-1" strike="noStrike">
                <a:solidFill>
                  <a:srgbClr val="ffffff"/>
                </a:solidFill>
                <a:uFill>
                  <a:solidFill>
                    <a:srgbClr val="ffffff"/>
                  </a:solidFill>
                </a:uFill>
                <a:latin typeface="Arial"/>
              </a:rPr>
              <a:t>G</a:t>
            </a:r>
            <a:endParaRPr b="0" lang="pt-BR" sz="2900" spc="-1" strike="noStrike">
              <a:solidFill>
                <a:srgbClr val="000000"/>
              </a:solidFill>
              <a:uFill>
                <a:solidFill>
                  <a:srgbClr val="ffffff"/>
                </a:solidFill>
              </a:uFill>
              <a:latin typeface="Arial"/>
            </a:endParaRPr>
          </a:p>
        </p:txBody>
      </p:sp>
      <p:sp>
        <p:nvSpPr>
          <p:cNvPr id="1339" name="CustomShape 1283"/>
          <p:cNvSpPr/>
          <p:nvPr/>
        </p:nvSpPr>
        <p:spPr>
          <a:xfrm>
            <a:off x="6802560" y="9678960"/>
            <a:ext cx="612720" cy="393840"/>
          </a:xfrm>
          <a:custGeom>
            <a:avLst/>
            <a:gdLst/>
            <a:ahLst/>
            <a:rect l="0" t="0" r="r" b="b"/>
            <a:pathLst>
              <a:path w="1704" h="1096">
                <a:moveTo>
                  <a:pt x="337" y="0"/>
                </a:moveTo>
                <a:lnTo>
                  <a:pt x="1365" y="0"/>
                </a:lnTo>
                <a:lnTo>
                  <a:pt x="1703" y="337"/>
                </a:lnTo>
                <a:lnTo>
                  <a:pt x="1703" y="757"/>
                </a:lnTo>
                <a:lnTo>
                  <a:pt x="1365" y="1095"/>
                </a:lnTo>
                <a:lnTo>
                  <a:pt x="337" y="1095"/>
                </a:lnTo>
                <a:lnTo>
                  <a:pt x="0" y="757"/>
                </a:lnTo>
                <a:lnTo>
                  <a:pt x="0" y="337"/>
                </a:lnTo>
                <a:lnTo>
                  <a:pt x="337" y="0"/>
                </a:lnTo>
              </a:path>
            </a:pathLst>
          </a:custGeom>
          <a:gradFill>
            <a:gsLst>
              <a:gs pos="0">
                <a:srgbClr val="503200"/>
              </a:gs>
              <a:gs pos="50000">
                <a:srgbClr val="d88500"/>
              </a:gs>
              <a:gs pos="100000">
                <a:srgbClr val="503200"/>
              </a:gs>
            </a:gsLst>
            <a:lin ang="5400000"/>
          </a:gradFill>
          <a:ln>
            <a:noFill/>
          </a:ln>
        </p:spPr>
        <p:style>
          <a:lnRef idx="0"/>
          <a:fillRef idx="0"/>
          <a:effectRef idx="0"/>
          <a:fontRef idx="minor"/>
        </p:style>
      </p:sp>
      <p:sp>
        <p:nvSpPr>
          <p:cNvPr id="1340" name="CustomShape 1284"/>
          <p:cNvSpPr/>
          <p:nvPr/>
        </p:nvSpPr>
        <p:spPr>
          <a:xfrm rot="21476400">
            <a:off x="7096320" y="9842760"/>
            <a:ext cx="315720" cy="1652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341" name="CustomShape 1285"/>
          <p:cNvSpPr/>
          <p:nvPr/>
        </p:nvSpPr>
        <p:spPr>
          <a:xfrm>
            <a:off x="6976080" y="9785160"/>
            <a:ext cx="355680" cy="18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0" rIns="0" tIns="0" bIns="0"/>
          <a:p>
            <a:pPr/>
            <a:r>
              <a:rPr b="1" lang="en-US" sz="1200" spc="-1" strike="noStrike">
                <a:solidFill>
                  <a:srgbClr val="000000"/>
                </a:solidFill>
                <a:uFill>
                  <a:solidFill>
                    <a:srgbClr val="ffffff"/>
                  </a:solidFill>
                </a:uFill>
                <a:latin typeface="Arial"/>
              </a:rPr>
              <a:t>BRaf</a:t>
            </a:r>
            <a:endParaRPr b="0" lang="pt-BR" sz="2900" spc="-1" strike="noStrike">
              <a:solidFill>
                <a:srgbClr val="000000"/>
              </a:solidFill>
              <a:uFill>
                <a:solidFill>
                  <a:srgbClr val="ffffff"/>
                </a:solidFill>
              </a:uFill>
              <a:latin typeface="Arial"/>
            </a:endParaRPr>
          </a:p>
        </p:txBody>
      </p:sp>
      <p:sp>
        <p:nvSpPr>
          <p:cNvPr id="1342" name="CustomShape 1286"/>
          <p:cNvSpPr/>
          <p:nvPr/>
        </p:nvSpPr>
        <p:spPr>
          <a:xfrm>
            <a:off x="6194520" y="12202200"/>
            <a:ext cx="167400" cy="16272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343" name="CustomShape 1287"/>
          <p:cNvSpPr/>
          <p:nvPr/>
        </p:nvSpPr>
        <p:spPr>
          <a:xfrm>
            <a:off x="6332400" y="12202200"/>
            <a:ext cx="167400" cy="162720"/>
          </a:xfrm>
          <a:prstGeom prst="ellipse">
            <a:avLst/>
          </a:prstGeom>
          <a:gradFill>
            <a:gsLst>
              <a:gs pos="0">
                <a:srgbClr val="ffffff"/>
              </a:gs>
              <a:gs pos="100000">
                <a:srgbClr val="bcbcbc"/>
              </a:gs>
            </a:gsLst>
            <a:path path="rect"/>
          </a:gradFill>
          <a:ln w="9360">
            <a:solidFill>
              <a:srgbClr val="000000"/>
            </a:solidFill>
            <a:miter/>
          </a:ln>
        </p:spPr>
        <p:style>
          <a:lnRef idx="0"/>
          <a:fillRef idx="0"/>
          <a:effectRef idx="0"/>
          <a:fontRef idx="minor"/>
        </p:style>
      </p:sp>
      <p:sp>
        <p:nvSpPr>
          <p:cNvPr id="1344" name="CustomShape 1288"/>
          <p:cNvSpPr/>
          <p:nvPr/>
        </p:nvSpPr>
        <p:spPr>
          <a:xfrm>
            <a:off x="6140520" y="12090240"/>
            <a:ext cx="393480" cy="369720"/>
          </a:xfrm>
          <a:prstGeom prst="ellipse">
            <a:avLst/>
          </a:prstGeom>
          <a:gradFill>
            <a:gsLst>
              <a:gs pos="0">
                <a:srgbClr val="ffffff"/>
              </a:gs>
              <a:gs pos="100000">
                <a:srgbClr val="cbf8fd"/>
              </a:gs>
            </a:gsLst>
            <a:path path="rect"/>
          </a:gradFill>
          <a:ln w="9360">
            <a:solidFill>
              <a:srgbClr val="000000"/>
            </a:solidFill>
            <a:miter/>
          </a:ln>
        </p:spPr>
        <p:style>
          <a:lnRef idx="0"/>
          <a:fillRef idx="0"/>
          <a:effectRef idx="0"/>
          <a:fontRef idx="minor"/>
        </p:style>
      </p:sp>
      <p:sp>
        <p:nvSpPr>
          <p:cNvPr id="1345" name="CustomShape 1289"/>
          <p:cNvSpPr/>
          <p:nvPr/>
        </p:nvSpPr>
        <p:spPr>
          <a:xfrm>
            <a:off x="6111720" y="12142440"/>
            <a:ext cx="50508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gn="ctr"/>
            <a:r>
              <a:rPr b="1" lang="en-US" sz="1200" spc="-1" strike="noStrike">
                <a:solidFill>
                  <a:srgbClr val="000000"/>
                </a:solidFill>
                <a:uFill>
                  <a:solidFill>
                    <a:srgbClr val="ffffff"/>
                  </a:solidFill>
                </a:uFill>
                <a:latin typeface="Arial"/>
              </a:rPr>
              <a:t>Ca</a:t>
            </a:r>
            <a:r>
              <a:rPr b="1" lang="en-US" sz="1200" spc="-1" strike="noStrike" baseline="30000">
                <a:solidFill>
                  <a:srgbClr val="000000"/>
                </a:solidFill>
                <a:uFill>
                  <a:solidFill>
                    <a:srgbClr val="ffffff"/>
                  </a:solidFill>
                </a:uFill>
                <a:latin typeface="Arial"/>
              </a:rPr>
              <a:t>2+</a:t>
            </a:r>
            <a:endParaRPr b="0" lang="pt-BR" sz="2900" spc="-1" strike="noStrike">
              <a:solidFill>
                <a:srgbClr val="000000"/>
              </a:solidFill>
              <a:uFill>
                <a:solidFill>
                  <a:srgbClr val="ffffff"/>
                </a:solidFill>
              </a:uFill>
              <a:latin typeface="Arial"/>
            </a:endParaRPr>
          </a:p>
        </p:txBody>
      </p:sp>
      <p:pic>
        <p:nvPicPr>
          <p:cNvPr id="1346" name="Picture 493" descr="GDP"/>
          <p:cNvPicPr/>
          <p:nvPr/>
        </p:nvPicPr>
        <p:blipFill>
          <a:blip r:embed="rId19"/>
          <a:stretch/>
        </p:blipFill>
        <p:spPr>
          <a:xfrm>
            <a:off x="4502160" y="2131920"/>
            <a:ext cx="507960" cy="325440"/>
          </a:xfrm>
          <a:prstGeom prst="rect">
            <a:avLst/>
          </a:prstGeom>
          <a:ln>
            <a:noFill/>
          </a:ln>
        </p:spPr>
      </p:pic>
      <p:sp>
        <p:nvSpPr>
          <p:cNvPr id="1347" name="CustomShape 1290"/>
          <p:cNvSpPr/>
          <p:nvPr/>
        </p:nvSpPr>
        <p:spPr>
          <a:xfrm>
            <a:off x="4513680" y="2145960"/>
            <a:ext cx="50976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GDP</a:t>
            </a:r>
            <a:endParaRPr b="0" lang="pt-BR" sz="2900" spc="-1" strike="noStrike">
              <a:solidFill>
                <a:srgbClr val="000000"/>
              </a:solidFill>
              <a:uFill>
                <a:solidFill>
                  <a:srgbClr val="ffffff"/>
                </a:solidFill>
              </a:uFill>
              <a:latin typeface="Arial"/>
            </a:endParaRPr>
          </a:p>
        </p:txBody>
      </p:sp>
      <p:sp>
        <p:nvSpPr>
          <p:cNvPr id="1348" name="CustomShape 1291"/>
          <p:cNvSpPr/>
          <p:nvPr/>
        </p:nvSpPr>
        <p:spPr>
          <a:xfrm>
            <a:off x="5549760" y="1504800"/>
            <a:ext cx="827280" cy="349560"/>
          </a:xfrm>
          <a:custGeom>
            <a:avLst/>
            <a:gdLst/>
            <a:ahLst/>
            <a:rect l="l" t="t" r="r" b="b"/>
            <a:pathLst>
              <a:path w="521" h="220">
                <a:moveTo>
                  <a:pt x="521" y="220"/>
                </a:moveTo>
                <a:cubicBezTo>
                  <a:pt x="464" y="124"/>
                  <a:pt x="351" y="56"/>
                  <a:pt x="264" y="28"/>
                </a:cubicBezTo>
                <a:cubicBezTo>
                  <a:pt x="177" y="0"/>
                  <a:pt x="55" y="47"/>
                  <a:pt x="0" y="52"/>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1349" name="CustomShape 1292"/>
          <p:cNvSpPr/>
          <p:nvPr/>
        </p:nvSpPr>
        <p:spPr>
          <a:xfrm>
            <a:off x="6173640" y="1701720"/>
            <a:ext cx="812880" cy="434880"/>
          </a:xfrm>
          <a:custGeom>
            <a:avLst/>
            <a:gdLst/>
            <a:ahLst/>
            <a:rect l="l" t="t" r="r" b="b"/>
            <a:pathLst>
              <a:path w="852" h="518">
                <a:moveTo>
                  <a:pt x="51" y="34"/>
                </a:moveTo>
                <a:cubicBezTo>
                  <a:pt x="112" y="122"/>
                  <a:pt x="124" y="186"/>
                  <a:pt x="116" y="258"/>
                </a:cubicBezTo>
                <a:cubicBezTo>
                  <a:pt x="108" y="330"/>
                  <a:pt x="0" y="430"/>
                  <a:pt x="8" y="442"/>
                </a:cubicBezTo>
                <a:cubicBezTo>
                  <a:pt x="50" y="479"/>
                  <a:pt x="284" y="326"/>
                  <a:pt x="456" y="422"/>
                </a:cubicBezTo>
                <a:cubicBezTo>
                  <a:pt x="628" y="518"/>
                  <a:pt x="708" y="514"/>
                  <a:pt x="776" y="482"/>
                </a:cubicBezTo>
                <a:cubicBezTo>
                  <a:pt x="852" y="422"/>
                  <a:pt x="688" y="402"/>
                  <a:pt x="700" y="254"/>
                </a:cubicBezTo>
                <a:cubicBezTo>
                  <a:pt x="712" y="106"/>
                  <a:pt x="844" y="54"/>
                  <a:pt x="828" y="30"/>
                </a:cubicBezTo>
                <a:cubicBezTo>
                  <a:pt x="812" y="6"/>
                  <a:pt x="712" y="22"/>
                  <a:pt x="656" y="50"/>
                </a:cubicBezTo>
                <a:cubicBezTo>
                  <a:pt x="600" y="78"/>
                  <a:pt x="504" y="146"/>
                  <a:pt x="384" y="82"/>
                </a:cubicBezTo>
                <a:cubicBezTo>
                  <a:pt x="264" y="18"/>
                  <a:pt x="121" y="0"/>
                  <a:pt x="51" y="34"/>
                </a:cubicBezTo>
                <a:close/>
              </a:path>
            </a:pathLst>
          </a:custGeom>
          <a:gradFill>
            <a:gsLst>
              <a:gs pos="0">
                <a:srgbClr val="f6ff00"/>
              </a:gs>
              <a:gs pos="100000">
                <a:srgbClr val="fcff93"/>
              </a:gs>
            </a:gsLst>
            <a:lin ang="2700000"/>
          </a:gradFill>
          <a:ln w="9360">
            <a:solidFill>
              <a:srgbClr val="000000"/>
            </a:solidFill>
            <a:round/>
          </a:ln>
        </p:spPr>
        <p:style>
          <a:lnRef idx="0"/>
          <a:fillRef idx="0"/>
          <a:effectRef idx="0"/>
          <a:fontRef idx="minor"/>
        </p:style>
      </p:sp>
      <p:sp>
        <p:nvSpPr>
          <p:cNvPr id="1350" name="CustomShape 1293"/>
          <p:cNvSpPr/>
          <p:nvPr/>
        </p:nvSpPr>
        <p:spPr>
          <a:xfrm rot="557400">
            <a:off x="6626880" y="1980360"/>
            <a:ext cx="231480" cy="91440"/>
          </a:xfrm>
          <a:prstGeom prst="ellipse">
            <a:avLst/>
          </a:prstGeom>
          <a:gradFill>
            <a:gsLst>
              <a:gs pos="0">
                <a:srgbClr val="ffffff"/>
              </a:gs>
              <a:gs pos="100000">
                <a:srgbClr val="484608"/>
              </a:gs>
            </a:gsLst>
            <a:path path="rect"/>
          </a:gradFill>
          <a:ln>
            <a:noFill/>
          </a:ln>
        </p:spPr>
        <p:style>
          <a:lnRef idx="0"/>
          <a:fillRef idx="0"/>
          <a:effectRef idx="0"/>
          <a:fontRef idx="minor"/>
        </p:style>
      </p:sp>
      <p:sp>
        <p:nvSpPr>
          <p:cNvPr id="1351" name="CustomShape 1294"/>
          <p:cNvSpPr/>
          <p:nvPr/>
        </p:nvSpPr>
        <p:spPr>
          <a:xfrm>
            <a:off x="6291360" y="1743120"/>
            <a:ext cx="505440" cy="30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Arr</a:t>
            </a:r>
            <a:r>
              <a:rPr b="1" lang="en-US" sz="1400" spc="-1" strike="noStrike">
                <a:solidFill>
                  <a:srgbClr val="000000"/>
                </a:solidFill>
                <a:uFill>
                  <a:solidFill>
                    <a:srgbClr val="ffffff"/>
                  </a:solidFill>
                </a:uFill>
                <a:latin typeface="Symbol"/>
                <a:ea typeface="Symbol"/>
              </a:rPr>
              <a:t></a:t>
            </a:r>
            <a:endParaRPr b="0" lang="pt-BR" sz="2900" spc="-1" strike="noStrike">
              <a:solidFill>
                <a:srgbClr val="000000"/>
              </a:solidFill>
              <a:uFill>
                <a:solidFill>
                  <a:srgbClr val="ffffff"/>
                </a:solidFill>
              </a:uFill>
              <a:latin typeface="Arial"/>
            </a:endParaRPr>
          </a:p>
        </p:txBody>
      </p:sp>
      <p:sp>
        <p:nvSpPr>
          <p:cNvPr id="1352" name="CustomShape 1295"/>
          <p:cNvSpPr/>
          <p:nvPr/>
        </p:nvSpPr>
        <p:spPr>
          <a:xfrm>
            <a:off x="4299120" y="14963760"/>
            <a:ext cx="142560" cy="447840"/>
          </a:xfrm>
          <a:custGeom>
            <a:avLst/>
            <a:gdLst/>
            <a:ahLst/>
            <a:rect l="l" t="t" r="r" b="b"/>
            <a:pathLst>
              <a:path w="90" h="282">
                <a:moveTo>
                  <a:pt x="90" y="282"/>
                </a:moveTo>
                <a:cubicBezTo>
                  <a:pt x="0" y="267"/>
                  <a:pt x="13" y="29"/>
                  <a:pt x="19" y="0"/>
                </a:cubicBezTo>
              </a:path>
            </a:pathLst>
          </a:custGeom>
          <a:noFill/>
          <a:ln w="19080">
            <a:solidFill>
              <a:srgbClr val="ff0000"/>
            </a:solidFill>
            <a:round/>
            <a:tailEnd len="lg" type="oval" w="med"/>
          </a:ln>
          <a:effectLst>
            <a:outerShdw dist="17819" dir="2700000">
              <a:srgbClr val="000000"/>
            </a:outerShdw>
          </a:effectLst>
        </p:spPr>
        <p:style>
          <a:lnRef idx="0"/>
          <a:fillRef idx="0"/>
          <a:effectRef idx="0"/>
          <a:fontRef idx="minor"/>
        </p:style>
      </p:sp>
      <p:sp>
        <p:nvSpPr>
          <p:cNvPr id="1353" name="CustomShape 1296"/>
          <p:cNvSpPr/>
          <p:nvPr/>
        </p:nvSpPr>
        <p:spPr>
          <a:xfrm flipH="1" rot="186600">
            <a:off x="4388760" y="15241680"/>
            <a:ext cx="622440" cy="384120"/>
          </a:xfrm>
          <a:custGeom>
            <a:avLst/>
            <a:gdLst/>
            <a:ahLst/>
            <a:rect l="l" t="t" r="r" b="b"/>
            <a:pathLst>
              <a:path w="1214" h="738">
                <a:moveTo>
                  <a:pt x="636" y="37"/>
                </a:moveTo>
                <a:cubicBezTo>
                  <a:pt x="262" y="0"/>
                  <a:pt x="0" y="232"/>
                  <a:pt x="8" y="419"/>
                </a:cubicBezTo>
                <a:cubicBezTo>
                  <a:pt x="16" y="606"/>
                  <a:pt x="89" y="668"/>
                  <a:pt x="187" y="703"/>
                </a:cubicBezTo>
                <a:cubicBezTo>
                  <a:pt x="285" y="738"/>
                  <a:pt x="462" y="630"/>
                  <a:pt x="599" y="628"/>
                </a:cubicBezTo>
                <a:cubicBezTo>
                  <a:pt x="736" y="626"/>
                  <a:pt x="816" y="733"/>
                  <a:pt x="1010" y="688"/>
                </a:cubicBezTo>
                <a:cubicBezTo>
                  <a:pt x="1204" y="643"/>
                  <a:pt x="1214" y="407"/>
                  <a:pt x="1152" y="299"/>
                </a:cubicBezTo>
                <a:cubicBezTo>
                  <a:pt x="1090" y="191"/>
                  <a:pt x="1010" y="74"/>
                  <a:pt x="636" y="37"/>
                </a:cubicBezTo>
                <a:close/>
              </a:path>
            </a:pathLst>
          </a:custGeom>
          <a:gradFill>
            <a:gsLst>
              <a:gs pos="0">
                <a:srgbClr val="37d5d9"/>
              </a:gs>
              <a:gs pos="100000">
                <a:srgbClr val="d5f6f7"/>
              </a:gs>
            </a:gsLst>
            <a:lin ang="2700000"/>
          </a:gradFill>
          <a:ln>
            <a:noFill/>
          </a:ln>
        </p:spPr>
        <p:style>
          <a:lnRef idx="0"/>
          <a:fillRef idx="0"/>
          <a:effectRef idx="0"/>
          <a:fontRef idx="minor"/>
        </p:style>
      </p:sp>
      <p:sp>
        <p:nvSpPr>
          <p:cNvPr id="1354" name="CustomShape 1297"/>
          <p:cNvSpPr/>
          <p:nvPr/>
        </p:nvSpPr>
        <p:spPr>
          <a:xfrm flipH="1" rot="186600">
            <a:off x="4540320" y="15278400"/>
            <a:ext cx="359640" cy="127800"/>
          </a:xfrm>
          <a:prstGeom prst="ellipse">
            <a:avLst/>
          </a:prstGeom>
          <a:gradFill>
            <a:gsLst>
              <a:gs pos="0">
                <a:srgbClr val="ffffff"/>
              </a:gs>
              <a:gs pos="100000">
                <a:srgbClr val="000000"/>
              </a:gs>
            </a:gsLst>
            <a:path path="rect"/>
          </a:gradFill>
          <a:ln>
            <a:noFill/>
          </a:ln>
        </p:spPr>
        <p:style>
          <a:lnRef idx="0"/>
          <a:fillRef idx="0"/>
          <a:effectRef idx="0"/>
          <a:fontRef idx="minor"/>
        </p:style>
      </p:sp>
      <p:sp>
        <p:nvSpPr>
          <p:cNvPr id="1355" name="CustomShape 1298"/>
          <p:cNvSpPr/>
          <p:nvPr/>
        </p:nvSpPr>
        <p:spPr>
          <a:xfrm>
            <a:off x="4516920" y="15317640"/>
            <a:ext cx="543600" cy="27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1" lang="en-US" sz="1200" spc="-1" strike="noStrike">
                <a:solidFill>
                  <a:srgbClr val="000000"/>
                </a:solidFill>
                <a:uFill>
                  <a:solidFill>
                    <a:srgbClr val="ffffff"/>
                  </a:solidFill>
                </a:uFill>
                <a:latin typeface="Arial"/>
              </a:rPr>
              <a:t>ICER</a:t>
            </a:r>
            <a:endParaRPr b="0" lang="pt-BR" sz="2900" spc="-1" strike="noStrike">
              <a:solidFill>
                <a:srgbClr val="000000"/>
              </a:solidFill>
              <a:uFill>
                <a:solidFill>
                  <a:srgbClr val="ffffff"/>
                </a:solidFill>
              </a:uFill>
              <a:latin typeface="Arial"/>
            </a:endParaRPr>
          </a:p>
        </p:txBody>
      </p:sp>
      <p:sp>
        <p:nvSpPr>
          <p:cNvPr id="1356" name="CustomShape 1299"/>
          <p:cNvSpPr/>
          <p:nvPr/>
        </p:nvSpPr>
        <p:spPr>
          <a:xfrm>
            <a:off x="142920" y="15357600"/>
            <a:ext cx="2098440" cy="520200"/>
          </a:xfrm>
          <a:custGeom>
            <a:avLst/>
            <a:gdLst/>
            <a:ahLst/>
            <a:rect l="l" t="t" r="r" b="b"/>
            <a:pathLst>
              <a:path w="21600" h="21600">
                <a:moveTo>
                  <a:pt x="0" y="0"/>
                </a:moveTo>
                <a:lnTo>
                  <a:pt x="21600" y="0"/>
                </a:lnTo>
                <a:lnTo>
                  <a:pt x="21600" y="21600"/>
                </a:lnTo>
                <a:lnTo>
                  <a:pt x="0" y="21600"/>
                </a:lnTo>
                <a:lnTo>
                  <a:pt x="0" y="0"/>
                </a:lnTo>
                <a:close/>
              </a:path>
            </a:pathLst>
          </a:custGeom>
          <a:noFill/>
          <a:ln>
            <a:noFill/>
          </a:ln>
          <a:effectLst>
            <a:outerShdw dist="12600" dir="10800000">
              <a:srgbClr val="000000"/>
            </a:outerShdw>
          </a:effectLst>
        </p:spPr>
        <p:style>
          <a:lnRef idx="0"/>
          <a:fillRef idx="0"/>
          <a:effectRef idx="0"/>
          <a:fontRef idx="minor"/>
        </p:style>
        <p:txBody>
          <a:bodyPr lIns="90000" rIns="90000" tIns="46800" bIns="46800"/>
          <a:p>
            <a:pPr/>
            <a:r>
              <a:rPr b="1" lang="en-US" sz="1100" spc="-1" strike="noStrike">
                <a:solidFill>
                  <a:srgbClr val="ffffff"/>
                </a:solidFill>
                <a:uFill>
                  <a:solidFill>
                    <a:srgbClr val="ffffff"/>
                  </a:solidFill>
                </a:uFill>
                <a:latin typeface="Arial"/>
              </a:rPr>
              <a:t>     </a:t>
            </a:r>
            <a:r>
              <a:rPr b="1" lang="en-US" sz="1400" spc="-1" strike="noStrike">
                <a:solidFill>
                  <a:srgbClr val="ffffff"/>
                </a:solidFill>
                <a:uFill>
                  <a:solidFill>
                    <a:srgbClr val="ffffff"/>
                  </a:solidFill>
                </a:uFill>
                <a:latin typeface="Arial"/>
              </a:rPr>
              <a:t>2009</a:t>
            </a:r>
            <a:endParaRPr b="0" lang="pt-BR" sz="2900" spc="-1" strike="noStrike">
              <a:solidFill>
                <a:srgbClr val="000000"/>
              </a:solidFill>
              <a:uFill>
                <a:solidFill>
                  <a:srgbClr val="ffffff"/>
                </a:solidFill>
              </a:uFill>
              <a:latin typeface="Arial"/>
            </a:endParaRPr>
          </a:p>
          <a:p>
            <a:pPr/>
            <a:r>
              <a:rPr b="1" lang="en-US" sz="1400" spc="-1" strike="noStrike">
                <a:solidFill>
                  <a:srgbClr val="ffffff"/>
                </a:solidFill>
                <a:uFill>
                  <a:solidFill>
                    <a:srgbClr val="ffffff"/>
                  </a:solidFill>
                </a:uFill>
                <a:latin typeface="Arial"/>
              </a:rPr>
              <a:t>ProteinLounge.com</a:t>
            </a:r>
            <a:endParaRPr b="0" lang="pt-BR" sz="2900" spc="-1" strike="noStrike">
              <a:solidFill>
                <a:srgbClr val="000000"/>
              </a:solidFill>
              <a:uFill>
                <a:solidFill>
                  <a:srgbClr val="ffffff"/>
                </a:solidFill>
              </a:uFill>
              <a:latin typeface="Arial"/>
            </a:endParaRPr>
          </a:p>
        </p:txBody>
      </p:sp>
      <p:sp>
        <p:nvSpPr>
          <p:cNvPr id="1357" name="CustomShape 1300"/>
          <p:cNvSpPr/>
          <p:nvPr/>
        </p:nvSpPr>
        <p:spPr>
          <a:xfrm>
            <a:off x="196920" y="15422760"/>
            <a:ext cx="144360" cy="144360"/>
          </a:xfrm>
          <a:prstGeom prst="ellipse">
            <a:avLst/>
          </a:prstGeom>
          <a:noFill/>
          <a:ln w="3240">
            <a:solidFill>
              <a:srgbClr val="ffffff"/>
            </a:solidFill>
            <a:miter/>
          </a:ln>
          <a:effectLst>
            <a:outerShdw dist="17819" dir="2700000">
              <a:srgbClr val="000000"/>
            </a:outerShdw>
          </a:effectLst>
        </p:spPr>
        <p:style>
          <a:lnRef idx="0"/>
          <a:fillRef idx="0"/>
          <a:effectRef idx="0"/>
          <a:fontRef idx="minor"/>
        </p:style>
      </p:sp>
      <p:sp>
        <p:nvSpPr>
          <p:cNvPr id="1358" name="CustomShape 1301"/>
          <p:cNvSpPr/>
          <p:nvPr/>
        </p:nvSpPr>
        <p:spPr>
          <a:xfrm>
            <a:off x="159120" y="15403680"/>
            <a:ext cx="253800" cy="21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p>
            <a:pPr/>
            <a:r>
              <a:rPr b="0" lang="en-US" sz="800" spc="-1" strike="noStrike">
                <a:solidFill>
                  <a:srgbClr val="ffffff"/>
                </a:solidFill>
                <a:uFill>
                  <a:solidFill>
                    <a:srgbClr val="ffffff"/>
                  </a:solidFill>
                </a:uFill>
                <a:latin typeface="Arial"/>
              </a:rPr>
              <a:t>C</a:t>
            </a:r>
            <a:endParaRPr b="0" lang="pt-BR" sz="2900" spc="-1" strike="noStrike">
              <a:solidFill>
                <a:srgbClr val="000000"/>
              </a:solidFill>
              <a:uFill>
                <a:solidFill>
                  <a:srgbClr val="ffffff"/>
                </a:solidFill>
              </a:uFill>
              <a:latin typeface="Arial"/>
            </a:endParaRPr>
          </a:p>
        </p:txBody>
      </p:sp>
      <p:pic>
        <p:nvPicPr>
          <p:cNvPr id="1359" name="Picture 1730" descr="SAB_LOGO_White.png"/>
          <p:cNvPicPr/>
          <p:nvPr/>
        </p:nvPicPr>
        <p:blipFill>
          <a:blip r:embed="rId20"/>
          <a:stretch/>
        </p:blipFill>
        <p:spPr>
          <a:xfrm>
            <a:off x="174600" y="15840000"/>
            <a:ext cx="2023920" cy="3160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874</TotalTime>
  <Application>LibreOffice/5.2.2.2$MacOSX_X86_64 LibreOffice_project/8f96e87c890bf8fa77463cd4b640a2312823f3ad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2007-09-21T02:51:12Z</dcterms:created>
  <dc:creator>PL</dc:creator>
  <dc:description/>
  <dc:language>pt-BR</dc:language>
  <cp:lastModifiedBy>.</cp:lastModifiedBy>
  <dcterms:modified xsi:type="dcterms:W3CDTF">2009-08-22T10:39:44Z</dcterms:modified>
  <cp:revision>334</cp:revision>
  <dc:subject/>
  <dc:title>Slide 1</dc:title>
</cp:coreProperties>
</file>