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270158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0" lang="pt-BR" sz="25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endParaRPr b="0" lang="pt-BR" sz="25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0" lang="pt-BR" sz="25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6711246F-2C7A-4EA7-9F81-CF50E1EC5FDF}" type="slidenum">
              <a:rPr b="0" lang="en-US" sz="12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A4281071-76CD-49B3-8A59-5C7202871FB7}" type="slidenum">
              <a:rPr b="0" lang="en-US" sz="12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
        <p:nvSpPr>
          <p:cNvPr id="1227"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PKA (Protein Kinase-A) is a second messenger-dependent enzyme that has been implicated in a wide range of cellular processes, including transcription, metabolism, cell cycle progression and apoptosis. Known modulators of PKA activity include factors that either activate or inhibit AC (Adenylate Cyclase), resulting in an increase or decrease in cAMP (Cyclic Adenosine 3',5'-monophosphate) levels. The enzyme occurs naturally as a four-membered structure with two regulatory (R) and two catalytic (C) subunits. Four genes encode the R subunits (RI-Alpha, RI-Beta, RII-Alpha and RII-Beta), and three encode the C subunits (C-Alpha, C-Beta and C-Gamma). Although there are major differences in the tissue distribution, biochemical and physical properties of the R subunit isoforms, differences between the various isoforms of the C subunit are more subtle. PKA is classified as a Type I or Type II enzyme depending upon the associated R subunit (i.e., RI or RII). Type I PKA is predominantly located in the cytoplasm, while Type II associates with cellular structures and organelles. Type II PKA is not a “free floating” enzyme but is anchored to specific locations within the cell by specific proteins called AKAPs (A Kinase-Anchoring Proteins). The AKAPs keep PKA localized and limit the targets that can be phosphorylated, preventing the indiscriminate phosphorylation expected from free PKA in the cytoplasm. Most AKAPs described thus far bind the RII subunits with nanomolar affinities while binding RI subunits in the micromolar range. RII-binding AKAPs range in size from 15–300kDa and are capable of binding other kinases as well as phosphatases. Anchored PKA modulates the activity of various cellular proteins, including AMPA/Kainate channels, Glutamate receptor-gated ion channels, L-type Ca2+ channels in skeletal muscle, hormone-mediated Insulin secretion in clonal beta cells, Vasopressin-mediated translocation of Aquaporin-2 into the cell membrane of renal principal cells, motility of mammalian sperm and the sperm Acrosome reaction (Ref.1 &amp; 2).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Regulation of PKA in the cell is related primarily to modulation of its phosphotransferase activity. The holoenzyme contains two C subunits bound to homo- or heterodimers of either RI or RII subunits. The C subunits do not interact with one another. The R subunits each have an N-terminal dimerization domain and two cAMP binding sites. Activation proceeds by the cooperative binding of two molecules of cAMP to each R subunit, which causes the dissociation and subsequent activation of each C subunit from the R subunit dimer. cAMP is a cyclic nucleotide that serves as an intracellular and, in some cases, extracellular “second messenger” mediating the action of many peptide or amine hormones. The level of intracellular cAMP is regulated by the balance between the activity of two types of enzyme: AC (Adenylyl Cyclase) and the cyclic nucleotide PDE (Phosphodiesterase). Several receptors are responsible for the activation of cAMP-PKA pathway, GPCRs (G-Protein Coupled Receptors) being the most common receptors. GPCRs include Alpha and Beta-ADRs (Adrenergic Receptors), CRHR (Corticotropin Releasing Hormone Receptor), GcgR (Glucagon Receptor), Smo (Smoothened) etc. All these receptors are responsible for cAMP accumulation in cells that cause different physiological outcomes and changes in cAMP levels effects the selective activation of PKA isoforms. The chief source of cAMP is from ATP (Adenosine Triphosphate). In mammals, the conversion of ATP to cAMP is mediated by members of the Class-III AC/ADCY (Adenylate Cyclase) family, which in humans comprises nine trans-membrane AC enzymes or tmACs and one soluble AC or sAC. tmACs are regulated by heterotrimeric G-proteins in response to the stimulation of various types of GPCRs and therefore play a key role in the cellular response to extracellular signals. sAC, in contrast, is insensitive to G-proteins. The extracellular stimuli like neurotransmitters, hormones, inflammatory stimuli, stress, epinephrine, norepinephrine, etc activate the G-proteins through GPCRs. The major G-proteins that regulate activation of ACs are the GN-AlphaS (GN-AlphaS Complex Locus), GN-AlphaQ (Guanine Nucleotide-Binding Protein-Alpha-Q) and GN-AlphaI (Guanine Nucleotide Binding Protein-Alpha Inhibiting Activity Polypeptide). Upon activation these subunits are separated from GN-Beta (Guanine Nucleotide-Binding Protein-Beta) and GN-Gamma (Guanine Nucleotide-Binding Protein-Gamma) subunits and are converted to their GTP bound states that exhibit distinctive regulatory features on the nine tmACs in order to regulate intracellular cAMP levels (Ref.1 &amp; 4). Other ligands like Gcg (Glucagon) and Ucns (Urocortins) also regulate activity of ACs via G-protein activation through their respective receptors like GcgR and CRHR. GN-AlphaS and GN-AlphaQ activate ACs to increase intracellular cAMP levels, where as, GN-AlphaI decrease intracellular cAMP levels by inhibiting ACs. GN-Beta and GN-Gamma subunits act synergistically with GN-AlphaS and GN-AlphaQ only to activate ACII, IV and VII. However the Beta and Gamma-subunits along with GN-AlphaI inhibit the activity of ACI, V and VI. ACI, III, V, VI and IX isoforms play a vital role in spinal pain transmission and are up-regulated by chronic Opoids, for which they are often inhibited by Ca2+ and other proteins acting downstream to cAMP signaling. G-proteins indirectly influence cAMP signaling by activating PI3K and PLC (Phospholipase-C). PLC cleaves PIP2 (Phosphatidylinositol 4,5-bisphosphate) to generate DAG (Diacylglycerol) and IP3 (Inositol 1,4,5-trisphosphate). DAG in turn activates PKC (Protein Kinase-C). IP3 modulates proteins upstream to cAMP signaling with the release of Ca2+ through IP3R (IP3 Receptor). Ca2+ release activates Caln (Calcineurin) which facilitates NFAT (Nuclear Factor of Activated T-Cells) translocation to the nucleus, a process that is quite essential for axonal growth. Caln also inhibits ACIX thus modulating cAMP Signaling (Ref.3, 4 &amp; 5).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cAMP, once formed, serves to modulate inotropy, chronotropy and lusitropy by inducing PKA phosphorylation of contractile proteins, ion channels, enzymes of intermediary metabolism and other regulatory proteins. Though cAMP is the major activator of PKA, PKA can also be formed independent of cAMP. Vasoactive peptides Endothelin-1 and AngiotensinII activate PKA by inducing phosphorylation and degradation of the inhibitor of IKappaB, subsequently releasing PKAc from inhibition by IKappaB. GN-Alpha13, upon interaction with protein kinase AKAP110 (A-Anchoring Protein-110), induces release of the PKAc from the AKAP110-PKAr complex, resulting in the PKA activation. GN-Alpha13 activates MEKK1 (MAPK/ERK Kinase Kinase-1) and RhoA via two independent pathways, which induce phosphorylation and degradation of IKappaB-Alpha, presumably through activation of IKK (IKappaB Kinase), leading to release and activation of PKA catalytic subunit. PKAc can be regulated by mechanisms that are cAMP independent. The phosphorylation of the p65/RelA subunit of transcription factor NF-KappaB that is catalyzed by PKAc is independent of cAMP. NF-KappaB is maintained in an inactive state in the cytosol by association with the inhibitor protein IKappaB. The catalytic subunit of PKA is also inactivated by binding to IKappaB, forming an NF-KappaB–IKappaB–PKAc complex. Upon lipopolysaccharide stimulation, IKappaB Kinase phosphorylates IKappaB, thereby targeting it for proteasomal degradation. PKAc is released in an active form and phosphorylates p65/RelA subunit of NF-KappaB on Ser-276, resulting in increased transactivating activity of NF-KappaB independent of nuclear translocation and increased DNA binding. Rather, increased transactivation is due to enhanced binding to the transcriptional coactivators, CBP/p300. PKAc also lead to VASP (Vasodilator-Stimulated Phosphoprotein) phosphorylation. PKA also activates NFAT5, independent of cAMP. PKAc stimulation of NFAT5 transactivating activity could be similar to that found for NF-KappaB (Ref.6 &amp; 7).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PKA, once activated can phosphorylate several other substrates. The ADR-Alpha/Beta stimulation of cAMP-PKA phosphorylates several proteins related to excitation-contraction coupling like activation of RyR (Ryanodine Receptor), Pln (Phospholamban), CRP (C-Reactive Protein) but inhibits TnnI (Troponin-I). PKA phosphorylates Pln that regulates the activity of SERCA2 (Sarcoplasmic Reticulum Ca2+-ATPase-2). It leads to increased reuptake of Ca2+, Cl- (Chloride Ions), K+ (Potassium Ions), Na+ (Sodium Ions) and this process is affected in failing hearts. Phosphorylation of TnnI desensitizes contractile proteins to Ca2+, thus providing a mechanism for relaxation. PKA also activates KDELR (KDEL (Lys-Asp-Glu-Leu) Endoplasmic Reticulum Protein Retention Receptor) to promote retrieval of proteins (protein retention) from golgi complex to endoplasmic reticulum thereby maintaining steady state of the cell. Increase in higher concentration of Ca2+ and PKA activation enhances eNOS (Endothelial NOS) enzyme activity by phosphorylation of Serine residue (Ser635) in order to stimulate eNOS signaling, which is essential to maintain cardiovascular homeostasis (Ref.13). cAMP activated PKA represses ERK (Extracellular Signal-Regulated Kinase) activation by the formation of an inactive Rap1 (Ras-Related Protein-1)/ Raf1 (v-Raf1 Murine Leukemia Viral Oncogene Homolog-1) that interferes with ERK activation through seizure of MEK1,2 (MAPK/ERK Kinase-1/2) activation by sequestering Raf1 activity. Therefore, the effect of cAMP on ERK differs depending on the balance of the Raf1, BRaf (v-Raf Murine Sarcoma Viral Oncogene Homolog-B1) and PKA isoforms occurring inside a cell (Ref.10). cAMP can activate Rap1, either by direct stimulation of GEFs (Guanine nucleotide Exchange Factors), or via PKA. Moreover, PKA may also be required for neurotrophin-mediated activation of Rap1. Long PDE4A (cAMP Specific Phosphodiesterase-4A) isoforms are also activated by PKA, that sequester cAMP activity by converting it back to AMP. PKA inhibit the interaction of 14-3-3 proteins with BAD (Bcl2-Antagonist of Cell Death) (through 14-3-3/BAD signaling) and NFAT to promote cell survival (Ref.8, 9 &amp; 11).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Activated PKA phosphorylates endothelial MLCK (Myosin Light Polypeptide Kinase), thereby reducing its activity, leading to decreased basal MLC (Myosin Light Chain) phosphorylation. Elevation of intracellular cAMP levels and activation of PKA stimulate phosphorylation of the Actin-binding proteins Filamin and Adducin and focal adhesion proteins Paxillin and FAK (Focal Adhesion Kinase), as well as the disappearance of stress fibers and F-actin (Filamentous Actin) accumulation in the membrane ruffles. PKA-mediated modulation of Rho GTPase activity is another potentially important mechanism for regulation of Actin cytoskeletal organization. Elevation of intracellular cAMP and increased PKA activity attenuates RhoA activation via RhoA phosphorylation at Ser188, which decreases Rho association with Rho-Kinase. Rho Kinase regulates Myosin-II and cell contraction by catalyzing phosphorylation of the regulatory subunit of Myosin phosphatase, PPtase1 (Protein Phosphatase-1), by inhibiting its catalytic activity, which results in an indirect increase in RLC (Regulatory Light Chain of Myosin) phosphorylation. Inactivation of Rho Kinase also directly increases RLC phosphorylation. PKA activation also increases interaction of RhoA with Rho-GDI (Rho-GDP Dissociation Inhibitor) and translocation of RhoA from the membrane to the cytosol. Thus the overall effect of PKA on RhoA is the inhibition of RhoA activity and stabilization of cortical Actin cytoskeleton. PKA also controls phosphatase activity by phosphorylation of specific PPtase1 inhibitors, such as DARPP32 (Dopamine-and cAMP-Regulated Phosphoprotein). Neurotransmitters enhance DARPP32 interaction via GPCRs, which leads to suppression of PPtase1 activity, when DARPP32 is phosphorylated at Thr-34 (Threonine-34) position. PPtase1 checks the phosphorylation of CREB (cAMP Responsive element binding Protein), CREM (cAMP Response Element Modulator) and ATF1 (Activating Transcription Factor-1) so that they are able to interact with the co-activators like CBP (CREB-Binding Protein) and p300. PKA also activates CREB and controls the expression of critical genes such as BDNF (Brain-Derived Neurotrophic Factor). Similarly, phosphorylation of NF-KappaB (Nuclear Factor-KappaB) by PKA is necessary for transcriptional activation and interaction with CBP (Ref.10 &amp; 11).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Serine 21 in GSK3Alpha (Glycogen Synthase Kinase-3-Alpha) and Serine 9 in GSK3Beta (Glycogen Synthase Kinase-3-Beta) are also physiological substrates of PKA. PKA physically associates with, phosphorylates, and inactivates both isoforms of GSK3, thus prevents Oncogenesis and neurodegeneration. HSL (Hormone-Sensitive Lipase), an important enzyme of lipolysis, is also phosphorylated by PKA. PKA-phosphorylated HSL rapidly translocates and adheres to the surface of lipid droplets. It is this translocation and not HSL activation that accounts for the strong lipolytic enhancement following PKA activation. PKA interferes at different levels with other signaling pathways. Inactivation of PTP (Protein Tyrosine Phosphatase) results in dissociation from and consequent activation of ERKs. Inactivation of PCTK1 (PCTAIRE Protein Kinase-1) and APC (Anaphase-Promoting Complex) helps to maintain control cell proliferation and anaphase initiation and late mitotic events, respectively, thereby checking the degradation cell cycle regulators. Gcg binds to GcgR/GN-Alpha proteins on the surface of liver cells and triggers an increase in cAMP production leading to an increased rate of Glycogenolysis by activating PHK (Phosphorylase Kinase) via the PKA-mediated cascade. PHK further activate PYG (Glycogen Phosphorylase), which converts Glycogen to Glucose-1-Phosphate. Phosphoglucomutase then transfers phosphate to C-6 of Glucose-1-Phosphate generating Glucose-1,6-phosphate as an intermediate. The phosphate on C-1 is then transferred to the enzyme regenerating it and Glucose-6-Phospahte is the released product that enters Glycolysis. This is the same response hepatocytes have to Epinephrine release through the ADR-Alpha/Beta. PKA further inhibits GYS (Glycogen Synthase) leading to seizure of energy consuming process like Glycogen Synthesis. PKA phosphorylates GRK1 (G-Protein-Dependent Receptor Kinase-1) at Ser(21) and GRK7 (G-Protein-Dependent Receptor Kinase-7) at Ser(23) and Ser(36). Phosphorylation of GRK1 and GRK7 by PKA reduces the ability of GRK1 and GRK7 to phosphorylate Rhodopsin (Ref.10, 12 &amp; 13).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PKA modulates the activity of transcription factors, such as nuclear receptors and HMG (High Mobility Group)-containing proteins, influencing their dimerization or DNA-binding properties. PKA also regulates Gli3 (Gli-Kruppel Family Member-3) under the influence of Hedgehog signaling. Function of Gli3 is similar to that of Drosophila gene CI (Cubitus Interruptus) activity. In this case phosphorylation stimulates a specific cleavage of Gli3 which transforms the protein from an activator to a repressor. However, proteins like PKIs (Protein Kinase Inhibitors) and Mep1B (Meprin-A-Beta) down regulate PKA activity to prevent aberrant gene expression. In mammalian cells, including human, PKA regulate a huge number of processes, including growth, development, memory, metabolism, and gene expression. Failure to keep PKA under control can have disastrous consequences, including diseases such as cancer. Drugs based on inhibiting PKA activity are under development for treating disease, so understanding how cAMP accomplishes this task is of interest to life scientists (Ref.14 &amp; 15).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Qu CF, Shang DH, Qi ZZ, Sun CF.</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The expression and activity of protein kinase A I in oral squamous cell carcinoma.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Shanghai Kou Qiang Yi Xue. 2006 Feb;15(1):58-62.</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16525611</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Dell'acqua ML, Smith KE, Gorski JA, Horne EA, Gibson ES, Gomez LL.</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Regulation of neuronal PKA signaling through AKAP targeting dynamics.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Eur J Cell Biol. 2006 Feb 24;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16504338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Jo SH, Leblais V, Wang PH, Crow MT, Xiao RP.</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Phosphatidylinositol 3-kinase functionally compartmentalizes the concurrent G(s) signaling during beta2-adrenergic stimulation.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Circ Res. 2002 Jul 12;91(1):46-53.</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12114321</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Cooper DM.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Compartmentalization of adenylate cyclase and cAMP signalling.</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Biochem Soc Trans. 2005 Dec;33(Pt 6):1319-22.</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16246108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Maioli E, Torricelli C, Fortino V.</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Functional interactions of protein kinase A and C in signalling networks: a recapitulation.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Cell Mol Life Sci. 2006 Feb 23;</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16501886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6. Lu A, Hirsch JP.</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Cyclic AMP-independent regulation of protein kinase A substrate phosphorylation by Kelch repeat proteins.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Eukaryot Cell. 2005 Nov;4(11):1794-800.</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16278446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7. Profirovic J, Gorovoy M, Niu J, Pavlovic S, Voyno-Yasenetskaya T.</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 novel mechanism of G protein-dependent phosphorylation of vasodilator-stimulated phosphoprotein.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2005 Sep 23;280(38):32866-76.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16046415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8. Wehrens XH, Lehnart SE, Reiken S, Vest JA, Wronska A, Marks AR.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Ryanodine receptor/calcium release channel PKA phosphorylation: a critical mediator of heart failure progression.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2006 Jan 17;103(3):511-8.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16407108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9. Wang Z, Dillon TJ, Pokala V, Mishra S, Labudda K, Hunter B, Stork PJ.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Rap1-mediated activation of extracellular signal-regulated kinases by cyclic AMP is dependent on the mode of Rap1 activation.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Mol Cell Biol. 2006 Mar;26(6):2130-45.</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16507992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10. Chen Y, Wang Y, Yu H, Wang F, Xu W.</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The cross talk between protein kinase A- and RhoA-mediated signaling in cancer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Exp Biol Med (Maywood). 2005 Nov;230(10):731-41.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16246900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11. Woo CW, Siow YL, O K.</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Homocysteine Activates cAMP-response Element Binding Protein in HepG2 through cAMP/PKA Signaling Pathway.</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Arterioscler Thromb Vasc Biol. 2006 Feb 23;</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16497994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12. Li XC, Carretero OA, Shao Y, Zhuo JL.</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Glucagon receptor-mediated extracellular signal-regulated kinase 1/2 phosphorylation in rat mesangial cells: role of protein kinase A and phospholipase C.</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Hypertension. 2006 Mar;47(3):580-5.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16391176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13. Horner TJ, Osawa S, Schaller MD, Weiss ER.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Phosphorylation of GRK1 and GRK7 by cAMP-dependent protein kinase attenuates their enzymatic activities.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2005 Aug 5;280(31):28241-50.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15946941</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14. Masai I, Yamaguchi M, Tonou-Fujimori N, Komori A, Okamoto H.</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The hedgehog-PKA pathway regulates two distinct steps of the differentiation of retinal ganglion cells: the cell-cycle exit of retinoblasts and their neuronal maturation.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Development. 2005 Apr;132(7):1539-53. </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15728672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15. Weissinger EM, Oettrich K, Evans C, Genieser HG, Schwede F, Dangers M, Dammann E, Kolb HJ, Mischak H, Ganser A, Kolch W.</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Activation of protein kinase A (PKA) by 8-Cl-cAMP as a novel approach for antileukaemic therapy.</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Br. J. Cancer. 2004 Jul 5;91(1):186-92.</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15188002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2963520"/>
            <a:ext cx="891216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7341480"/>
            <a:ext cx="891216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734148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734148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2963520"/>
            <a:ext cx="891216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2963520"/>
            <a:ext cx="891216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3599640"/>
            <a:ext cx="8912160" cy="7109280"/>
          </a:xfrm>
          <a:prstGeom prst="rect">
            <a:avLst/>
          </a:prstGeom>
          <a:ln>
            <a:noFill/>
          </a:ln>
        </p:spPr>
      </p:pic>
      <p:pic>
        <p:nvPicPr>
          <p:cNvPr id="38" name="" descr=""/>
          <p:cNvPicPr/>
          <p:nvPr/>
        </p:nvPicPr>
        <p:blipFill>
          <a:blip r:embed="rId3"/>
          <a:stretch/>
        </p:blipFill>
        <p:spPr>
          <a:xfrm>
            <a:off x="495360" y="359964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2963520"/>
            <a:ext cx="8912160" cy="8381880"/>
          </a:xfrm>
          <a:prstGeom prst="rect">
            <a:avLst/>
          </a:prstGeom>
        </p:spPr>
        <p:txBody>
          <a:bodyPr lIns="0" rIns="0" tIns="0" bIns="0" anchor="ctr"/>
          <a:p>
            <a:pPr algn="ctr"/>
            <a:endParaRPr b="0" lang="pt-BR" sz="45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2963520"/>
            <a:ext cx="891216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2963520"/>
            <a:ext cx="434880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2963520"/>
            <a:ext cx="434880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507600"/>
            <a:ext cx="8912160" cy="9818640"/>
          </a:xfrm>
          <a:prstGeom prst="rect">
            <a:avLst/>
          </a:prstGeom>
        </p:spPr>
        <p:txBody>
          <a:bodyPr lIns="0" rIns="0" tIns="0" bIns="0" anchor="ctr"/>
          <a:p>
            <a:pPr algn="ctr"/>
            <a:endParaRPr b="0" lang="pt-BR" sz="45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734148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2963520"/>
            <a:ext cx="434880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2963520"/>
            <a:ext cx="4348800" cy="838188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734148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507600"/>
            <a:ext cx="8912160" cy="2117880"/>
          </a:xfrm>
          <a:prstGeom prst="rect">
            <a:avLst/>
          </a:prstGeom>
        </p:spPr>
        <p:txBody>
          <a:bodyPr lIns="129240" rIns="129240" tIns="64440" bIns="64440" anchor="ctr"/>
          <a:p>
            <a:pPr algn="ctr"/>
            <a:endParaRPr b="0" lang="pt-BR" sz="62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2963520"/>
            <a:ext cx="434880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7341480"/>
            <a:ext cx="8912160" cy="3997800"/>
          </a:xfrm>
          <a:prstGeom prst="rect">
            <a:avLst/>
          </a:prstGeom>
        </p:spPr>
        <p:txBody>
          <a:bodyPr lIns="129240" rIns="129240" tIns="64440" bIns="64440"/>
          <a:p>
            <a:endParaRPr b="0" lang="pt-BR" sz="45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507600"/>
            <a:ext cx="8912160" cy="2117880"/>
          </a:xfrm>
          <a:prstGeom prst="rect">
            <a:avLst/>
          </a:prstGeom>
        </p:spPr>
        <p:txBody>
          <a:bodyPr lIns="129240" rIns="129240" tIns="64440" bIns="64440" anchor="ctr"/>
          <a:p>
            <a:pPr algn="ctr"/>
            <a:r>
              <a:rPr b="0" lang="pt-BR" sz="6200" spc="-1" strike="noStrike">
                <a:solidFill>
                  <a:srgbClr val="000000"/>
                </a:solidFill>
                <a:uFill>
                  <a:solidFill>
                    <a:srgbClr val="ffffff"/>
                  </a:solidFill>
                </a:uFill>
                <a:latin typeface="Arial"/>
              </a:rPr>
              <a:t>Click to edit the title text format</a:t>
            </a:r>
            <a:endParaRPr b="0" lang="pt-BR" sz="62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2963520"/>
            <a:ext cx="8912160" cy="8381880"/>
          </a:xfrm>
          <a:prstGeom prst="rect">
            <a:avLst/>
          </a:prstGeom>
        </p:spPr>
        <p:txBody>
          <a:bodyPr lIns="129240" rIns="129240" tIns="64440" bIns="64440"/>
          <a:p>
            <a:pPr marL="483840" indent="-483840">
              <a:buClr>
                <a:srgbClr val="000000"/>
              </a:buClr>
              <a:buFont typeface="Arial"/>
              <a:buChar char="•"/>
            </a:pPr>
            <a:r>
              <a:rPr b="0" lang="pt-BR" sz="4500" spc="-1" strike="noStrike">
                <a:solidFill>
                  <a:srgbClr val="000000"/>
                </a:solidFill>
                <a:uFill>
                  <a:solidFill>
                    <a:srgbClr val="ffffff"/>
                  </a:solidFill>
                </a:uFill>
                <a:latin typeface="Arial"/>
              </a:rPr>
              <a:t>Click to edit the outline text format</a:t>
            </a:r>
            <a:endParaRPr b="0" lang="pt-BR" sz="4500" spc="-1" strike="noStrike">
              <a:solidFill>
                <a:srgbClr val="000000"/>
              </a:solidFill>
              <a:uFill>
                <a:solidFill>
                  <a:srgbClr val="ffffff"/>
                </a:solidFill>
              </a:uFill>
              <a:latin typeface="Arial"/>
            </a:endParaRPr>
          </a:p>
          <a:p>
            <a:pPr lvl="1" marL="1049040" indent="-403200">
              <a:buClr>
                <a:srgbClr val="000000"/>
              </a:buClr>
              <a:buFont typeface="Arial"/>
              <a:buChar char="–"/>
            </a:pPr>
            <a:r>
              <a:rPr b="0" lang="pt-BR" sz="4500" spc="-1" strike="noStrike">
                <a:solidFill>
                  <a:srgbClr val="000000"/>
                </a:solidFill>
                <a:uFill>
                  <a:solidFill>
                    <a:srgbClr val="ffffff"/>
                  </a:solidFill>
                </a:uFill>
                <a:latin typeface="Arial"/>
              </a:rPr>
              <a:t>Second Outline Level</a:t>
            </a:r>
            <a:endParaRPr b="0" lang="pt-BR" sz="4500" spc="-1" strike="noStrike">
              <a:solidFill>
                <a:srgbClr val="000000"/>
              </a:solidFill>
              <a:uFill>
                <a:solidFill>
                  <a:srgbClr val="ffffff"/>
                </a:solidFill>
              </a:uFill>
              <a:latin typeface="Arial"/>
            </a:endParaRPr>
          </a:p>
          <a:p>
            <a:pPr lvl="2" marL="1614240" indent="-322200">
              <a:buClr>
                <a:srgbClr val="000000"/>
              </a:buClr>
              <a:buFont typeface="Arial"/>
              <a:buChar char="•"/>
            </a:pPr>
            <a:r>
              <a:rPr b="0" lang="pt-BR" sz="4500" spc="-1" strike="noStrike">
                <a:solidFill>
                  <a:srgbClr val="000000"/>
                </a:solidFill>
                <a:uFill>
                  <a:solidFill>
                    <a:srgbClr val="ffffff"/>
                  </a:solidFill>
                </a:uFill>
                <a:latin typeface="Arial"/>
              </a:rPr>
              <a:t>Third Outline Level</a:t>
            </a:r>
            <a:endParaRPr b="0" lang="pt-BR" sz="4500" spc="-1" strike="noStrike">
              <a:solidFill>
                <a:srgbClr val="000000"/>
              </a:solidFill>
              <a:uFill>
                <a:solidFill>
                  <a:srgbClr val="ffffff"/>
                </a:solidFill>
              </a:uFill>
              <a:latin typeface="Arial"/>
            </a:endParaRPr>
          </a:p>
          <a:p>
            <a:pPr lvl="3" marL="2260440" indent="-324000">
              <a:buClr>
                <a:srgbClr val="000000"/>
              </a:buClr>
              <a:buFont typeface="Arial"/>
              <a:buChar char="–"/>
            </a:pPr>
            <a:r>
              <a:rPr b="0" lang="pt-BR" sz="4500" spc="-1" strike="noStrike">
                <a:solidFill>
                  <a:srgbClr val="000000"/>
                </a:solidFill>
                <a:uFill>
                  <a:solidFill>
                    <a:srgbClr val="ffffff"/>
                  </a:solidFill>
                </a:uFill>
                <a:latin typeface="Arial"/>
              </a:rPr>
              <a:t>Fourth Outline Level</a:t>
            </a:r>
            <a:endParaRPr b="0" lang="pt-BR" sz="4500" spc="-1" strike="noStrike">
              <a:solidFill>
                <a:srgbClr val="000000"/>
              </a:solidFill>
              <a:uFill>
                <a:solidFill>
                  <a:srgbClr val="ffffff"/>
                </a:solidFill>
              </a:uFill>
              <a:latin typeface="Arial"/>
            </a:endParaRPr>
          </a:p>
          <a:p>
            <a:pPr lvl="4" marL="2906640" indent="-324000">
              <a:buClr>
                <a:srgbClr val="000000"/>
              </a:buClr>
              <a:buFont typeface="Arial"/>
              <a:buChar char="»"/>
            </a:pPr>
            <a:r>
              <a:rPr b="0" lang="pt-BR" sz="4500" spc="-1" strike="noStrike">
                <a:solidFill>
                  <a:srgbClr val="000000"/>
                </a:solidFill>
                <a:uFill>
                  <a:solidFill>
                    <a:srgbClr val="ffffff"/>
                  </a:solidFill>
                </a:uFill>
                <a:latin typeface="Arial"/>
              </a:rPr>
              <a:t>Fifth Outline Level</a:t>
            </a:r>
            <a:endParaRPr b="0" lang="pt-BR" sz="4500" spc="-1" strike="noStrike">
              <a:solidFill>
                <a:srgbClr val="000000"/>
              </a:solidFill>
              <a:uFill>
                <a:solidFill>
                  <a:srgbClr val="ffffff"/>
                </a:solidFill>
              </a:uFill>
              <a:latin typeface="Arial"/>
            </a:endParaRPr>
          </a:p>
          <a:p>
            <a:pPr lvl="5" marL="2906640" indent="-324000">
              <a:buClr>
                <a:srgbClr val="000000"/>
              </a:buClr>
              <a:buFont typeface="Arial"/>
              <a:buChar char="»"/>
            </a:pPr>
            <a:r>
              <a:rPr b="0" lang="pt-BR" sz="4500" spc="-1" strike="noStrike">
                <a:solidFill>
                  <a:srgbClr val="000000"/>
                </a:solidFill>
                <a:uFill>
                  <a:solidFill>
                    <a:srgbClr val="ffffff"/>
                  </a:solidFill>
                </a:uFill>
                <a:latin typeface="Arial"/>
              </a:rPr>
              <a:t>Sixth Outline Level</a:t>
            </a:r>
            <a:endParaRPr b="0" lang="pt-BR" sz="4500" spc="-1" strike="noStrike">
              <a:solidFill>
                <a:srgbClr val="000000"/>
              </a:solidFill>
              <a:uFill>
                <a:solidFill>
                  <a:srgbClr val="ffffff"/>
                </a:solidFill>
              </a:uFill>
              <a:latin typeface="Arial"/>
            </a:endParaRPr>
          </a:p>
          <a:p>
            <a:pPr lvl="6" marL="2906640" indent="-324000">
              <a:buClr>
                <a:srgbClr val="000000"/>
              </a:buClr>
              <a:buFont typeface="Arial"/>
              <a:buChar char="»"/>
            </a:pPr>
            <a:r>
              <a:rPr b="0" lang="pt-BR" sz="4500" spc="-1" strike="noStrike">
                <a:solidFill>
                  <a:srgbClr val="000000"/>
                </a:solidFill>
                <a:uFill>
                  <a:solidFill>
                    <a:srgbClr val="ffffff"/>
                  </a:solidFill>
                </a:uFill>
                <a:latin typeface="Arial"/>
              </a:rPr>
              <a:t>Seventh Outline Level</a:t>
            </a:r>
            <a:endParaRPr b="0" lang="pt-BR" sz="45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11566440"/>
            <a:ext cx="2309760" cy="882720"/>
          </a:xfrm>
          <a:prstGeom prst="rect">
            <a:avLst/>
          </a:prstGeom>
        </p:spPr>
        <p:txBody>
          <a:bodyPr lIns="129240" rIns="129240" tIns="64440" bIns="64440"/>
          <a:p>
            <a:pPr/>
            <a:endParaRPr b="0" lang="pt-BR" sz="25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382920" y="11566440"/>
            <a:ext cx="3137040" cy="882720"/>
          </a:xfrm>
          <a:prstGeom prst="rect">
            <a:avLst/>
          </a:prstGeom>
        </p:spPr>
        <p:txBody>
          <a:bodyPr lIns="129240" rIns="129240" tIns="64440" bIns="64440"/>
          <a:p>
            <a:pPr/>
            <a:endParaRPr b="0" lang="pt-BR" sz="25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7097760" y="11566440"/>
            <a:ext cx="2309760" cy="882720"/>
          </a:xfrm>
          <a:prstGeom prst="rect">
            <a:avLst/>
          </a:prstGeom>
        </p:spPr>
        <p:txBody>
          <a:bodyPr lIns="129240" rIns="129240" tIns="64440" bIns="64440"/>
          <a:p>
            <a:pPr algn="r"/>
            <a:fld id="{9F29B718-8BA8-4ADB-BD43-966940D2D168}" type="slidenum">
              <a:rPr b="0" lang="en-US" sz="2000" spc="-1" strike="noStrike">
                <a:solidFill>
                  <a:srgbClr val="000000"/>
                </a:solidFill>
                <a:uFill>
                  <a:solidFill>
                    <a:srgbClr val="ffffff"/>
                  </a:solidFill>
                </a:uFill>
                <a:latin typeface="Arial"/>
              </a:rPr>
              <a:t>&lt;number&gt;</a:t>
            </a:fld>
            <a:endParaRPr b="0" lang="pt-BR" sz="25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slideLayout" Target="../slideLayouts/slideLayout1.xml"/><Relationship Id="rId2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a:off x="9736560" y="2795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6" name="CustomShape 2"/>
          <p:cNvSpPr/>
          <p:nvPr/>
        </p:nvSpPr>
        <p:spPr>
          <a:xfrm>
            <a:off x="9577800" y="27291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 name="CustomShape 3"/>
          <p:cNvSpPr/>
          <p:nvPr/>
        </p:nvSpPr>
        <p:spPr>
          <a:xfrm>
            <a:off x="9412200" y="2672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 name="CustomShape 4"/>
          <p:cNvSpPr/>
          <p:nvPr/>
        </p:nvSpPr>
        <p:spPr>
          <a:xfrm>
            <a:off x="9249840" y="26157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 name="CustomShape 5"/>
          <p:cNvSpPr/>
          <p:nvPr/>
        </p:nvSpPr>
        <p:spPr>
          <a:xfrm>
            <a:off x="9080640" y="2565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 name="CustomShape 6"/>
          <p:cNvSpPr/>
          <p:nvPr/>
        </p:nvSpPr>
        <p:spPr>
          <a:xfrm>
            <a:off x="8912160" y="25084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 name="CustomShape 7"/>
          <p:cNvSpPr/>
          <p:nvPr/>
        </p:nvSpPr>
        <p:spPr>
          <a:xfrm>
            <a:off x="8736840" y="24580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 name="CustomShape 8"/>
          <p:cNvSpPr/>
          <p:nvPr/>
        </p:nvSpPr>
        <p:spPr>
          <a:xfrm>
            <a:off x="8568000" y="24076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 name="CustomShape 9"/>
          <p:cNvSpPr/>
          <p:nvPr/>
        </p:nvSpPr>
        <p:spPr>
          <a:xfrm>
            <a:off x="9892440" y="28458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 name="CustomShape 10"/>
          <p:cNvSpPr/>
          <p:nvPr/>
        </p:nvSpPr>
        <p:spPr>
          <a:xfrm>
            <a:off x="8399160" y="2366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 name="CustomShape 11"/>
          <p:cNvSpPr/>
          <p:nvPr/>
        </p:nvSpPr>
        <p:spPr>
          <a:xfrm>
            <a:off x="8246880" y="23194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 name="CustomShape 12"/>
          <p:cNvSpPr/>
          <p:nvPr/>
        </p:nvSpPr>
        <p:spPr>
          <a:xfrm>
            <a:off x="8081280" y="2284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 name="CustomShape 13"/>
          <p:cNvSpPr/>
          <p:nvPr/>
        </p:nvSpPr>
        <p:spPr>
          <a:xfrm>
            <a:off x="7912080" y="22467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 name="CustomShape 14"/>
          <p:cNvSpPr/>
          <p:nvPr/>
        </p:nvSpPr>
        <p:spPr>
          <a:xfrm>
            <a:off x="7750080" y="2212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 name="CustomShape 15"/>
          <p:cNvSpPr/>
          <p:nvPr/>
        </p:nvSpPr>
        <p:spPr>
          <a:xfrm>
            <a:off x="7584840" y="21744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0" name="CustomShape 16"/>
          <p:cNvSpPr/>
          <p:nvPr/>
        </p:nvSpPr>
        <p:spPr>
          <a:xfrm>
            <a:off x="7425360" y="21366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1" name="CustomShape 17"/>
          <p:cNvSpPr/>
          <p:nvPr/>
        </p:nvSpPr>
        <p:spPr>
          <a:xfrm>
            <a:off x="7263000" y="2101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2" name="CustomShape 18"/>
          <p:cNvSpPr/>
          <p:nvPr/>
        </p:nvSpPr>
        <p:spPr>
          <a:xfrm>
            <a:off x="7100640" y="20703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3" name="CustomShape 19"/>
          <p:cNvSpPr/>
          <p:nvPr/>
        </p:nvSpPr>
        <p:spPr>
          <a:xfrm>
            <a:off x="6935400" y="2044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4" name="CustomShape 20"/>
          <p:cNvSpPr/>
          <p:nvPr/>
        </p:nvSpPr>
        <p:spPr>
          <a:xfrm>
            <a:off x="6776640" y="20167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5" name="CustomShape 21"/>
          <p:cNvSpPr/>
          <p:nvPr/>
        </p:nvSpPr>
        <p:spPr>
          <a:xfrm>
            <a:off x="6610680" y="19976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6" name="CustomShape 22"/>
          <p:cNvSpPr/>
          <p:nvPr/>
        </p:nvSpPr>
        <p:spPr>
          <a:xfrm>
            <a:off x="6441840" y="1978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7" name="CustomShape 23"/>
          <p:cNvSpPr/>
          <p:nvPr/>
        </p:nvSpPr>
        <p:spPr>
          <a:xfrm>
            <a:off x="6276240" y="19566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8" name="CustomShape 24"/>
          <p:cNvSpPr/>
          <p:nvPr/>
        </p:nvSpPr>
        <p:spPr>
          <a:xfrm>
            <a:off x="6107760" y="19407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9" name="CustomShape 25"/>
          <p:cNvSpPr/>
          <p:nvPr/>
        </p:nvSpPr>
        <p:spPr>
          <a:xfrm>
            <a:off x="5938920" y="1925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0" name="CustomShape 26"/>
          <p:cNvSpPr/>
          <p:nvPr/>
        </p:nvSpPr>
        <p:spPr>
          <a:xfrm>
            <a:off x="5769720" y="19094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1" name="CustomShape 27"/>
          <p:cNvSpPr/>
          <p:nvPr/>
        </p:nvSpPr>
        <p:spPr>
          <a:xfrm>
            <a:off x="5604480" y="19000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2" name="CustomShape 28"/>
          <p:cNvSpPr/>
          <p:nvPr/>
        </p:nvSpPr>
        <p:spPr>
          <a:xfrm>
            <a:off x="5435640" y="18903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3" name="CustomShape 29"/>
          <p:cNvSpPr/>
          <p:nvPr/>
        </p:nvSpPr>
        <p:spPr>
          <a:xfrm>
            <a:off x="5276520" y="18838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4" name="CustomShape 30"/>
          <p:cNvSpPr/>
          <p:nvPr/>
        </p:nvSpPr>
        <p:spPr>
          <a:xfrm>
            <a:off x="5107680" y="18781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5" name="CustomShape 31"/>
          <p:cNvSpPr/>
          <p:nvPr/>
        </p:nvSpPr>
        <p:spPr>
          <a:xfrm>
            <a:off x="4942440" y="18810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6" name="CustomShape 32"/>
          <p:cNvSpPr/>
          <p:nvPr/>
        </p:nvSpPr>
        <p:spPr>
          <a:xfrm>
            <a:off x="4776840" y="18871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7" name="CustomShape 33"/>
          <p:cNvSpPr/>
          <p:nvPr/>
        </p:nvSpPr>
        <p:spPr>
          <a:xfrm>
            <a:off x="4611240" y="18871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8" name="CustomShape 34"/>
          <p:cNvSpPr/>
          <p:nvPr/>
        </p:nvSpPr>
        <p:spPr>
          <a:xfrm>
            <a:off x="4442400" y="18968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79" name="CustomShape 35"/>
          <p:cNvSpPr/>
          <p:nvPr/>
        </p:nvSpPr>
        <p:spPr>
          <a:xfrm>
            <a:off x="4273920" y="19029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0" name="CustomShape 36"/>
          <p:cNvSpPr/>
          <p:nvPr/>
        </p:nvSpPr>
        <p:spPr>
          <a:xfrm>
            <a:off x="4107960" y="1915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1" name="CustomShape 37"/>
          <p:cNvSpPr/>
          <p:nvPr/>
        </p:nvSpPr>
        <p:spPr>
          <a:xfrm>
            <a:off x="3939120" y="19285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2" name="CustomShape 38"/>
          <p:cNvSpPr/>
          <p:nvPr/>
        </p:nvSpPr>
        <p:spPr>
          <a:xfrm>
            <a:off x="3773880" y="19504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3" name="CustomShape 39"/>
          <p:cNvSpPr/>
          <p:nvPr/>
        </p:nvSpPr>
        <p:spPr>
          <a:xfrm>
            <a:off x="3608280" y="19630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4" name="CustomShape 40"/>
          <p:cNvSpPr/>
          <p:nvPr/>
        </p:nvSpPr>
        <p:spPr>
          <a:xfrm>
            <a:off x="3442680" y="19850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5" name="CustomShape 41"/>
          <p:cNvSpPr/>
          <p:nvPr/>
        </p:nvSpPr>
        <p:spPr>
          <a:xfrm>
            <a:off x="3283560" y="20070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6" name="CustomShape 42"/>
          <p:cNvSpPr/>
          <p:nvPr/>
        </p:nvSpPr>
        <p:spPr>
          <a:xfrm>
            <a:off x="3121560" y="20232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7" name="CustomShape 43"/>
          <p:cNvSpPr/>
          <p:nvPr/>
        </p:nvSpPr>
        <p:spPr>
          <a:xfrm>
            <a:off x="2965320" y="20480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8" name="CustomShape 44"/>
          <p:cNvSpPr/>
          <p:nvPr/>
        </p:nvSpPr>
        <p:spPr>
          <a:xfrm>
            <a:off x="2809800" y="20764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89" name="CustomShape 45"/>
          <p:cNvSpPr/>
          <p:nvPr/>
        </p:nvSpPr>
        <p:spPr>
          <a:xfrm>
            <a:off x="2647440" y="2104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0" name="CustomShape 46"/>
          <p:cNvSpPr/>
          <p:nvPr/>
        </p:nvSpPr>
        <p:spPr>
          <a:xfrm>
            <a:off x="2485080" y="21366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1" name="CustomShape 47"/>
          <p:cNvSpPr/>
          <p:nvPr/>
        </p:nvSpPr>
        <p:spPr>
          <a:xfrm>
            <a:off x="2322720" y="2164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2" name="CustomShape 48"/>
          <p:cNvSpPr/>
          <p:nvPr/>
        </p:nvSpPr>
        <p:spPr>
          <a:xfrm>
            <a:off x="2167200" y="21963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3" name="CustomShape 49"/>
          <p:cNvSpPr/>
          <p:nvPr/>
        </p:nvSpPr>
        <p:spPr>
          <a:xfrm>
            <a:off x="2014200" y="22312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4" name="CustomShape 50"/>
          <p:cNvSpPr/>
          <p:nvPr/>
        </p:nvSpPr>
        <p:spPr>
          <a:xfrm>
            <a:off x="1858680" y="2271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5" name="CustomShape 51"/>
          <p:cNvSpPr/>
          <p:nvPr/>
        </p:nvSpPr>
        <p:spPr>
          <a:xfrm>
            <a:off x="1702800" y="23162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6" name="CustomShape 52"/>
          <p:cNvSpPr/>
          <p:nvPr/>
        </p:nvSpPr>
        <p:spPr>
          <a:xfrm>
            <a:off x="1544040" y="23540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7" name="CustomShape 53"/>
          <p:cNvSpPr/>
          <p:nvPr/>
        </p:nvSpPr>
        <p:spPr>
          <a:xfrm>
            <a:off x="1387800" y="2395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8" name="CustomShape 54"/>
          <p:cNvSpPr/>
          <p:nvPr/>
        </p:nvSpPr>
        <p:spPr>
          <a:xfrm>
            <a:off x="1238760" y="24426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99" name="CustomShape 55"/>
          <p:cNvSpPr/>
          <p:nvPr/>
        </p:nvSpPr>
        <p:spPr>
          <a:xfrm>
            <a:off x="1079640" y="24771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0" name="CustomShape 56"/>
          <p:cNvSpPr/>
          <p:nvPr/>
        </p:nvSpPr>
        <p:spPr>
          <a:xfrm>
            <a:off x="933840" y="25210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1" name="CustomShape 57"/>
          <p:cNvSpPr/>
          <p:nvPr/>
        </p:nvSpPr>
        <p:spPr>
          <a:xfrm>
            <a:off x="780840" y="2565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2" name="CustomShape 58"/>
          <p:cNvSpPr/>
          <p:nvPr/>
        </p:nvSpPr>
        <p:spPr>
          <a:xfrm>
            <a:off x="631440" y="26157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3" name="CustomShape 59"/>
          <p:cNvSpPr/>
          <p:nvPr/>
        </p:nvSpPr>
        <p:spPr>
          <a:xfrm>
            <a:off x="482400" y="26600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4" name="CustomShape 60"/>
          <p:cNvSpPr/>
          <p:nvPr/>
        </p:nvSpPr>
        <p:spPr>
          <a:xfrm>
            <a:off x="336240" y="27043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5" name="CustomShape 61"/>
          <p:cNvSpPr/>
          <p:nvPr/>
        </p:nvSpPr>
        <p:spPr>
          <a:xfrm>
            <a:off x="186840" y="2745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6" name="CustomShape 62"/>
          <p:cNvSpPr/>
          <p:nvPr/>
        </p:nvSpPr>
        <p:spPr>
          <a:xfrm>
            <a:off x="47520" y="27986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7" name="CustomShape 63"/>
          <p:cNvSpPr/>
          <p:nvPr/>
        </p:nvSpPr>
        <p:spPr>
          <a:xfrm>
            <a:off x="-57960" y="2842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8" name="CustomShape 64"/>
          <p:cNvSpPr/>
          <p:nvPr/>
        </p:nvSpPr>
        <p:spPr>
          <a:xfrm>
            <a:off x="9722160" y="27194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09" name="CustomShape 65"/>
          <p:cNvSpPr/>
          <p:nvPr/>
        </p:nvSpPr>
        <p:spPr>
          <a:xfrm>
            <a:off x="9563040" y="26532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0" name="CustomShape 66"/>
          <p:cNvSpPr/>
          <p:nvPr/>
        </p:nvSpPr>
        <p:spPr>
          <a:xfrm>
            <a:off x="9397440" y="2596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1" name="CustomShape 67"/>
          <p:cNvSpPr/>
          <p:nvPr/>
        </p:nvSpPr>
        <p:spPr>
          <a:xfrm>
            <a:off x="9235080" y="25398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2" name="CustomShape 68"/>
          <p:cNvSpPr/>
          <p:nvPr/>
        </p:nvSpPr>
        <p:spPr>
          <a:xfrm>
            <a:off x="9066240" y="24890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3" name="CustomShape 69"/>
          <p:cNvSpPr/>
          <p:nvPr/>
        </p:nvSpPr>
        <p:spPr>
          <a:xfrm>
            <a:off x="8897760" y="24325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4" name="CustomShape 70"/>
          <p:cNvSpPr/>
          <p:nvPr/>
        </p:nvSpPr>
        <p:spPr>
          <a:xfrm>
            <a:off x="8722080" y="23821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5" name="CustomShape 71"/>
          <p:cNvSpPr/>
          <p:nvPr/>
        </p:nvSpPr>
        <p:spPr>
          <a:xfrm>
            <a:off x="8553600" y="23317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6" name="CustomShape 72"/>
          <p:cNvSpPr/>
          <p:nvPr/>
        </p:nvSpPr>
        <p:spPr>
          <a:xfrm>
            <a:off x="9878040" y="27698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7" name="CustomShape 73"/>
          <p:cNvSpPr/>
          <p:nvPr/>
        </p:nvSpPr>
        <p:spPr>
          <a:xfrm>
            <a:off x="8384400" y="2290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8" name="CustomShape 74"/>
          <p:cNvSpPr/>
          <p:nvPr/>
        </p:nvSpPr>
        <p:spPr>
          <a:xfrm>
            <a:off x="8232120" y="22435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19" name="CustomShape 75"/>
          <p:cNvSpPr/>
          <p:nvPr/>
        </p:nvSpPr>
        <p:spPr>
          <a:xfrm>
            <a:off x="8066520" y="22089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0" name="CustomShape 76"/>
          <p:cNvSpPr/>
          <p:nvPr/>
        </p:nvSpPr>
        <p:spPr>
          <a:xfrm>
            <a:off x="7897320" y="21708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1" name="CustomShape 77"/>
          <p:cNvSpPr/>
          <p:nvPr/>
        </p:nvSpPr>
        <p:spPr>
          <a:xfrm>
            <a:off x="7734960" y="21362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2" name="CustomShape 78"/>
          <p:cNvSpPr/>
          <p:nvPr/>
        </p:nvSpPr>
        <p:spPr>
          <a:xfrm>
            <a:off x="7569720" y="20984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3" name="CustomShape 79"/>
          <p:cNvSpPr/>
          <p:nvPr/>
        </p:nvSpPr>
        <p:spPr>
          <a:xfrm>
            <a:off x="7410600" y="2060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4" name="CustomShape 80"/>
          <p:cNvSpPr/>
          <p:nvPr/>
        </p:nvSpPr>
        <p:spPr>
          <a:xfrm>
            <a:off x="7248240" y="2025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5" name="CustomShape 81"/>
          <p:cNvSpPr/>
          <p:nvPr/>
        </p:nvSpPr>
        <p:spPr>
          <a:xfrm>
            <a:off x="7085880" y="1994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6" name="CustomShape 82"/>
          <p:cNvSpPr/>
          <p:nvPr/>
        </p:nvSpPr>
        <p:spPr>
          <a:xfrm>
            <a:off x="6920640" y="19688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7" name="CustomShape 83"/>
          <p:cNvSpPr/>
          <p:nvPr/>
        </p:nvSpPr>
        <p:spPr>
          <a:xfrm>
            <a:off x="6761520" y="19407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8" name="CustomShape 84"/>
          <p:cNvSpPr/>
          <p:nvPr/>
        </p:nvSpPr>
        <p:spPr>
          <a:xfrm>
            <a:off x="6595920" y="19216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29" name="CustomShape 85"/>
          <p:cNvSpPr/>
          <p:nvPr/>
        </p:nvSpPr>
        <p:spPr>
          <a:xfrm>
            <a:off x="6426720" y="1902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0" name="CustomShape 86"/>
          <p:cNvSpPr/>
          <p:nvPr/>
        </p:nvSpPr>
        <p:spPr>
          <a:xfrm>
            <a:off x="6261120" y="1880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1" name="CustomShape 87"/>
          <p:cNvSpPr/>
          <p:nvPr/>
        </p:nvSpPr>
        <p:spPr>
          <a:xfrm>
            <a:off x="6092640" y="1864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2" name="CustomShape 88"/>
          <p:cNvSpPr/>
          <p:nvPr/>
        </p:nvSpPr>
        <p:spPr>
          <a:xfrm>
            <a:off x="5923800" y="1849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3" name="CustomShape 89"/>
          <p:cNvSpPr/>
          <p:nvPr/>
        </p:nvSpPr>
        <p:spPr>
          <a:xfrm>
            <a:off x="5754600" y="18334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4" name="CustomShape 90"/>
          <p:cNvSpPr/>
          <p:nvPr/>
        </p:nvSpPr>
        <p:spPr>
          <a:xfrm>
            <a:off x="5589360" y="18241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5" name="CustomShape 91"/>
          <p:cNvSpPr/>
          <p:nvPr/>
        </p:nvSpPr>
        <p:spPr>
          <a:xfrm>
            <a:off x="5420520" y="1814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6" name="CustomShape 92"/>
          <p:cNvSpPr/>
          <p:nvPr/>
        </p:nvSpPr>
        <p:spPr>
          <a:xfrm>
            <a:off x="5261400" y="1807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7" name="CustomShape 93"/>
          <p:cNvSpPr/>
          <p:nvPr/>
        </p:nvSpPr>
        <p:spPr>
          <a:xfrm>
            <a:off x="5092560" y="1802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8" name="CustomShape 94"/>
          <p:cNvSpPr/>
          <p:nvPr/>
        </p:nvSpPr>
        <p:spPr>
          <a:xfrm>
            <a:off x="4927320" y="18050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39" name="CustomShape 95"/>
          <p:cNvSpPr/>
          <p:nvPr/>
        </p:nvSpPr>
        <p:spPr>
          <a:xfrm>
            <a:off x="4761360" y="18111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0" name="CustomShape 96"/>
          <p:cNvSpPr/>
          <p:nvPr/>
        </p:nvSpPr>
        <p:spPr>
          <a:xfrm>
            <a:off x="4595760" y="1811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1" name="CustomShape 97"/>
          <p:cNvSpPr/>
          <p:nvPr/>
        </p:nvSpPr>
        <p:spPr>
          <a:xfrm>
            <a:off x="4426920" y="18208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2" name="CustomShape 98"/>
          <p:cNvSpPr/>
          <p:nvPr/>
        </p:nvSpPr>
        <p:spPr>
          <a:xfrm>
            <a:off x="4258440" y="18270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3" name="CustomShape 99"/>
          <p:cNvSpPr/>
          <p:nvPr/>
        </p:nvSpPr>
        <p:spPr>
          <a:xfrm>
            <a:off x="4092840" y="18399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4" name="CustomShape 100"/>
          <p:cNvSpPr/>
          <p:nvPr/>
        </p:nvSpPr>
        <p:spPr>
          <a:xfrm>
            <a:off x="3923640" y="18525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5" name="CustomShape 101"/>
          <p:cNvSpPr/>
          <p:nvPr/>
        </p:nvSpPr>
        <p:spPr>
          <a:xfrm>
            <a:off x="3758400" y="18745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6" name="CustomShape 102"/>
          <p:cNvSpPr/>
          <p:nvPr/>
        </p:nvSpPr>
        <p:spPr>
          <a:xfrm>
            <a:off x="3592800" y="18871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7" name="CustomShape 103"/>
          <p:cNvSpPr/>
          <p:nvPr/>
        </p:nvSpPr>
        <p:spPr>
          <a:xfrm>
            <a:off x="3427200" y="19090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8" name="CustomShape 104"/>
          <p:cNvSpPr/>
          <p:nvPr/>
        </p:nvSpPr>
        <p:spPr>
          <a:xfrm>
            <a:off x="3268080" y="19310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49" name="CustomShape 105"/>
          <p:cNvSpPr/>
          <p:nvPr/>
        </p:nvSpPr>
        <p:spPr>
          <a:xfrm>
            <a:off x="3105720" y="19472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0" name="CustomShape 106"/>
          <p:cNvSpPr/>
          <p:nvPr/>
        </p:nvSpPr>
        <p:spPr>
          <a:xfrm>
            <a:off x="2949840" y="1972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1" name="CustomShape 107"/>
          <p:cNvSpPr/>
          <p:nvPr/>
        </p:nvSpPr>
        <p:spPr>
          <a:xfrm>
            <a:off x="2793960" y="20005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2" name="CustomShape 108"/>
          <p:cNvSpPr/>
          <p:nvPr/>
        </p:nvSpPr>
        <p:spPr>
          <a:xfrm>
            <a:off x="2631600" y="2028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3" name="CustomShape 109"/>
          <p:cNvSpPr/>
          <p:nvPr/>
        </p:nvSpPr>
        <p:spPr>
          <a:xfrm>
            <a:off x="2469240" y="2060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4" name="CustomShape 110"/>
          <p:cNvSpPr/>
          <p:nvPr/>
        </p:nvSpPr>
        <p:spPr>
          <a:xfrm>
            <a:off x="2306880" y="2088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5" name="CustomShape 111"/>
          <p:cNvSpPr/>
          <p:nvPr/>
        </p:nvSpPr>
        <p:spPr>
          <a:xfrm>
            <a:off x="2151360" y="21204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6" name="CustomShape 112"/>
          <p:cNvSpPr/>
          <p:nvPr/>
        </p:nvSpPr>
        <p:spPr>
          <a:xfrm>
            <a:off x="1998360" y="21553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7" name="CustomShape 113"/>
          <p:cNvSpPr/>
          <p:nvPr/>
        </p:nvSpPr>
        <p:spPr>
          <a:xfrm>
            <a:off x="1842840" y="2196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8" name="CustomShape 114"/>
          <p:cNvSpPr/>
          <p:nvPr/>
        </p:nvSpPr>
        <p:spPr>
          <a:xfrm>
            <a:off x="1686960" y="22402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59" name="CustomShape 115"/>
          <p:cNvSpPr/>
          <p:nvPr/>
        </p:nvSpPr>
        <p:spPr>
          <a:xfrm>
            <a:off x="1528200" y="22780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0" name="CustomShape 116"/>
          <p:cNvSpPr/>
          <p:nvPr/>
        </p:nvSpPr>
        <p:spPr>
          <a:xfrm>
            <a:off x="1371960" y="23191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1" name="CustomShape 117"/>
          <p:cNvSpPr/>
          <p:nvPr/>
        </p:nvSpPr>
        <p:spPr>
          <a:xfrm>
            <a:off x="1222920" y="23666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2" name="CustomShape 118"/>
          <p:cNvSpPr/>
          <p:nvPr/>
        </p:nvSpPr>
        <p:spPr>
          <a:xfrm>
            <a:off x="1063440" y="2401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3" name="CustomShape 119"/>
          <p:cNvSpPr/>
          <p:nvPr/>
        </p:nvSpPr>
        <p:spPr>
          <a:xfrm>
            <a:off x="917640" y="24451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4" name="CustomShape 120"/>
          <p:cNvSpPr/>
          <p:nvPr/>
        </p:nvSpPr>
        <p:spPr>
          <a:xfrm>
            <a:off x="765000" y="24890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5" name="CustomShape 121"/>
          <p:cNvSpPr/>
          <p:nvPr/>
        </p:nvSpPr>
        <p:spPr>
          <a:xfrm>
            <a:off x="615600" y="25398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6" name="CustomShape 122"/>
          <p:cNvSpPr/>
          <p:nvPr/>
        </p:nvSpPr>
        <p:spPr>
          <a:xfrm>
            <a:off x="466560" y="25840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7" name="CustomShape 123"/>
          <p:cNvSpPr/>
          <p:nvPr/>
        </p:nvSpPr>
        <p:spPr>
          <a:xfrm>
            <a:off x="320400" y="26283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8" name="CustomShape 124"/>
          <p:cNvSpPr/>
          <p:nvPr/>
        </p:nvSpPr>
        <p:spPr>
          <a:xfrm>
            <a:off x="171000" y="26690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69" name="CustomShape 125"/>
          <p:cNvSpPr/>
          <p:nvPr/>
        </p:nvSpPr>
        <p:spPr>
          <a:xfrm>
            <a:off x="31320" y="27226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0" name="CustomShape 126"/>
          <p:cNvSpPr/>
          <p:nvPr/>
        </p:nvSpPr>
        <p:spPr>
          <a:xfrm>
            <a:off x="-74160" y="27669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1" name="CustomShape 127"/>
          <p:cNvSpPr/>
          <p:nvPr/>
        </p:nvSpPr>
        <p:spPr>
          <a:xfrm>
            <a:off x="9718920" y="26431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2" name="CustomShape 128"/>
          <p:cNvSpPr/>
          <p:nvPr/>
        </p:nvSpPr>
        <p:spPr>
          <a:xfrm>
            <a:off x="9560160" y="25768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3" name="CustomShape 129"/>
          <p:cNvSpPr/>
          <p:nvPr/>
        </p:nvSpPr>
        <p:spPr>
          <a:xfrm>
            <a:off x="9394560" y="2520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4" name="CustomShape 130"/>
          <p:cNvSpPr/>
          <p:nvPr/>
        </p:nvSpPr>
        <p:spPr>
          <a:xfrm>
            <a:off x="9232200" y="24634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5" name="CustomShape 131"/>
          <p:cNvSpPr/>
          <p:nvPr/>
        </p:nvSpPr>
        <p:spPr>
          <a:xfrm>
            <a:off x="9063000" y="2412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6" name="CustomShape 132"/>
          <p:cNvSpPr/>
          <p:nvPr/>
        </p:nvSpPr>
        <p:spPr>
          <a:xfrm>
            <a:off x="8894520" y="23562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7" name="CustomShape 133"/>
          <p:cNvSpPr/>
          <p:nvPr/>
        </p:nvSpPr>
        <p:spPr>
          <a:xfrm>
            <a:off x="8719200" y="23058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8" name="CustomShape 134"/>
          <p:cNvSpPr/>
          <p:nvPr/>
        </p:nvSpPr>
        <p:spPr>
          <a:xfrm>
            <a:off x="8550360" y="22554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79" name="CustomShape 135"/>
          <p:cNvSpPr/>
          <p:nvPr/>
        </p:nvSpPr>
        <p:spPr>
          <a:xfrm>
            <a:off x="9874800" y="26935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0" name="CustomShape 136"/>
          <p:cNvSpPr/>
          <p:nvPr/>
        </p:nvSpPr>
        <p:spPr>
          <a:xfrm>
            <a:off x="8381520" y="22143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1" name="CustomShape 137"/>
          <p:cNvSpPr/>
          <p:nvPr/>
        </p:nvSpPr>
        <p:spPr>
          <a:xfrm>
            <a:off x="8229240" y="21672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2" name="CustomShape 138"/>
          <p:cNvSpPr/>
          <p:nvPr/>
        </p:nvSpPr>
        <p:spPr>
          <a:xfrm>
            <a:off x="8063640" y="21326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3" name="CustomShape 139"/>
          <p:cNvSpPr/>
          <p:nvPr/>
        </p:nvSpPr>
        <p:spPr>
          <a:xfrm>
            <a:off x="7894440" y="20944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4" name="CustomShape 140"/>
          <p:cNvSpPr/>
          <p:nvPr/>
        </p:nvSpPr>
        <p:spPr>
          <a:xfrm>
            <a:off x="7732440" y="2059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5" name="CustomShape 141"/>
          <p:cNvSpPr/>
          <p:nvPr/>
        </p:nvSpPr>
        <p:spPr>
          <a:xfrm>
            <a:off x="7567200" y="20221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6" name="CustomShape 142"/>
          <p:cNvSpPr/>
          <p:nvPr/>
        </p:nvSpPr>
        <p:spPr>
          <a:xfrm>
            <a:off x="7407720" y="1984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7" name="CustomShape 143"/>
          <p:cNvSpPr/>
          <p:nvPr/>
        </p:nvSpPr>
        <p:spPr>
          <a:xfrm>
            <a:off x="7245360" y="1949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8" name="CustomShape 144"/>
          <p:cNvSpPr/>
          <p:nvPr/>
        </p:nvSpPr>
        <p:spPr>
          <a:xfrm>
            <a:off x="7083000" y="1918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89" name="CustomShape 145"/>
          <p:cNvSpPr/>
          <p:nvPr/>
        </p:nvSpPr>
        <p:spPr>
          <a:xfrm>
            <a:off x="6917760" y="18925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0" name="CustomShape 146"/>
          <p:cNvSpPr/>
          <p:nvPr/>
        </p:nvSpPr>
        <p:spPr>
          <a:xfrm>
            <a:off x="6759000" y="18644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1" name="CustomShape 147"/>
          <p:cNvSpPr/>
          <p:nvPr/>
        </p:nvSpPr>
        <p:spPr>
          <a:xfrm>
            <a:off x="6593040" y="18453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2" name="CustomShape 148"/>
          <p:cNvSpPr/>
          <p:nvPr/>
        </p:nvSpPr>
        <p:spPr>
          <a:xfrm>
            <a:off x="6424200" y="1826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3" name="CustomShape 149"/>
          <p:cNvSpPr/>
          <p:nvPr/>
        </p:nvSpPr>
        <p:spPr>
          <a:xfrm>
            <a:off x="6258600" y="1804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4" name="CustomShape 150"/>
          <p:cNvSpPr/>
          <p:nvPr/>
        </p:nvSpPr>
        <p:spPr>
          <a:xfrm>
            <a:off x="6090120" y="17884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5" name="CustomShape 151"/>
          <p:cNvSpPr/>
          <p:nvPr/>
        </p:nvSpPr>
        <p:spPr>
          <a:xfrm>
            <a:off x="5921280" y="17730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6" name="CustomShape 152"/>
          <p:cNvSpPr/>
          <p:nvPr/>
        </p:nvSpPr>
        <p:spPr>
          <a:xfrm>
            <a:off x="5752080" y="1757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7" name="CustomShape 153"/>
          <p:cNvSpPr/>
          <p:nvPr/>
        </p:nvSpPr>
        <p:spPr>
          <a:xfrm>
            <a:off x="5586840" y="17478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8" name="CustomShape 154"/>
          <p:cNvSpPr/>
          <p:nvPr/>
        </p:nvSpPr>
        <p:spPr>
          <a:xfrm>
            <a:off x="5418000" y="1738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199" name="CustomShape 155"/>
          <p:cNvSpPr/>
          <p:nvPr/>
        </p:nvSpPr>
        <p:spPr>
          <a:xfrm>
            <a:off x="5258880" y="17316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0" name="CustomShape 156"/>
          <p:cNvSpPr/>
          <p:nvPr/>
        </p:nvSpPr>
        <p:spPr>
          <a:xfrm>
            <a:off x="5090040" y="17258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1" name="CustomShape 157"/>
          <p:cNvSpPr/>
          <p:nvPr/>
        </p:nvSpPr>
        <p:spPr>
          <a:xfrm>
            <a:off x="4924800" y="17287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2" name="CustomShape 158"/>
          <p:cNvSpPr/>
          <p:nvPr/>
        </p:nvSpPr>
        <p:spPr>
          <a:xfrm>
            <a:off x="4759200" y="17348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3" name="CustomShape 159"/>
          <p:cNvSpPr/>
          <p:nvPr/>
        </p:nvSpPr>
        <p:spPr>
          <a:xfrm>
            <a:off x="4593600" y="17348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4" name="CustomShape 160"/>
          <p:cNvSpPr/>
          <p:nvPr/>
        </p:nvSpPr>
        <p:spPr>
          <a:xfrm>
            <a:off x="4424760" y="17445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5" name="CustomShape 161"/>
          <p:cNvSpPr/>
          <p:nvPr/>
        </p:nvSpPr>
        <p:spPr>
          <a:xfrm>
            <a:off x="4256280" y="17506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6" name="CustomShape 162"/>
          <p:cNvSpPr/>
          <p:nvPr/>
        </p:nvSpPr>
        <p:spPr>
          <a:xfrm>
            <a:off x="4090320" y="17636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7" name="CustomShape 163"/>
          <p:cNvSpPr/>
          <p:nvPr/>
        </p:nvSpPr>
        <p:spPr>
          <a:xfrm>
            <a:off x="3921480" y="17762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8" name="CustomShape 164"/>
          <p:cNvSpPr/>
          <p:nvPr/>
        </p:nvSpPr>
        <p:spPr>
          <a:xfrm>
            <a:off x="3756240" y="17982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09" name="CustomShape 165"/>
          <p:cNvSpPr/>
          <p:nvPr/>
        </p:nvSpPr>
        <p:spPr>
          <a:xfrm>
            <a:off x="3590640" y="1810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0" name="CustomShape 166"/>
          <p:cNvSpPr/>
          <p:nvPr/>
        </p:nvSpPr>
        <p:spPr>
          <a:xfrm>
            <a:off x="3425040" y="18327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1" name="CustomShape 167"/>
          <p:cNvSpPr/>
          <p:nvPr/>
        </p:nvSpPr>
        <p:spPr>
          <a:xfrm>
            <a:off x="3265920" y="18547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2" name="CustomShape 168"/>
          <p:cNvSpPr/>
          <p:nvPr/>
        </p:nvSpPr>
        <p:spPr>
          <a:xfrm>
            <a:off x="3103920" y="18709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3" name="CustomShape 169"/>
          <p:cNvSpPr/>
          <p:nvPr/>
        </p:nvSpPr>
        <p:spPr>
          <a:xfrm>
            <a:off x="2947680" y="18957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4" name="CustomShape 170"/>
          <p:cNvSpPr/>
          <p:nvPr/>
        </p:nvSpPr>
        <p:spPr>
          <a:xfrm>
            <a:off x="2792160" y="19242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5" name="CustomShape 171"/>
          <p:cNvSpPr/>
          <p:nvPr/>
        </p:nvSpPr>
        <p:spPr>
          <a:xfrm>
            <a:off x="2629800" y="1952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6" name="CustomShape 172"/>
          <p:cNvSpPr/>
          <p:nvPr/>
        </p:nvSpPr>
        <p:spPr>
          <a:xfrm>
            <a:off x="2467440" y="1984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7" name="CustomShape 173"/>
          <p:cNvSpPr/>
          <p:nvPr/>
        </p:nvSpPr>
        <p:spPr>
          <a:xfrm>
            <a:off x="2305080" y="2012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8" name="CustomShape 174"/>
          <p:cNvSpPr/>
          <p:nvPr/>
        </p:nvSpPr>
        <p:spPr>
          <a:xfrm>
            <a:off x="2149560" y="20440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19" name="CustomShape 175"/>
          <p:cNvSpPr/>
          <p:nvPr/>
        </p:nvSpPr>
        <p:spPr>
          <a:xfrm>
            <a:off x="1996560" y="20790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0" name="CustomShape 176"/>
          <p:cNvSpPr/>
          <p:nvPr/>
        </p:nvSpPr>
        <p:spPr>
          <a:xfrm>
            <a:off x="1841040" y="2119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1" name="CustomShape 177"/>
          <p:cNvSpPr/>
          <p:nvPr/>
        </p:nvSpPr>
        <p:spPr>
          <a:xfrm>
            <a:off x="1685160" y="21639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2" name="CustomShape 178"/>
          <p:cNvSpPr/>
          <p:nvPr/>
        </p:nvSpPr>
        <p:spPr>
          <a:xfrm>
            <a:off x="1526400" y="22017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3" name="CustomShape 179"/>
          <p:cNvSpPr/>
          <p:nvPr/>
        </p:nvSpPr>
        <p:spPr>
          <a:xfrm>
            <a:off x="1370160" y="22428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4" name="CustomShape 180"/>
          <p:cNvSpPr/>
          <p:nvPr/>
        </p:nvSpPr>
        <p:spPr>
          <a:xfrm>
            <a:off x="1221120" y="22903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5" name="CustomShape 181"/>
          <p:cNvSpPr/>
          <p:nvPr/>
        </p:nvSpPr>
        <p:spPr>
          <a:xfrm>
            <a:off x="1062000" y="23248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6" name="CustomShape 182"/>
          <p:cNvSpPr/>
          <p:nvPr/>
        </p:nvSpPr>
        <p:spPr>
          <a:xfrm>
            <a:off x="916200" y="2368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7" name="CustomShape 183"/>
          <p:cNvSpPr/>
          <p:nvPr/>
        </p:nvSpPr>
        <p:spPr>
          <a:xfrm>
            <a:off x="763200" y="2412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8" name="CustomShape 184"/>
          <p:cNvSpPr/>
          <p:nvPr/>
        </p:nvSpPr>
        <p:spPr>
          <a:xfrm>
            <a:off x="613800" y="24634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29" name="CustomShape 185"/>
          <p:cNvSpPr/>
          <p:nvPr/>
        </p:nvSpPr>
        <p:spPr>
          <a:xfrm>
            <a:off x="464760" y="25077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30" name="CustomShape 186"/>
          <p:cNvSpPr/>
          <p:nvPr/>
        </p:nvSpPr>
        <p:spPr>
          <a:xfrm>
            <a:off x="318600" y="25520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31" name="CustomShape 187"/>
          <p:cNvSpPr/>
          <p:nvPr/>
        </p:nvSpPr>
        <p:spPr>
          <a:xfrm>
            <a:off x="169200" y="2592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32" name="CustomShape 188"/>
          <p:cNvSpPr/>
          <p:nvPr/>
        </p:nvSpPr>
        <p:spPr>
          <a:xfrm>
            <a:off x="29880" y="26463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33" name="CustomShape 189"/>
          <p:cNvSpPr/>
          <p:nvPr/>
        </p:nvSpPr>
        <p:spPr>
          <a:xfrm>
            <a:off x="-75600" y="26906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234" name="CustomShape 190"/>
          <p:cNvSpPr/>
          <p:nvPr/>
        </p:nvSpPr>
        <p:spPr>
          <a:xfrm flipH="1" rot="12219600">
            <a:off x="232560" y="2215080"/>
            <a:ext cx="7416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5" name="CustomShape 191"/>
          <p:cNvSpPr/>
          <p:nvPr/>
        </p:nvSpPr>
        <p:spPr>
          <a:xfrm flipH="1" rot="1419600">
            <a:off x="390960" y="230472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6" name="CustomShape 192"/>
          <p:cNvSpPr/>
          <p:nvPr/>
        </p:nvSpPr>
        <p:spPr>
          <a:xfrm flipH="1" rot="1419600">
            <a:off x="320400" y="2160000"/>
            <a:ext cx="3240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7" name="CustomShape 193"/>
          <p:cNvSpPr/>
          <p:nvPr/>
        </p:nvSpPr>
        <p:spPr>
          <a:xfrm flipH="1" rot="1419600">
            <a:off x="316080" y="235152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8" name="CustomShape 194"/>
          <p:cNvSpPr/>
          <p:nvPr/>
        </p:nvSpPr>
        <p:spPr>
          <a:xfrm flipH="1" rot="12219600">
            <a:off x="76680" y="2283120"/>
            <a:ext cx="7416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9" name="CustomShape 195"/>
          <p:cNvSpPr/>
          <p:nvPr/>
        </p:nvSpPr>
        <p:spPr>
          <a:xfrm flipH="1" rot="1419600">
            <a:off x="234720" y="237312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0" name="CustomShape 196"/>
          <p:cNvSpPr/>
          <p:nvPr/>
        </p:nvSpPr>
        <p:spPr>
          <a:xfrm flipH="1" rot="1419600">
            <a:off x="164520" y="2228040"/>
            <a:ext cx="3240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1" name="CustomShape 197"/>
          <p:cNvSpPr/>
          <p:nvPr/>
        </p:nvSpPr>
        <p:spPr>
          <a:xfrm flipH="1" rot="1419600">
            <a:off x="160200" y="241956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2" name="CustomShape 198"/>
          <p:cNvSpPr/>
          <p:nvPr/>
        </p:nvSpPr>
        <p:spPr>
          <a:xfrm flipH="1" rot="11781000">
            <a:off x="895680" y="197496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3" name="CustomShape 199"/>
          <p:cNvSpPr/>
          <p:nvPr/>
        </p:nvSpPr>
        <p:spPr>
          <a:xfrm flipH="1" rot="980400">
            <a:off x="1038960" y="208476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4" name="CustomShape 200"/>
          <p:cNvSpPr/>
          <p:nvPr/>
        </p:nvSpPr>
        <p:spPr>
          <a:xfrm flipH="1" rot="980400">
            <a:off x="988560" y="192924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5" name="CustomShape 201"/>
          <p:cNvSpPr/>
          <p:nvPr/>
        </p:nvSpPr>
        <p:spPr>
          <a:xfrm flipH="1" rot="980400">
            <a:off x="961200" y="212112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6" name="CustomShape 202"/>
          <p:cNvSpPr/>
          <p:nvPr/>
        </p:nvSpPr>
        <p:spPr>
          <a:xfrm flipH="1" rot="11781000">
            <a:off x="732240" y="202284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7" name="CustomShape 203"/>
          <p:cNvSpPr/>
          <p:nvPr/>
        </p:nvSpPr>
        <p:spPr>
          <a:xfrm flipH="1" rot="980400">
            <a:off x="875880" y="213264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8" name="CustomShape 204"/>
          <p:cNvSpPr/>
          <p:nvPr/>
        </p:nvSpPr>
        <p:spPr>
          <a:xfrm flipH="1" rot="980400">
            <a:off x="825120" y="197712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9" name="CustomShape 205"/>
          <p:cNvSpPr/>
          <p:nvPr/>
        </p:nvSpPr>
        <p:spPr>
          <a:xfrm flipH="1" rot="980400">
            <a:off x="798120" y="216900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0" name="CustomShape 206"/>
          <p:cNvSpPr/>
          <p:nvPr/>
        </p:nvSpPr>
        <p:spPr>
          <a:xfrm flipH="1" rot="12013800">
            <a:off x="565920" y="209376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1" name="CustomShape 207"/>
          <p:cNvSpPr/>
          <p:nvPr/>
        </p:nvSpPr>
        <p:spPr>
          <a:xfrm flipH="1" rot="1213200">
            <a:off x="718560" y="2193480"/>
            <a:ext cx="7452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2" name="CustomShape 208"/>
          <p:cNvSpPr/>
          <p:nvPr/>
        </p:nvSpPr>
        <p:spPr>
          <a:xfrm flipH="1" rot="1213200">
            <a:off x="656280" y="2043360"/>
            <a:ext cx="3240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3" name="CustomShape 209"/>
          <p:cNvSpPr/>
          <p:nvPr/>
        </p:nvSpPr>
        <p:spPr>
          <a:xfrm flipH="1" rot="1213200">
            <a:off x="642240" y="2235240"/>
            <a:ext cx="745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4" name="CustomShape 210"/>
          <p:cNvSpPr/>
          <p:nvPr/>
        </p:nvSpPr>
        <p:spPr>
          <a:xfrm flipH="1" rot="12013800">
            <a:off x="406080" y="215244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5" name="CustomShape 211"/>
          <p:cNvSpPr/>
          <p:nvPr/>
        </p:nvSpPr>
        <p:spPr>
          <a:xfrm flipH="1" rot="1213200">
            <a:off x="558720" y="2252520"/>
            <a:ext cx="7452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6" name="CustomShape 212"/>
          <p:cNvSpPr/>
          <p:nvPr/>
        </p:nvSpPr>
        <p:spPr>
          <a:xfrm flipH="1" rot="1213200">
            <a:off x="496440" y="2102040"/>
            <a:ext cx="3240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7" name="CustomShape 213"/>
          <p:cNvSpPr/>
          <p:nvPr/>
        </p:nvSpPr>
        <p:spPr>
          <a:xfrm flipH="1" rot="1213200">
            <a:off x="482400" y="2294280"/>
            <a:ext cx="745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8" name="CustomShape 214"/>
          <p:cNvSpPr/>
          <p:nvPr/>
        </p:nvSpPr>
        <p:spPr>
          <a:xfrm flipH="1" rot="12547200">
            <a:off x="-43560" y="2374560"/>
            <a:ext cx="74160" cy="197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9" name="CustomShape 215"/>
          <p:cNvSpPr/>
          <p:nvPr/>
        </p:nvSpPr>
        <p:spPr>
          <a:xfrm flipH="1" rot="1747200">
            <a:off x="119880" y="2443680"/>
            <a:ext cx="74520" cy="217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0" name="CustomShape 216"/>
          <p:cNvSpPr/>
          <p:nvPr/>
        </p:nvSpPr>
        <p:spPr>
          <a:xfrm flipH="1" rot="1747200">
            <a:off x="38520" y="2315520"/>
            <a:ext cx="32040" cy="2217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1" name="CustomShape 217"/>
          <p:cNvSpPr/>
          <p:nvPr/>
        </p:nvSpPr>
        <p:spPr>
          <a:xfrm flipH="1" rot="1747200">
            <a:off x="48960" y="2496240"/>
            <a:ext cx="74520" cy="197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2" name="CustomShape 218"/>
          <p:cNvSpPr/>
          <p:nvPr/>
        </p:nvSpPr>
        <p:spPr>
          <a:xfrm flipH="1" rot="11779200">
            <a:off x="1226520" y="188640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3" name="CustomShape 219"/>
          <p:cNvSpPr/>
          <p:nvPr/>
        </p:nvSpPr>
        <p:spPr>
          <a:xfrm flipH="1" rot="978600">
            <a:off x="1370160" y="199620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4" name="CustomShape 220"/>
          <p:cNvSpPr/>
          <p:nvPr/>
        </p:nvSpPr>
        <p:spPr>
          <a:xfrm flipH="1" rot="978600">
            <a:off x="1319400" y="184068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5" name="CustomShape 221"/>
          <p:cNvSpPr/>
          <p:nvPr/>
        </p:nvSpPr>
        <p:spPr>
          <a:xfrm flipH="1" rot="978600">
            <a:off x="1292400" y="203256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6" name="CustomShape 222"/>
          <p:cNvSpPr/>
          <p:nvPr/>
        </p:nvSpPr>
        <p:spPr>
          <a:xfrm flipH="1" rot="11779200">
            <a:off x="1063080" y="193392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7" name="CustomShape 223"/>
          <p:cNvSpPr/>
          <p:nvPr/>
        </p:nvSpPr>
        <p:spPr>
          <a:xfrm flipH="1" rot="978600">
            <a:off x="1207080" y="2043720"/>
            <a:ext cx="7452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8" name="CustomShape 224"/>
          <p:cNvSpPr/>
          <p:nvPr/>
        </p:nvSpPr>
        <p:spPr>
          <a:xfrm flipH="1" rot="978600">
            <a:off x="1155960" y="188820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9" name="CustomShape 225"/>
          <p:cNvSpPr/>
          <p:nvPr/>
        </p:nvSpPr>
        <p:spPr>
          <a:xfrm flipH="1" rot="978600">
            <a:off x="1128960" y="208044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0" name="CustomShape 226"/>
          <p:cNvSpPr/>
          <p:nvPr/>
        </p:nvSpPr>
        <p:spPr>
          <a:xfrm flipH="1" rot="11340000">
            <a:off x="1914120" y="173304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1" name="CustomShape 227"/>
          <p:cNvSpPr/>
          <p:nvPr/>
        </p:nvSpPr>
        <p:spPr>
          <a:xfrm flipH="1" rot="540000">
            <a:off x="2041920" y="1860480"/>
            <a:ext cx="7416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2" name="CustomShape 228"/>
          <p:cNvSpPr/>
          <p:nvPr/>
        </p:nvSpPr>
        <p:spPr>
          <a:xfrm flipH="1" rot="540000">
            <a:off x="2010960" y="169668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3" name="CustomShape 229"/>
          <p:cNvSpPr/>
          <p:nvPr/>
        </p:nvSpPr>
        <p:spPr>
          <a:xfrm flipH="1" rot="540000">
            <a:off x="1960920" y="188640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4" name="CustomShape 230"/>
          <p:cNvSpPr/>
          <p:nvPr/>
        </p:nvSpPr>
        <p:spPr>
          <a:xfrm flipH="1" rot="11340000">
            <a:off x="1745640" y="175968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5" name="CustomShape 231"/>
          <p:cNvSpPr/>
          <p:nvPr/>
        </p:nvSpPr>
        <p:spPr>
          <a:xfrm flipH="1" rot="540000">
            <a:off x="1874160" y="1887120"/>
            <a:ext cx="74160" cy="229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6" name="CustomShape 232"/>
          <p:cNvSpPr/>
          <p:nvPr/>
        </p:nvSpPr>
        <p:spPr>
          <a:xfrm flipH="1" rot="540000">
            <a:off x="1842840" y="172332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7" name="CustomShape 233"/>
          <p:cNvSpPr/>
          <p:nvPr/>
        </p:nvSpPr>
        <p:spPr>
          <a:xfrm flipH="1" rot="540000">
            <a:off x="1793160" y="191304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8" name="CustomShape 234"/>
          <p:cNvSpPr/>
          <p:nvPr/>
        </p:nvSpPr>
        <p:spPr>
          <a:xfrm flipH="1" rot="11572800">
            <a:off x="1572480" y="180900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9" name="CustomShape 235"/>
          <p:cNvSpPr/>
          <p:nvPr/>
        </p:nvSpPr>
        <p:spPr>
          <a:xfrm flipH="1" rot="772800">
            <a:off x="1708920" y="192744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0" name="CustomShape 236"/>
          <p:cNvSpPr/>
          <p:nvPr/>
        </p:nvSpPr>
        <p:spPr>
          <a:xfrm flipH="1" rot="772800">
            <a:off x="1667160" y="176760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1" name="CustomShape 237"/>
          <p:cNvSpPr/>
          <p:nvPr/>
        </p:nvSpPr>
        <p:spPr>
          <a:xfrm flipH="1" rot="772800">
            <a:off x="1629720" y="195876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2" name="CustomShape 238"/>
          <p:cNvSpPr/>
          <p:nvPr/>
        </p:nvSpPr>
        <p:spPr>
          <a:xfrm flipH="1" rot="11572800">
            <a:off x="1406520" y="184680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3" name="CustomShape 239"/>
          <p:cNvSpPr/>
          <p:nvPr/>
        </p:nvSpPr>
        <p:spPr>
          <a:xfrm flipH="1" rot="772800">
            <a:off x="1542960" y="196524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4" name="CustomShape 240"/>
          <p:cNvSpPr/>
          <p:nvPr/>
        </p:nvSpPr>
        <p:spPr>
          <a:xfrm flipH="1" rot="772800">
            <a:off x="1501200" y="180540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5" name="CustomShape 241"/>
          <p:cNvSpPr/>
          <p:nvPr/>
        </p:nvSpPr>
        <p:spPr>
          <a:xfrm flipH="1" rot="772800">
            <a:off x="1463760" y="199656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6" name="CustomShape 242"/>
          <p:cNvSpPr/>
          <p:nvPr/>
        </p:nvSpPr>
        <p:spPr>
          <a:xfrm flipH="1" rot="11624400">
            <a:off x="2238840" y="164592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7" name="CustomShape 243"/>
          <p:cNvSpPr/>
          <p:nvPr/>
        </p:nvSpPr>
        <p:spPr>
          <a:xfrm flipH="1" rot="824400">
            <a:off x="2378520" y="176220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8" name="CustomShape 244"/>
          <p:cNvSpPr/>
          <p:nvPr/>
        </p:nvSpPr>
        <p:spPr>
          <a:xfrm flipH="1" rot="824400">
            <a:off x="2333880" y="160344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9" name="CustomShape 245"/>
          <p:cNvSpPr/>
          <p:nvPr/>
        </p:nvSpPr>
        <p:spPr>
          <a:xfrm flipH="1" rot="824400">
            <a:off x="2298960" y="179496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0" name="CustomShape 246"/>
          <p:cNvSpPr/>
          <p:nvPr/>
        </p:nvSpPr>
        <p:spPr>
          <a:xfrm flipH="1" rot="11624400">
            <a:off x="2073240" y="168624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1" name="CustomShape 247"/>
          <p:cNvSpPr/>
          <p:nvPr/>
        </p:nvSpPr>
        <p:spPr>
          <a:xfrm flipH="1" rot="824400">
            <a:off x="2213280" y="180252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2" name="CustomShape 248"/>
          <p:cNvSpPr/>
          <p:nvPr/>
        </p:nvSpPr>
        <p:spPr>
          <a:xfrm flipH="1" rot="824400">
            <a:off x="2168280" y="16437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3" name="CustomShape 249"/>
          <p:cNvSpPr/>
          <p:nvPr/>
        </p:nvSpPr>
        <p:spPr>
          <a:xfrm flipH="1" rot="824400">
            <a:off x="2133360" y="183528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4" name="CustomShape 250"/>
          <p:cNvSpPr/>
          <p:nvPr/>
        </p:nvSpPr>
        <p:spPr>
          <a:xfrm flipH="1" rot="11186400">
            <a:off x="2933280" y="152388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5" name="CustomShape 251"/>
          <p:cNvSpPr/>
          <p:nvPr/>
        </p:nvSpPr>
        <p:spPr>
          <a:xfrm flipH="1" rot="385800">
            <a:off x="3054960" y="165672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6" name="CustomShape 252"/>
          <p:cNvSpPr/>
          <p:nvPr/>
        </p:nvSpPr>
        <p:spPr>
          <a:xfrm flipH="1" rot="385800">
            <a:off x="3031560" y="14907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7" name="CustomShape 253"/>
          <p:cNvSpPr/>
          <p:nvPr/>
        </p:nvSpPr>
        <p:spPr>
          <a:xfrm flipH="1" rot="385800">
            <a:off x="2973240" y="167904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8" name="CustomShape 254"/>
          <p:cNvSpPr/>
          <p:nvPr/>
        </p:nvSpPr>
        <p:spPr>
          <a:xfrm flipH="1" rot="11186400">
            <a:off x="2764080" y="154296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9" name="CustomShape 255"/>
          <p:cNvSpPr/>
          <p:nvPr/>
        </p:nvSpPr>
        <p:spPr>
          <a:xfrm flipH="1" rot="385800">
            <a:off x="2886120" y="167580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0" name="CustomShape 256"/>
          <p:cNvSpPr/>
          <p:nvPr/>
        </p:nvSpPr>
        <p:spPr>
          <a:xfrm flipH="1" rot="385800">
            <a:off x="2862360" y="150984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1" name="CustomShape 257"/>
          <p:cNvSpPr/>
          <p:nvPr/>
        </p:nvSpPr>
        <p:spPr>
          <a:xfrm flipH="1" rot="385800">
            <a:off x="2804400" y="169812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2" name="CustomShape 258"/>
          <p:cNvSpPr/>
          <p:nvPr/>
        </p:nvSpPr>
        <p:spPr>
          <a:xfrm flipH="1" rot="11418600">
            <a:off x="2589120" y="158400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3" name="CustomShape 259"/>
          <p:cNvSpPr/>
          <p:nvPr/>
        </p:nvSpPr>
        <p:spPr>
          <a:xfrm flipH="1" rot="618600">
            <a:off x="2719080" y="170856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4" name="CustomShape 260"/>
          <p:cNvSpPr/>
          <p:nvPr/>
        </p:nvSpPr>
        <p:spPr>
          <a:xfrm flipH="1" rot="618600">
            <a:off x="2683800" y="1546200"/>
            <a:ext cx="3204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5" name="CustomShape 261"/>
          <p:cNvSpPr/>
          <p:nvPr/>
        </p:nvSpPr>
        <p:spPr>
          <a:xfrm flipH="1" rot="618600">
            <a:off x="2638800" y="173628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6" name="CustomShape 262"/>
          <p:cNvSpPr/>
          <p:nvPr/>
        </p:nvSpPr>
        <p:spPr>
          <a:xfrm flipH="1" rot="11418600">
            <a:off x="2421720" y="1614600"/>
            <a:ext cx="7416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7" name="CustomShape 263"/>
          <p:cNvSpPr/>
          <p:nvPr/>
        </p:nvSpPr>
        <p:spPr>
          <a:xfrm flipH="1" rot="618600">
            <a:off x="2551680" y="1739160"/>
            <a:ext cx="745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8" name="CustomShape 264"/>
          <p:cNvSpPr/>
          <p:nvPr/>
        </p:nvSpPr>
        <p:spPr>
          <a:xfrm flipH="1" rot="618600">
            <a:off x="2516400" y="1576440"/>
            <a:ext cx="3204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9" name="CustomShape 265"/>
          <p:cNvSpPr/>
          <p:nvPr/>
        </p:nvSpPr>
        <p:spPr>
          <a:xfrm flipH="1" rot="618600">
            <a:off x="2471040" y="1766880"/>
            <a:ext cx="745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0" name="CustomShape 266"/>
          <p:cNvSpPr/>
          <p:nvPr/>
        </p:nvSpPr>
        <p:spPr>
          <a:xfrm flipH="1" flipV="1" rot="10585800">
            <a:off x="3287880" y="163008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1" name="CustomShape 267"/>
          <p:cNvSpPr/>
          <p:nvPr/>
        </p:nvSpPr>
        <p:spPr>
          <a:xfrm flipH="1" flipV="1" rot="21385800">
            <a:off x="3382200" y="145584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12" name="CustomShape 268"/>
          <p:cNvSpPr/>
          <p:nvPr/>
        </p:nvSpPr>
        <p:spPr>
          <a:xfrm flipH="1" flipV="1" rot="21385800">
            <a:off x="3386520" y="162324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13" name="CustomShape 269"/>
          <p:cNvSpPr/>
          <p:nvPr/>
        </p:nvSpPr>
        <p:spPr>
          <a:xfrm flipH="1" flipV="1" rot="21385800">
            <a:off x="3299760" y="1468080"/>
            <a:ext cx="7452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4" name="CustomShape 270"/>
          <p:cNvSpPr/>
          <p:nvPr/>
        </p:nvSpPr>
        <p:spPr>
          <a:xfrm flipH="1" flipV="1" rot="10585800">
            <a:off x="3117960" y="164088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5" name="CustomShape 271"/>
          <p:cNvSpPr/>
          <p:nvPr/>
        </p:nvSpPr>
        <p:spPr>
          <a:xfrm flipH="1" flipV="1" rot="21385800">
            <a:off x="3212280" y="146664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16" name="CustomShape 272"/>
          <p:cNvSpPr/>
          <p:nvPr/>
        </p:nvSpPr>
        <p:spPr>
          <a:xfrm flipH="1" flipV="1" rot="21385800">
            <a:off x="3216600" y="163368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17" name="CustomShape 273"/>
          <p:cNvSpPr/>
          <p:nvPr/>
        </p:nvSpPr>
        <p:spPr>
          <a:xfrm flipH="1" flipV="1" rot="21385800">
            <a:off x="3129840" y="1478880"/>
            <a:ext cx="7452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8" name="CustomShape 274"/>
          <p:cNvSpPr/>
          <p:nvPr/>
        </p:nvSpPr>
        <p:spPr>
          <a:xfrm flipH="1" flipV="1" rot="10146600">
            <a:off x="3987360" y="153972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19" name="CustomShape 275"/>
          <p:cNvSpPr/>
          <p:nvPr/>
        </p:nvSpPr>
        <p:spPr>
          <a:xfrm flipH="1" flipV="1" rot="20946600">
            <a:off x="4060440" y="135504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0" name="CustomShape 276"/>
          <p:cNvSpPr/>
          <p:nvPr/>
        </p:nvSpPr>
        <p:spPr>
          <a:xfrm flipH="1" flipV="1" rot="20946600">
            <a:off x="4086720" y="152316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1" name="CustomShape 277"/>
          <p:cNvSpPr/>
          <p:nvPr/>
        </p:nvSpPr>
        <p:spPr>
          <a:xfrm flipH="1" flipV="1" rot="20946600">
            <a:off x="3978000" y="1378440"/>
            <a:ext cx="7452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2" name="CustomShape 278"/>
          <p:cNvSpPr/>
          <p:nvPr/>
        </p:nvSpPr>
        <p:spPr>
          <a:xfrm flipH="1" flipV="1" rot="10146600">
            <a:off x="3820320" y="157176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3" name="CustomShape 279"/>
          <p:cNvSpPr/>
          <p:nvPr/>
        </p:nvSpPr>
        <p:spPr>
          <a:xfrm flipH="1" flipV="1" rot="20946600">
            <a:off x="3893400" y="138708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4" name="CustomShape 280"/>
          <p:cNvSpPr/>
          <p:nvPr/>
        </p:nvSpPr>
        <p:spPr>
          <a:xfrm flipH="1" flipV="1" rot="20946600">
            <a:off x="3919320" y="155520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5" name="CustomShape 281"/>
          <p:cNvSpPr/>
          <p:nvPr/>
        </p:nvSpPr>
        <p:spPr>
          <a:xfrm flipH="1" flipV="1" rot="20946600">
            <a:off x="3811320" y="1410480"/>
            <a:ext cx="7452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6" name="CustomShape 282"/>
          <p:cNvSpPr/>
          <p:nvPr/>
        </p:nvSpPr>
        <p:spPr>
          <a:xfrm flipH="1" flipV="1" rot="10379400">
            <a:off x="3639600" y="158472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27" name="CustomShape 283"/>
          <p:cNvSpPr/>
          <p:nvPr/>
        </p:nvSpPr>
        <p:spPr>
          <a:xfrm flipH="1" flipV="1" rot="21179400">
            <a:off x="3724200" y="140580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28" name="CustomShape 284"/>
          <p:cNvSpPr/>
          <p:nvPr/>
        </p:nvSpPr>
        <p:spPr>
          <a:xfrm flipH="1" flipV="1" rot="21179400">
            <a:off x="3738960" y="157356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29" name="CustomShape 285"/>
          <p:cNvSpPr/>
          <p:nvPr/>
        </p:nvSpPr>
        <p:spPr>
          <a:xfrm flipH="1" flipV="1" rot="21179400">
            <a:off x="3642840" y="142308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0" name="CustomShape 286"/>
          <p:cNvSpPr/>
          <p:nvPr/>
        </p:nvSpPr>
        <p:spPr>
          <a:xfrm flipH="1" flipV="1" rot="10379400">
            <a:off x="3470760" y="1605600"/>
            <a:ext cx="7416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1" name="CustomShape 287"/>
          <p:cNvSpPr/>
          <p:nvPr/>
        </p:nvSpPr>
        <p:spPr>
          <a:xfrm flipH="1" flipV="1" rot="21179400">
            <a:off x="3555360" y="1426680"/>
            <a:ext cx="7452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32" name="CustomShape 288"/>
          <p:cNvSpPr/>
          <p:nvPr/>
        </p:nvSpPr>
        <p:spPr>
          <a:xfrm flipH="1" flipV="1" rot="21179400">
            <a:off x="3570120" y="159444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33" name="CustomShape 289"/>
          <p:cNvSpPr/>
          <p:nvPr/>
        </p:nvSpPr>
        <p:spPr>
          <a:xfrm flipH="1" flipV="1" rot="21179400">
            <a:off x="3473640" y="1443960"/>
            <a:ext cx="745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4" name="CustomShape 290"/>
          <p:cNvSpPr/>
          <p:nvPr/>
        </p:nvSpPr>
        <p:spPr>
          <a:xfrm rot="12162000">
            <a:off x="10009440" y="2296080"/>
            <a:ext cx="7416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5" name="CustomShape 291"/>
          <p:cNvSpPr/>
          <p:nvPr/>
        </p:nvSpPr>
        <p:spPr>
          <a:xfrm rot="1361400">
            <a:off x="9852480" y="238860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36" name="CustomShape 292"/>
          <p:cNvSpPr/>
          <p:nvPr/>
        </p:nvSpPr>
        <p:spPr>
          <a:xfrm rot="1361400">
            <a:off x="9963000" y="2242800"/>
            <a:ext cx="32040" cy="232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37" name="CustomShape 293"/>
          <p:cNvSpPr/>
          <p:nvPr/>
        </p:nvSpPr>
        <p:spPr>
          <a:xfrm rot="1361400">
            <a:off x="9927720" y="2433960"/>
            <a:ext cx="7452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8" name="CustomShape 294"/>
          <p:cNvSpPr/>
          <p:nvPr/>
        </p:nvSpPr>
        <p:spPr>
          <a:xfrm rot="11722800">
            <a:off x="9342360" y="207432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39" name="CustomShape 295"/>
          <p:cNvSpPr/>
          <p:nvPr/>
        </p:nvSpPr>
        <p:spPr>
          <a:xfrm rot="922800">
            <a:off x="9199440" y="218664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0" name="CustomShape 296"/>
          <p:cNvSpPr/>
          <p:nvPr/>
        </p:nvSpPr>
        <p:spPr>
          <a:xfrm rot="922800">
            <a:off x="9290880" y="203076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1" name="CustomShape 297"/>
          <p:cNvSpPr/>
          <p:nvPr/>
        </p:nvSpPr>
        <p:spPr>
          <a:xfrm rot="922800">
            <a:off x="9278640" y="222192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2" name="CustomShape 298"/>
          <p:cNvSpPr/>
          <p:nvPr/>
        </p:nvSpPr>
        <p:spPr>
          <a:xfrm rot="11722800">
            <a:off x="9506880" y="211968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3" name="CustomShape 299"/>
          <p:cNvSpPr/>
          <p:nvPr/>
        </p:nvSpPr>
        <p:spPr>
          <a:xfrm rot="922800">
            <a:off x="9363600" y="223164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4" name="CustomShape 300"/>
          <p:cNvSpPr/>
          <p:nvPr/>
        </p:nvSpPr>
        <p:spPr>
          <a:xfrm rot="922800">
            <a:off x="9455040" y="207612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5" name="CustomShape 301"/>
          <p:cNvSpPr/>
          <p:nvPr/>
        </p:nvSpPr>
        <p:spPr>
          <a:xfrm rot="922800">
            <a:off x="9442800" y="226728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6" name="CustomShape 302"/>
          <p:cNvSpPr/>
          <p:nvPr/>
        </p:nvSpPr>
        <p:spPr>
          <a:xfrm rot="11955600">
            <a:off x="9674280" y="218448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47" name="CustomShape 303"/>
          <p:cNvSpPr/>
          <p:nvPr/>
        </p:nvSpPr>
        <p:spPr>
          <a:xfrm rot="1155600">
            <a:off x="9523080" y="228636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48" name="CustomShape 304"/>
          <p:cNvSpPr/>
          <p:nvPr/>
        </p:nvSpPr>
        <p:spPr>
          <a:xfrm rot="1155600">
            <a:off x="9624960" y="21358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49" name="CustomShape 305"/>
          <p:cNvSpPr/>
          <p:nvPr/>
        </p:nvSpPr>
        <p:spPr>
          <a:xfrm rot="1155600">
            <a:off x="9600120" y="232740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0" name="CustomShape 306"/>
          <p:cNvSpPr/>
          <p:nvPr/>
        </p:nvSpPr>
        <p:spPr>
          <a:xfrm rot="11955600">
            <a:off x="9834840" y="224064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1" name="CustomShape 307"/>
          <p:cNvSpPr/>
          <p:nvPr/>
        </p:nvSpPr>
        <p:spPr>
          <a:xfrm rot="1155600">
            <a:off x="9684000" y="234252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52" name="CustomShape 308"/>
          <p:cNvSpPr/>
          <p:nvPr/>
        </p:nvSpPr>
        <p:spPr>
          <a:xfrm rot="1155600">
            <a:off x="9785880" y="21920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53" name="CustomShape 309"/>
          <p:cNvSpPr/>
          <p:nvPr/>
        </p:nvSpPr>
        <p:spPr>
          <a:xfrm rot="1155600">
            <a:off x="9760680" y="238356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4" name="CustomShape 310"/>
          <p:cNvSpPr/>
          <p:nvPr/>
        </p:nvSpPr>
        <p:spPr>
          <a:xfrm rot="11833200">
            <a:off x="9071640" y="196632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5" name="CustomShape 311"/>
          <p:cNvSpPr/>
          <p:nvPr/>
        </p:nvSpPr>
        <p:spPr>
          <a:xfrm rot="1032600">
            <a:off x="8924400" y="207360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56" name="CustomShape 312"/>
          <p:cNvSpPr/>
          <p:nvPr/>
        </p:nvSpPr>
        <p:spPr>
          <a:xfrm rot="1032600">
            <a:off x="9020880" y="19202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57" name="CustomShape 313"/>
          <p:cNvSpPr/>
          <p:nvPr/>
        </p:nvSpPr>
        <p:spPr>
          <a:xfrm rot="1032600">
            <a:off x="9002880" y="211140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8" name="CustomShape 314"/>
          <p:cNvSpPr/>
          <p:nvPr/>
        </p:nvSpPr>
        <p:spPr>
          <a:xfrm rot="11833200">
            <a:off x="9234360" y="201672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59" name="CustomShape 315"/>
          <p:cNvSpPr/>
          <p:nvPr/>
        </p:nvSpPr>
        <p:spPr>
          <a:xfrm rot="1032600">
            <a:off x="9087120" y="212364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0" name="CustomShape 316"/>
          <p:cNvSpPr/>
          <p:nvPr/>
        </p:nvSpPr>
        <p:spPr>
          <a:xfrm rot="1032600">
            <a:off x="9183600" y="19702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1" name="CustomShape 317"/>
          <p:cNvSpPr/>
          <p:nvPr/>
        </p:nvSpPr>
        <p:spPr>
          <a:xfrm rot="1032600">
            <a:off x="9165240" y="216180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2" name="CustomShape 318"/>
          <p:cNvSpPr/>
          <p:nvPr/>
        </p:nvSpPr>
        <p:spPr>
          <a:xfrm rot="11394000">
            <a:off x="8385840" y="180216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3" name="CustomShape 319"/>
          <p:cNvSpPr/>
          <p:nvPr/>
        </p:nvSpPr>
        <p:spPr>
          <a:xfrm rot="594000">
            <a:off x="8255880" y="192744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4" name="CustomShape 320"/>
          <p:cNvSpPr/>
          <p:nvPr/>
        </p:nvSpPr>
        <p:spPr>
          <a:xfrm rot="594000">
            <a:off x="8331840" y="17654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5" name="CustomShape 321"/>
          <p:cNvSpPr/>
          <p:nvPr/>
        </p:nvSpPr>
        <p:spPr>
          <a:xfrm rot="594000">
            <a:off x="8336520" y="195516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6" name="CustomShape 322"/>
          <p:cNvSpPr/>
          <p:nvPr/>
        </p:nvSpPr>
        <p:spPr>
          <a:xfrm rot="11394000">
            <a:off x="8553600" y="183168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67" name="CustomShape 323"/>
          <p:cNvSpPr/>
          <p:nvPr/>
        </p:nvSpPr>
        <p:spPr>
          <a:xfrm rot="594000">
            <a:off x="8423280" y="195660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68" name="CustomShape 324"/>
          <p:cNvSpPr/>
          <p:nvPr/>
        </p:nvSpPr>
        <p:spPr>
          <a:xfrm rot="594000">
            <a:off x="8499240" y="179460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69" name="CustomShape 325"/>
          <p:cNvSpPr/>
          <p:nvPr/>
        </p:nvSpPr>
        <p:spPr>
          <a:xfrm rot="594000">
            <a:off x="8504280" y="198432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0" name="CustomShape 326"/>
          <p:cNvSpPr/>
          <p:nvPr/>
        </p:nvSpPr>
        <p:spPr>
          <a:xfrm rot="11626800">
            <a:off x="8726400" y="188316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1" name="CustomShape 327"/>
          <p:cNvSpPr/>
          <p:nvPr/>
        </p:nvSpPr>
        <p:spPr>
          <a:xfrm rot="826800">
            <a:off x="8587080" y="199944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72" name="CustomShape 328"/>
          <p:cNvSpPr/>
          <p:nvPr/>
        </p:nvSpPr>
        <p:spPr>
          <a:xfrm rot="826800">
            <a:off x="8674200" y="184176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73" name="CustomShape 329"/>
          <p:cNvSpPr/>
          <p:nvPr/>
        </p:nvSpPr>
        <p:spPr>
          <a:xfrm rot="826800">
            <a:off x="8666280" y="203256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4" name="CustomShape 330"/>
          <p:cNvSpPr/>
          <p:nvPr/>
        </p:nvSpPr>
        <p:spPr>
          <a:xfrm rot="11626800">
            <a:off x="8892000" y="1923840"/>
            <a:ext cx="7416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5" name="CustomShape 331"/>
          <p:cNvSpPr/>
          <p:nvPr/>
        </p:nvSpPr>
        <p:spPr>
          <a:xfrm rot="826800">
            <a:off x="8752320" y="2039760"/>
            <a:ext cx="7452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76" name="CustomShape 332"/>
          <p:cNvSpPr/>
          <p:nvPr/>
        </p:nvSpPr>
        <p:spPr>
          <a:xfrm rot="826800">
            <a:off x="8839440" y="18824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77" name="CustomShape 333"/>
          <p:cNvSpPr/>
          <p:nvPr/>
        </p:nvSpPr>
        <p:spPr>
          <a:xfrm rot="826800">
            <a:off x="8831520" y="2073240"/>
            <a:ext cx="745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8" name="CustomShape 334"/>
          <p:cNvSpPr/>
          <p:nvPr/>
        </p:nvSpPr>
        <p:spPr>
          <a:xfrm rot="11833200">
            <a:off x="8057880" y="17316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79" name="CustomShape 335"/>
          <p:cNvSpPr/>
          <p:nvPr/>
        </p:nvSpPr>
        <p:spPr>
          <a:xfrm rot="1032600">
            <a:off x="7908480" y="184572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0" name="CustomShape 336"/>
          <p:cNvSpPr/>
          <p:nvPr/>
        </p:nvSpPr>
        <p:spPr>
          <a:xfrm rot="1032600">
            <a:off x="8007480" y="16837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1" name="CustomShape 337"/>
          <p:cNvSpPr/>
          <p:nvPr/>
        </p:nvSpPr>
        <p:spPr>
          <a:xfrm rot="1032600">
            <a:off x="7986960" y="188460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2" name="CustomShape 338"/>
          <p:cNvSpPr/>
          <p:nvPr/>
        </p:nvSpPr>
        <p:spPr>
          <a:xfrm rot="11833200">
            <a:off x="8220960" y="17820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3" name="CustomShape 339"/>
          <p:cNvSpPr/>
          <p:nvPr/>
        </p:nvSpPr>
        <p:spPr>
          <a:xfrm rot="1032600">
            <a:off x="8071200" y="189576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4" name="CustomShape 340"/>
          <p:cNvSpPr/>
          <p:nvPr/>
        </p:nvSpPr>
        <p:spPr>
          <a:xfrm rot="1032600">
            <a:off x="8170200" y="17337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5" name="CustomShape 341"/>
          <p:cNvSpPr/>
          <p:nvPr/>
        </p:nvSpPr>
        <p:spPr>
          <a:xfrm rot="1032600">
            <a:off x="8149680" y="193500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6" name="CustomShape 342"/>
          <p:cNvSpPr/>
          <p:nvPr/>
        </p:nvSpPr>
        <p:spPr>
          <a:xfrm rot="11394000">
            <a:off x="7372080" y="156708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87" name="CustomShape 343"/>
          <p:cNvSpPr/>
          <p:nvPr/>
        </p:nvSpPr>
        <p:spPr>
          <a:xfrm rot="594000">
            <a:off x="7240320" y="169956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88" name="CustomShape 344"/>
          <p:cNvSpPr/>
          <p:nvPr/>
        </p:nvSpPr>
        <p:spPr>
          <a:xfrm rot="594000">
            <a:off x="7318080" y="15292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89" name="CustomShape 345"/>
          <p:cNvSpPr/>
          <p:nvPr/>
        </p:nvSpPr>
        <p:spPr>
          <a:xfrm rot="594000">
            <a:off x="7320600" y="172836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0" name="CustomShape 346"/>
          <p:cNvSpPr/>
          <p:nvPr/>
        </p:nvSpPr>
        <p:spPr>
          <a:xfrm rot="11394000">
            <a:off x="7539840" y="15966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1" name="CustomShape 347"/>
          <p:cNvSpPr/>
          <p:nvPr/>
        </p:nvSpPr>
        <p:spPr>
          <a:xfrm rot="594000">
            <a:off x="7408080" y="17290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92" name="CustomShape 348"/>
          <p:cNvSpPr/>
          <p:nvPr/>
        </p:nvSpPr>
        <p:spPr>
          <a:xfrm rot="594000">
            <a:off x="7485480" y="15584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93" name="CustomShape 349"/>
          <p:cNvSpPr/>
          <p:nvPr/>
        </p:nvSpPr>
        <p:spPr>
          <a:xfrm rot="594000">
            <a:off x="7488360" y="175752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4" name="CustomShape 350"/>
          <p:cNvSpPr/>
          <p:nvPr/>
        </p:nvSpPr>
        <p:spPr>
          <a:xfrm rot="11626800">
            <a:off x="7712640" y="164844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5" name="CustomShape 351"/>
          <p:cNvSpPr/>
          <p:nvPr/>
        </p:nvSpPr>
        <p:spPr>
          <a:xfrm rot="826800">
            <a:off x="7571520" y="177192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96" name="CustomShape 352"/>
          <p:cNvSpPr/>
          <p:nvPr/>
        </p:nvSpPr>
        <p:spPr>
          <a:xfrm rot="826800">
            <a:off x="7660800" y="16052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97" name="CustomShape 353"/>
          <p:cNvSpPr/>
          <p:nvPr/>
        </p:nvSpPr>
        <p:spPr>
          <a:xfrm rot="826800">
            <a:off x="7651080" y="180540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8" name="CustomShape 354"/>
          <p:cNvSpPr/>
          <p:nvPr/>
        </p:nvSpPr>
        <p:spPr>
          <a:xfrm rot="11626800">
            <a:off x="7877880" y="168912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99" name="CustomShape 355"/>
          <p:cNvSpPr/>
          <p:nvPr/>
        </p:nvSpPr>
        <p:spPr>
          <a:xfrm rot="826800">
            <a:off x="7736760" y="18122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0" name="CustomShape 356"/>
          <p:cNvSpPr/>
          <p:nvPr/>
        </p:nvSpPr>
        <p:spPr>
          <a:xfrm rot="826800">
            <a:off x="7826040" y="16459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1" name="CustomShape 357"/>
          <p:cNvSpPr/>
          <p:nvPr/>
        </p:nvSpPr>
        <p:spPr>
          <a:xfrm rot="826800">
            <a:off x="7816320" y="18460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2" name="CustomShape 358"/>
          <p:cNvSpPr/>
          <p:nvPr/>
        </p:nvSpPr>
        <p:spPr>
          <a:xfrm rot="11392800">
            <a:off x="7032960" y="150444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3" name="CustomShape 359"/>
          <p:cNvSpPr/>
          <p:nvPr/>
        </p:nvSpPr>
        <p:spPr>
          <a:xfrm rot="592200">
            <a:off x="6901200" y="163692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4" name="CustomShape 360"/>
          <p:cNvSpPr/>
          <p:nvPr/>
        </p:nvSpPr>
        <p:spPr>
          <a:xfrm rot="592200">
            <a:off x="6978960" y="14662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5" name="CustomShape 361"/>
          <p:cNvSpPr/>
          <p:nvPr/>
        </p:nvSpPr>
        <p:spPr>
          <a:xfrm rot="592200">
            <a:off x="6981840" y="166572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6" name="CustomShape 362"/>
          <p:cNvSpPr/>
          <p:nvPr/>
        </p:nvSpPr>
        <p:spPr>
          <a:xfrm rot="11392800">
            <a:off x="7201080" y="15336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07" name="CustomShape 363"/>
          <p:cNvSpPr/>
          <p:nvPr/>
        </p:nvSpPr>
        <p:spPr>
          <a:xfrm rot="592200">
            <a:off x="7068960" y="16660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08" name="CustomShape 364"/>
          <p:cNvSpPr/>
          <p:nvPr/>
        </p:nvSpPr>
        <p:spPr>
          <a:xfrm rot="592200">
            <a:off x="7146720" y="14954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09" name="CustomShape 365"/>
          <p:cNvSpPr/>
          <p:nvPr/>
        </p:nvSpPr>
        <p:spPr>
          <a:xfrm rot="592200">
            <a:off x="7149600" y="16948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0" name="CustomShape 366"/>
          <p:cNvSpPr/>
          <p:nvPr/>
        </p:nvSpPr>
        <p:spPr>
          <a:xfrm rot="10953600">
            <a:off x="6331680" y="142956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1" name="CustomShape 367"/>
          <p:cNvSpPr/>
          <p:nvPr/>
        </p:nvSpPr>
        <p:spPr>
          <a:xfrm rot="153600">
            <a:off x="6219360" y="15778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12" name="CustomShape 368"/>
          <p:cNvSpPr/>
          <p:nvPr/>
        </p:nvSpPr>
        <p:spPr>
          <a:xfrm rot="153600">
            <a:off x="6275520" y="14011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13" name="CustomShape 369"/>
          <p:cNvSpPr/>
          <p:nvPr/>
        </p:nvSpPr>
        <p:spPr>
          <a:xfrm rot="153600">
            <a:off x="6301440" y="15958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4" name="CustomShape 370"/>
          <p:cNvSpPr/>
          <p:nvPr/>
        </p:nvSpPr>
        <p:spPr>
          <a:xfrm rot="10953600">
            <a:off x="6501600" y="143712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5" name="CustomShape 371"/>
          <p:cNvSpPr/>
          <p:nvPr/>
        </p:nvSpPr>
        <p:spPr>
          <a:xfrm rot="153600">
            <a:off x="6389640" y="15854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16" name="CustomShape 372"/>
          <p:cNvSpPr/>
          <p:nvPr/>
        </p:nvSpPr>
        <p:spPr>
          <a:xfrm rot="153600">
            <a:off x="6445080" y="14086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17" name="CustomShape 373"/>
          <p:cNvSpPr/>
          <p:nvPr/>
        </p:nvSpPr>
        <p:spPr>
          <a:xfrm rot="153600">
            <a:off x="6471720" y="160344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8" name="CustomShape 374"/>
          <p:cNvSpPr/>
          <p:nvPr/>
        </p:nvSpPr>
        <p:spPr>
          <a:xfrm rot="11187000">
            <a:off x="6680160" y="146664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19" name="CustomShape 375"/>
          <p:cNvSpPr/>
          <p:nvPr/>
        </p:nvSpPr>
        <p:spPr>
          <a:xfrm rot="386400">
            <a:off x="6557040" y="16066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0" name="CustomShape 376"/>
          <p:cNvSpPr/>
          <p:nvPr/>
        </p:nvSpPr>
        <p:spPr>
          <a:xfrm rot="386400">
            <a:off x="6624720" y="14328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1" name="CustomShape 377"/>
          <p:cNvSpPr/>
          <p:nvPr/>
        </p:nvSpPr>
        <p:spPr>
          <a:xfrm rot="386400">
            <a:off x="6638760" y="163044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2" name="CustomShape 378"/>
          <p:cNvSpPr/>
          <p:nvPr/>
        </p:nvSpPr>
        <p:spPr>
          <a:xfrm rot="11187000">
            <a:off x="6849360" y="148572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3" name="CustomShape 379"/>
          <p:cNvSpPr/>
          <p:nvPr/>
        </p:nvSpPr>
        <p:spPr>
          <a:xfrm rot="386400">
            <a:off x="6726240" y="162576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4" name="CustomShape 380"/>
          <p:cNvSpPr/>
          <p:nvPr/>
        </p:nvSpPr>
        <p:spPr>
          <a:xfrm rot="386400">
            <a:off x="6793920" y="14518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5" name="CustomShape 381"/>
          <p:cNvSpPr/>
          <p:nvPr/>
        </p:nvSpPr>
        <p:spPr>
          <a:xfrm rot="386400">
            <a:off x="6807960" y="164952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6" name="CustomShape 382"/>
          <p:cNvSpPr/>
          <p:nvPr/>
        </p:nvSpPr>
        <p:spPr>
          <a:xfrm rot="11238600">
            <a:off x="5999040" y="13716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27" name="CustomShape 383"/>
          <p:cNvSpPr/>
          <p:nvPr/>
        </p:nvSpPr>
        <p:spPr>
          <a:xfrm rot="438000">
            <a:off x="5873400" y="15098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28" name="CustomShape 384"/>
          <p:cNvSpPr/>
          <p:nvPr/>
        </p:nvSpPr>
        <p:spPr>
          <a:xfrm rot="438000">
            <a:off x="5943600" y="13366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29" name="CustomShape 385"/>
          <p:cNvSpPr/>
          <p:nvPr/>
        </p:nvSpPr>
        <p:spPr>
          <a:xfrm rot="438000">
            <a:off x="5954760" y="15346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0" name="CustomShape 386"/>
          <p:cNvSpPr/>
          <p:nvPr/>
        </p:nvSpPr>
        <p:spPr>
          <a:xfrm rot="11238600">
            <a:off x="6168240" y="13932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1" name="CustomShape 387"/>
          <p:cNvSpPr/>
          <p:nvPr/>
        </p:nvSpPr>
        <p:spPr>
          <a:xfrm rot="438000">
            <a:off x="6042240" y="15314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32" name="CustomShape 388"/>
          <p:cNvSpPr/>
          <p:nvPr/>
        </p:nvSpPr>
        <p:spPr>
          <a:xfrm rot="438000">
            <a:off x="6112440" y="13582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33" name="CustomShape 389"/>
          <p:cNvSpPr/>
          <p:nvPr/>
        </p:nvSpPr>
        <p:spPr>
          <a:xfrm rot="438000">
            <a:off x="6123960" y="15562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4" name="CustomShape 390"/>
          <p:cNvSpPr/>
          <p:nvPr/>
        </p:nvSpPr>
        <p:spPr>
          <a:xfrm rot="10799400">
            <a:off x="5294160" y="13284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5" name="CustomShape 391"/>
          <p:cNvSpPr/>
          <p:nvPr/>
        </p:nvSpPr>
        <p:spPr>
          <a:xfrm>
            <a:off x="5189400" y="14810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36" name="CustomShape 392"/>
          <p:cNvSpPr/>
          <p:nvPr/>
        </p:nvSpPr>
        <p:spPr>
          <a:xfrm>
            <a:off x="5238000" y="13032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37" name="CustomShape 393"/>
          <p:cNvSpPr/>
          <p:nvPr/>
        </p:nvSpPr>
        <p:spPr>
          <a:xfrm>
            <a:off x="5271840" y="14950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8" name="CustomShape 394"/>
          <p:cNvSpPr/>
          <p:nvPr/>
        </p:nvSpPr>
        <p:spPr>
          <a:xfrm rot="10799400">
            <a:off x="5464440" y="13284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39" name="CustomShape 395"/>
          <p:cNvSpPr/>
          <p:nvPr/>
        </p:nvSpPr>
        <p:spPr>
          <a:xfrm>
            <a:off x="5359680" y="14810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0" name="CustomShape 396"/>
          <p:cNvSpPr/>
          <p:nvPr/>
        </p:nvSpPr>
        <p:spPr>
          <a:xfrm>
            <a:off x="5407920" y="13028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1" name="CustomShape 397"/>
          <p:cNvSpPr/>
          <p:nvPr/>
        </p:nvSpPr>
        <p:spPr>
          <a:xfrm>
            <a:off x="5442120" y="14950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2" name="CustomShape 398"/>
          <p:cNvSpPr/>
          <p:nvPr/>
        </p:nvSpPr>
        <p:spPr>
          <a:xfrm rot="11032200">
            <a:off x="5644440" y="134928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3" name="CustomShape 399"/>
          <p:cNvSpPr/>
          <p:nvPr/>
        </p:nvSpPr>
        <p:spPr>
          <a:xfrm rot="232200">
            <a:off x="5528520" y="14950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4" name="CustomShape 400"/>
          <p:cNvSpPr/>
          <p:nvPr/>
        </p:nvSpPr>
        <p:spPr>
          <a:xfrm rot="232200">
            <a:off x="5588280" y="13194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5" name="CustomShape 401"/>
          <p:cNvSpPr/>
          <p:nvPr/>
        </p:nvSpPr>
        <p:spPr>
          <a:xfrm rot="232200">
            <a:off x="5610600" y="15148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6" name="CustomShape 402"/>
          <p:cNvSpPr/>
          <p:nvPr/>
        </p:nvSpPr>
        <p:spPr>
          <a:xfrm rot="11032200">
            <a:off x="5814360" y="13608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47" name="CustomShape 403"/>
          <p:cNvSpPr/>
          <p:nvPr/>
        </p:nvSpPr>
        <p:spPr>
          <a:xfrm rot="232200">
            <a:off x="5698440" y="150660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48" name="CustomShape 404"/>
          <p:cNvSpPr/>
          <p:nvPr/>
        </p:nvSpPr>
        <p:spPr>
          <a:xfrm rot="232200">
            <a:off x="5758200" y="13309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49" name="CustomShape 405"/>
          <p:cNvSpPr/>
          <p:nvPr/>
        </p:nvSpPr>
        <p:spPr>
          <a:xfrm rot="232200">
            <a:off x="5780520" y="152640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0" name="CustomShape 406"/>
          <p:cNvSpPr/>
          <p:nvPr/>
        </p:nvSpPr>
        <p:spPr>
          <a:xfrm rot="10851000">
            <a:off x="4953600" y="133128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1" name="CustomShape 407"/>
          <p:cNvSpPr/>
          <p:nvPr/>
        </p:nvSpPr>
        <p:spPr>
          <a:xfrm rot="50400">
            <a:off x="4845960" y="14824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52" name="CustomShape 408"/>
          <p:cNvSpPr/>
          <p:nvPr/>
        </p:nvSpPr>
        <p:spPr>
          <a:xfrm rot="50400">
            <a:off x="4896720" y="13050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53" name="CustomShape 409"/>
          <p:cNvSpPr/>
          <p:nvPr/>
        </p:nvSpPr>
        <p:spPr>
          <a:xfrm rot="50400">
            <a:off x="4928760" y="149832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4" name="CustomShape 410"/>
          <p:cNvSpPr/>
          <p:nvPr/>
        </p:nvSpPr>
        <p:spPr>
          <a:xfrm rot="10851000">
            <a:off x="5124240" y="13338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5" name="CustomShape 411"/>
          <p:cNvSpPr/>
          <p:nvPr/>
        </p:nvSpPr>
        <p:spPr>
          <a:xfrm rot="50400">
            <a:off x="5016240" y="148500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56" name="CustomShape 412"/>
          <p:cNvSpPr/>
          <p:nvPr/>
        </p:nvSpPr>
        <p:spPr>
          <a:xfrm rot="50400">
            <a:off x="5067000" y="13075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57" name="CustomShape 413"/>
          <p:cNvSpPr/>
          <p:nvPr/>
        </p:nvSpPr>
        <p:spPr>
          <a:xfrm rot="50400">
            <a:off x="5098680" y="150084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8" name="CustomShape 414"/>
          <p:cNvSpPr/>
          <p:nvPr/>
        </p:nvSpPr>
        <p:spPr>
          <a:xfrm rot="10411800">
            <a:off x="4249080" y="136728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59" name="CustomShape 415"/>
          <p:cNvSpPr/>
          <p:nvPr/>
        </p:nvSpPr>
        <p:spPr>
          <a:xfrm rot="21211800">
            <a:off x="4163040" y="15310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0" name="CustomShape 416"/>
          <p:cNvSpPr/>
          <p:nvPr/>
        </p:nvSpPr>
        <p:spPr>
          <a:xfrm rot="21211800">
            <a:off x="4191480" y="13510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1" name="CustomShape 417"/>
          <p:cNvSpPr/>
          <p:nvPr/>
        </p:nvSpPr>
        <p:spPr>
          <a:xfrm rot="21211800">
            <a:off x="4245480" y="153576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2" name="CustomShape 418"/>
          <p:cNvSpPr/>
          <p:nvPr/>
        </p:nvSpPr>
        <p:spPr>
          <a:xfrm rot="10411800">
            <a:off x="4418280" y="134784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3" name="CustomShape 419"/>
          <p:cNvSpPr/>
          <p:nvPr/>
        </p:nvSpPr>
        <p:spPr>
          <a:xfrm rot="21211800">
            <a:off x="4332240" y="151200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4" name="CustomShape 420"/>
          <p:cNvSpPr/>
          <p:nvPr/>
        </p:nvSpPr>
        <p:spPr>
          <a:xfrm rot="21211800">
            <a:off x="4360320" y="13320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5" name="CustomShape 421"/>
          <p:cNvSpPr/>
          <p:nvPr/>
        </p:nvSpPr>
        <p:spPr>
          <a:xfrm rot="21211800">
            <a:off x="4414680" y="151668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6" name="CustomShape 422"/>
          <p:cNvSpPr/>
          <p:nvPr/>
        </p:nvSpPr>
        <p:spPr>
          <a:xfrm rot="10644600">
            <a:off x="4599000" y="134892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7" name="CustomShape 423"/>
          <p:cNvSpPr/>
          <p:nvPr/>
        </p:nvSpPr>
        <p:spPr>
          <a:xfrm rot="21444600">
            <a:off x="4501440" y="150624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68" name="CustomShape 424"/>
          <p:cNvSpPr/>
          <p:nvPr/>
        </p:nvSpPr>
        <p:spPr>
          <a:xfrm rot="21444600">
            <a:off x="4541760" y="13276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69" name="CustomShape 425"/>
          <p:cNvSpPr/>
          <p:nvPr/>
        </p:nvSpPr>
        <p:spPr>
          <a:xfrm rot="21444600">
            <a:off x="4583880" y="151740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0" name="CustomShape 426"/>
          <p:cNvSpPr/>
          <p:nvPr/>
        </p:nvSpPr>
        <p:spPr>
          <a:xfrm rot="10644600">
            <a:off x="4769280" y="1341000"/>
            <a:ext cx="7416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1" name="CustomShape 427"/>
          <p:cNvSpPr/>
          <p:nvPr/>
        </p:nvSpPr>
        <p:spPr>
          <a:xfrm rot="21444600">
            <a:off x="4671360" y="1498680"/>
            <a:ext cx="7452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72" name="CustomShape 428"/>
          <p:cNvSpPr/>
          <p:nvPr/>
        </p:nvSpPr>
        <p:spPr>
          <a:xfrm rot="21444600">
            <a:off x="4712040" y="13197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73" name="CustomShape 429"/>
          <p:cNvSpPr/>
          <p:nvPr/>
        </p:nvSpPr>
        <p:spPr>
          <a:xfrm rot="21444600">
            <a:off x="4754160" y="1509840"/>
            <a:ext cx="7452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74" name="CustomShape 430"/>
          <p:cNvSpPr/>
          <p:nvPr/>
        </p:nvSpPr>
        <p:spPr>
          <a:xfrm>
            <a:off x="9725040" y="2560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5" name="CustomShape 431"/>
          <p:cNvSpPr/>
          <p:nvPr/>
        </p:nvSpPr>
        <p:spPr>
          <a:xfrm>
            <a:off x="9566280" y="24944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6" name="CustomShape 432"/>
          <p:cNvSpPr/>
          <p:nvPr/>
        </p:nvSpPr>
        <p:spPr>
          <a:xfrm>
            <a:off x="9400680" y="24375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7" name="CustomShape 433"/>
          <p:cNvSpPr/>
          <p:nvPr/>
        </p:nvSpPr>
        <p:spPr>
          <a:xfrm>
            <a:off x="9238320" y="23810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8" name="CustomShape 434"/>
          <p:cNvSpPr/>
          <p:nvPr/>
        </p:nvSpPr>
        <p:spPr>
          <a:xfrm>
            <a:off x="9069120" y="2330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79" name="CustomShape 435"/>
          <p:cNvSpPr/>
          <p:nvPr/>
        </p:nvSpPr>
        <p:spPr>
          <a:xfrm>
            <a:off x="8900640" y="22737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0" name="CustomShape 436"/>
          <p:cNvSpPr/>
          <p:nvPr/>
        </p:nvSpPr>
        <p:spPr>
          <a:xfrm>
            <a:off x="8725320" y="22233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1" name="CustomShape 437"/>
          <p:cNvSpPr/>
          <p:nvPr/>
        </p:nvSpPr>
        <p:spPr>
          <a:xfrm>
            <a:off x="8556480" y="21729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2" name="CustomShape 438"/>
          <p:cNvSpPr/>
          <p:nvPr/>
        </p:nvSpPr>
        <p:spPr>
          <a:xfrm>
            <a:off x="9880920" y="2611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3" name="CustomShape 439"/>
          <p:cNvSpPr/>
          <p:nvPr/>
        </p:nvSpPr>
        <p:spPr>
          <a:xfrm>
            <a:off x="8387640" y="2131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4" name="CustomShape 440"/>
          <p:cNvSpPr/>
          <p:nvPr/>
        </p:nvSpPr>
        <p:spPr>
          <a:xfrm>
            <a:off x="8235360" y="20847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5" name="CustomShape 441"/>
          <p:cNvSpPr/>
          <p:nvPr/>
        </p:nvSpPr>
        <p:spPr>
          <a:xfrm>
            <a:off x="8069760" y="2050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6" name="CustomShape 442"/>
          <p:cNvSpPr/>
          <p:nvPr/>
        </p:nvSpPr>
        <p:spPr>
          <a:xfrm>
            <a:off x="7900560" y="20120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7" name="CustomShape 443"/>
          <p:cNvSpPr/>
          <p:nvPr/>
        </p:nvSpPr>
        <p:spPr>
          <a:xfrm>
            <a:off x="7738560" y="19774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8" name="CustomShape 444"/>
          <p:cNvSpPr/>
          <p:nvPr/>
        </p:nvSpPr>
        <p:spPr>
          <a:xfrm>
            <a:off x="7573320" y="19396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89" name="CustomShape 445"/>
          <p:cNvSpPr/>
          <p:nvPr/>
        </p:nvSpPr>
        <p:spPr>
          <a:xfrm>
            <a:off x="7413840" y="19018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0" name="CustomShape 446"/>
          <p:cNvSpPr/>
          <p:nvPr/>
        </p:nvSpPr>
        <p:spPr>
          <a:xfrm>
            <a:off x="7251480" y="1866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1" name="CustomShape 447"/>
          <p:cNvSpPr/>
          <p:nvPr/>
        </p:nvSpPr>
        <p:spPr>
          <a:xfrm>
            <a:off x="7089120" y="1835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2" name="CustomShape 448"/>
          <p:cNvSpPr/>
          <p:nvPr/>
        </p:nvSpPr>
        <p:spPr>
          <a:xfrm>
            <a:off x="6923880" y="18100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3" name="CustomShape 449"/>
          <p:cNvSpPr/>
          <p:nvPr/>
        </p:nvSpPr>
        <p:spPr>
          <a:xfrm>
            <a:off x="6765120" y="17820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4" name="CustomShape 450"/>
          <p:cNvSpPr/>
          <p:nvPr/>
        </p:nvSpPr>
        <p:spPr>
          <a:xfrm>
            <a:off x="6599160" y="17629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5" name="CustomShape 451"/>
          <p:cNvSpPr/>
          <p:nvPr/>
        </p:nvSpPr>
        <p:spPr>
          <a:xfrm>
            <a:off x="6430320" y="17442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6" name="CustomShape 452"/>
          <p:cNvSpPr/>
          <p:nvPr/>
        </p:nvSpPr>
        <p:spPr>
          <a:xfrm>
            <a:off x="6264720" y="17218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7" name="CustomShape 453"/>
          <p:cNvSpPr/>
          <p:nvPr/>
        </p:nvSpPr>
        <p:spPr>
          <a:xfrm>
            <a:off x="6096240" y="17060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8" name="CustomShape 454"/>
          <p:cNvSpPr/>
          <p:nvPr/>
        </p:nvSpPr>
        <p:spPr>
          <a:xfrm>
            <a:off x="5927400" y="16905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499" name="CustomShape 455"/>
          <p:cNvSpPr/>
          <p:nvPr/>
        </p:nvSpPr>
        <p:spPr>
          <a:xfrm>
            <a:off x="5758200" y="1674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0" name="CustomShape 456"/>
          <p:cNvSpPr/>
          <p:nvPr/>
        </p:nvSpPr>
        <p:spPr>
          <a:xfrm>
            <a:off x="5592960" y="16653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1" name="CustomShape 457"/>
          <p:cNvSpPr/>
          <p:nvPr/>
        </p:nvSpPr>
        <p:spPr>
          <a:xfrm>
            <a:off x="5424120" y="16556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2" name="CustomShape 458"/>
          <p:cNvSpPr/>
          <p:nvPr/>
        </p:nvSpPr>
        <p:spPr>
          <a:xfrm>
            <a:off x="5265000" y="1649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3" name="CustomShape 459"/>
          <p:cNvSpPr/>
          <p:nvPr/>
        </p:nvSpPr>
        <p:spPr>
          <a:xfrm>
            <a:off x="5096160" y="1643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4" name="CustomShape 460"/>
          <p:cNvSpPr/>
          <p:nvPr/>
        </p:nvSpPr>
        <p:spPr>
          <a:xfrm>
            <a:off x="4930920" y="16462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5" name="CustomShape 461"/>
          <p:cNvSpPr/>
          <p:nvPr/>
        </p:nvSpPr>
        <p:spPr>
          <a:xfrm>
            <a:off x="4765320" y="16524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6" name="CustomShape 462"/>
          <p:cNvSpPr/>
          <p:nvPr/>
        </p:nvSpPr>
        <p:spPr>
          <a:xfrm>
            <a:off x="4599720" y="1652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7" name="CustomShape 463"/>
          <p:cNvSpPr/>
          <p:nvPr/>
        </p:nvSpPr>
        <p:spPr>
          <a:xfrm>
            <a:off x="4430880" y="16621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8" name="CustomShape 464"/>
          <p:cNvSpPr/>
          <p:nvPr/>
        </p:nvSpPr>
        <p:spPr>
          <a:xfrm>
            <a:off x="4262400" y="16682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09" name="CustomShape 465"/>
          <p:cNvSpPr/>
          <p:nvPr/>
        </p:nvSpPr>
        <p:spPr>
          <a:xfrm>
            <a:off x="4096440" y="1681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0" name="CustomShape 466"/>
          <p:cNvSpPr/>
          <p:nvPr/>
        </p:nvSpPr>
        <p:spPr>
          <a:xfrm>
            <a:off x="3927600" y="16938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1" name="CustomShape 467"/>
          <p:cNvSpPr/>
          <p:nvPr/>
        </p:nvSpPr>
        <p:spPr>
          <a:xfrm>
            <a:off x="3762360" y="171576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2" name="CustomShape 468"/>
          <p:cNvSpPr/>
          <p:nvPr/>
        </p:nvSpPr>
        <p:spPr>
          <a:xfrm>
            <a:off x="3596760" y="17283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3" name="CustomShape 469"/>
          <p:cNvSpPr/>
          <p:nvPr/>
        </p:nvSpPr>
        <p:spPr>
          <a:xfrm>
            <a:off x="3431160" y="17503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4" name="CustomShape 470"/>
          <p:cNvSpPr/>
          <p:nvPr/>
        </p:nvSpPr>
        <p:spPr>
          <a:xfrm>
            <a:off x="3272040" y="17722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5" name="CustomShape 471"/>
          <p:cNvSpPr/>
          <p:nvPr/>
        </p:nvSpPr>
        <p:spPr>
          <a:xfrm>
            <a:off x="3110040" y="17884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6" name="CustomShape 472"/>
          <p:cNvSpPr/>
          <p:nvPr/>
        </p:nvSpPr>
        <p:spPr>
          <a:xfrm>
            <a:off x="2953800" y="1813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7" name="CustomShape 473"/>
          <p:cNvSpPr/>
          <p:nvPr/>
        </p:nvSpPr>
        <p:spPr>
          <a:xfrm>
            <a:off x="2798280" y="18417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8" name="CustomShape 474"/>
          <p:cNvSpPr/>
          <p:nvPr/>
        </p:nvSpPr>
        <p:spPr>
          <a:xfrm>
            <a:off x="2635920" y="18702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19" name="CustomShape 475"/>
          <p:cNvSpPr/>
          <p:nvPr/>
        </p:nvSpPr>
        <p:spPr>
          <a:xfrm>
            <a:off x="2473560" y="19018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0" name="CustomShape 476"/>
          <p:cNvSpPr/>
          <p:nvPr/>
        </p:nvSpPr>
        <p:spPr>
          <a:xfrm>
            <a:off x="2311200" y="1929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1" name="CustomShape 477"/>
          <p:cNvSpPr/>
          <p:nvPr/>
        </p:nvSpPr>
        <p:spPr>
          <a:xfrm>
            <a:off x="2155680" y="19616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2" name="CustomShape 478"/>
          <p:cNvSpPr/>
          <p:nvPr/>
        </p:nvSpPr>
        <p:spPr>
          <a:xfrm>
            <a:off x="2002680" y="199656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3" name="CustomShape 479"/>
          <p:cNvSpPr/>
          <p:nvPr/>
        </p:nvSpPr>
        <p:spPr>
          <a:xfrm>
            <a:off x="1847160" y="20372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4" name="CustomShape 480"/>
          <p:cNvSpPr/>
          <p:nvPr/>
        </p:nvSpPr>
        <p:spPr>
          <a:xfrm>
            <a:off x="1691280" y="20815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5" name="CustomShape 481"/>
          <p:cNvSpPr/>
          <p:nvPr/>
        </p:nvSpPr>
        <p:spPr>
          <a:xfrm>
            <a:off x="1532520" y="21193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6" name="CustomShape 482"/>
          <p:cNvSpPr/>
          <p:nvPr/>
        </p:nvSpPr>
        <p:spPr>
          <a:xfrm>
            <a:off x="1376280" y="21603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7" name="CustomShape 483"/>
          <p:cNvSpPr/>
          <p:nvPr/>
        </p:nvSpPr>
        <p:spPr>
          <a:xfrm>
            <a:off x="1227240" y="22078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8" name="CustomShape 484"/>
          <p:cNvSpPr/>
          <p:nvPr/>
        </p:nvSpPr>
        <p:spPr>
          <a:xfrm>
            <a:off x="1068120" y="22424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29" name="CustomShape 485"/>
          <p:cNvSpPr/>
          <p:nvPr/>
        </p:nvSpPr>
        <p:spPr>
          <a:xfrm>
            <a:off x="922320" y="22863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0" name="CustomShape 486"/>
          <p:cNvSpPr/>
          <p:nvPr/>
        </p:nvSpPr>
        <p:spPr>
          <a:xfrm>
            <a:off x="769320" y="2330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1" name="CustomShape 487"/>
          <p:cNvSpPr/>
          <p:nvPr/>
        </p:nvSpPr>
        <p:spPr>
          <a:xfrm>
            <a:off x="619920" y="23810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2" name="CustomShape 488"/>
          <p:cNvSpPr/>
          <p:nvPr/>
        </p:nvSpPr>
        <p:spPr>
          <a:xfrm>
            <a:off x="470880" y="24253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3" name="CustomShape 489"/>
          <p:cNvSpPr/>
          <p:nvPr/>
        </p:nvSpPr>
        <p:spPr>
          <a:xfrm>
            <a:off x="324720" y="24696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4" name="CustomShape 490"/>
          <p:cNvSpPr/>
          <p:nvPr/>
        </p:nvSpPr>
        <p:spPr>
          <a:xfrm>
            <a:off x="175320" y="2510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5" name="CustomShape 491"/>
          <p:cNvSpPr/>
          <p:nvPr/>
        </p:nvSpPr>
        <p:spPr>
          <a:xfrm>
            <a:off x="36000" y="25639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6" name="CustomShape 492"/>
          <p:cNvSpPr/>
          <p:nvPr/>
        </p:nvSpPr>
        <p:spPr>
          <a:xfrm>
            <a:off x="-69480" y="2608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7" name="CustomShape 493"/>
          <p:cNvSpPr/>
          <p:nvPr/>
        </p:nvSpPr>
        <p:spPr>
          <a:xfrm>
            <a:off x="9716760" y="21225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8" name="CustomShape 494"/>
          <p:cNvSpPr/>
          <p:nvPr/>
        </p:nvSpPr>
        <p:spPr>
          <a:xfrm>
            <a:off x="9558000" y="20563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39" name="CustomShape 495"/>
          <p:cNvSpPr/>
          <p:nvPr/>
        </p:nvSpPr>
        <p:spPr>
          <a:xfrm>
            <a:off x="9392400" y="19994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0" name="CustomShape 496"/>
          <p:cNvSpPr/>
          <p:nvPr/>
        </p:nvSpPr>
        <p:spPr>
          <a:xfrm>
            <a:off x="9230040" y="1942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1" name="CustomShape 497"/>
          <p:cNvSpPr/>
          <p:nvPr/>
        </p:nvSpPr>
        <p:spPr>
          <a:xfrm>
            <a:off x="9060840" y="1892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2" name="CustomShape 498"/>
          <p:cNvSpPr/>
          <p:nvPr/>
        </p:nvSpPr>
        <p:spPr>
          <a:xfrm>
            <a:off x="8892360" y="18356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3" name="CustomShape 499"/>
          <p:cNvSpPr/>
          <p:nvPr/>
        </p:nvSpPr>
        <p:spPr>
          <a:xfrm>
            <a:off x="8717040" y="17852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4" name="CustomShape 500"/>
          <p:cNvSpPr/>
          <p:nvPr/>
        </p:nvSpPr>
        <p:spPr>
          <a:xfrm>
            <a:off x="8548200" y="17348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5" name="CustomShape 501"/>
          <p:cNvSpPr/>
          <p:nvPr/>
        </p:nvSpPr>
        <p:spPr>
          <a:xfrm>
            <a:off x="9872640" y="21729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6" name="CustomShape 502"/>
          <p:cNvSpPr/>
          <p:nvPr/>
        </p:nvSpPr>
        <p:spPr>
          <a:xfrm>
            <a:off x="8379360" y="16938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7" name="CustomShape 503"/>
          <p:cNvSpPr/>
          <p:nvPr/>
        </p:nvSpPr>
        <p:spPr>
          <a:xfrm>
            <a:off x="8227080" y="16462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8" name="CustomShape 504"/>
          <p:cNvSpPr/>
          <p:nvPr/>
        </p:nvSpPr>
        <p:spPr>
          <a:xfrm>
            <a:off x="8061480" y="16117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49" name="CustomShape 505"/>
          <p:cNvSpPr/>
          <p:nvPr/>
        </p:nvSpPr>
        <p:spPr>
          <a:xfrm>
            <a:off x="7892280" y="1573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0" name="CustomShape 506"/>
          <p:cNvSpPr/>
          <p:nvPr/>
        </p:nvSpPr>
        <p:spPr>
          <a:xfrm>
            <a:off x="7730280" y="15390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1" name="CustomShape 507"/>
          <p:cNvSpPr/>
          <p:nvPr/>
        </p:nvSpPr>
        <p:spPr>
          <a:xfrm>
            <a:off x="7565040" y="15012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2" name="CustomShape 508"/>
          <p:cNvSpPr/>
          <p:nvPr/>
        </p:nvSpPr>
        <p:spPr>
          <a:xfrm>
            <a:off x="7405560" y="1463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3" name="CustomShape 509"/>
          <p:cNvSpPr/>
          <p:nvPr/>
        </p:nvSpPr>
        <p:spPr>
          <a:xfrm>
            <a:off x="7243200" y="14284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4" name="CustomShape 510"/>
          <p:cNvSpPr/>
          <p:nvPr/>
        </p:nvSpPr>
        <p:spPr>
          <a:xfrm>
            <a:off x="7080840" y="1397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5" name="CustomShape 511"/>
          <p:cNvSpPr/>
          <p:nvPr/>
        </p:nvSpPr>
        <p:spPr>
          <a:xfrm>
            <a:off x="6915600" y="13716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6" name="CustomShape 512"/>
          <p:cNvSpPr/>
          <p:nvPr/>
        </p:nvSpPr>
        <p:spPr>
          <a:xfrm>
            <a:off x="6756840" y="13435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7" name="CustomShape 513"/>
          <p:cNvSpPr/>
          <p:nvPr/>
        </p:nvSpPr>
        <p:spPr>
          <a:xfrm>
            <a:off x="6590880" y="13244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8" name="CustomShape 514"/>
          <p:cNvSpPr/>
          <p:nvPr/>
        </p:nvSpPr>
        <p:spPr>
          <a:xfrm>
            <a:off x="6422040" y="1305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59" name="CustomShape 515"/>
          <p:cNvSpPr/>
          <p:nvPr/>
        </p:nvSpPr>
        <p:spPr>
          <a:xfrm>
            <a:off x="6256440" y="1283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0" name="CustomShape 516"/>
          <p:cNvSpPr/>
          <p:nvPr/>
        </p:nvSpPr>
        <p:spPr>
          <a:xfrm>
            <a:off x="6087960" y="12675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1" name="CustomShape 517"/>
          <p:cNvSpPr/>
          <p:nvPr/>
        </p:nvSpPr>
        <p:spPr>
          <a:xfrm>
            <a:off x="5919120" y="12520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2" name="CustomShape 518"/>
          <p:cNvSpPr/>
          <p:nvPr/>
        </p:nvSpPr>
        <p:spPr>
          <a:xfrm>
            <a:off x="5749920" y="12362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3" name="CustomShape 519"/>
          <p:cNvSpPr/>
          <p:nvPr/>
        </p:nvSpPr>
        <p:spPr>
          <a:xfrm>
            <a:off x="5584680" y="12268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4" name="CustomShape 520"/>
          <p:cNvSpPr/>
          <p:nvPr/>
        </p:nvSpPr>
        <p:spPr>
          <a:xfrm>
            <a:off x="5415840" y="1217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5" name="CustomShape 521"/>
          <p:cNvSpPr/>
          <p:nvPr/>
        </p:nvSpPr>
        <p:spPr>
          <a:xfrm>
            <a:off x="5256720" y="12106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6" name="CustomShape 522"/>
          <p:cNvSpPr/>
          <p:nvPr/>
        </p:nvSpPr>
        <p:spPr>
          <a:xfrm>
            <a:off x="5087880" y="1204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7" name="CustomShape 523"/>
          <p:cNvSpPr/>
          <p:nvPr/>
        </p:nvSpPr>
        <p:spPr>
          <a:xfrm>
            <a:off x="4922640" y="12078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8" name="CustomShape 524"/>
          <p:cNvSpPr/>
          <p:nvPr/>
        </p:nvSpPr>
        <p:spPr>
          <a:xfrm>
            <a:off x="4757040" y="121392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69" name="CustomShape 525"/>
          <p:cNvSpPr/>
          <p:nvPr/>
        </p:nvSpPr>
        <p:spPr>
          <a:xfrm>
            <a:off x="4591440" y="12139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0" name="CustomShape 526"/>
          <p:cNvSpPr/>
          <p:nvPr/>
        </p:nvSpPr>
        <p:spPr>
          <a:xfrm>
            <a:off x="4422600" y="122364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1" name="CustomShape 527"/>
          <p:cNvSpPr/>
          <p:nvPr/>
        </p:nvSpPr>
        <p:spPr>
          <a:xfrm>
            <a:off x="4254120" y="122976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2" name="CustomShape 528"/>
          <p:cNvSpPr/>
          <p:nvPr/>
        </p:nvSpPr>
        <p:spPr>
          <a:xfrm>
            <a:off x="4088160" y="12427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3" name="CustomShape 529"/>
          <p:cNvSpPr/>
          <p:nvPr/>
        </p:nvSpPr>
        <p:spPr>
          <a:xfrm>
            <a:off x="3919320" y="12553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4" name="CustomShape 530"/>
          <p:cNvSpPr/>
          <p:nvPr/>
        </p:nvSpPr>
        <p:spPr>
          <a:xfrm>
            <a:off x="3754080" y="127728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5" name="CustomShape 531"/>
          <p:cNvSpPr/>
          <p:nvPr/>
        </p:nvSpPr>
        <p:spPr>
          <a:xfrm>
            <a:off x="3588480" y="128988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6" name="CustomShape 532"/>
          <p:cNvSpPr/>
          <p:nvPr/>
        </p:nvSpPr>
        <p:spPr>
          <a:xfrm>
            <a:off x="3422880" y="131220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7" name="CustomShape 533"/>
          <p:cNvSpPr/>
          <p:nvPr/>
        </p:nvSpPr>
        <p:spPr>
          <a:xfrm>
            <a:off x="3263760" y="1333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8" name="CustomShape 534"/>
          <p:cNvSpPr/>
          <p:nvPr/>
        </p:nvSpPr>
        <p:spPr>
          <a:xfrm>
            <a:off x="3101760" y="13500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79" name="CustomShape 535"/>
          <p:cNvSpPr/>
          <p:nvPr/>
        </p:nvSpPr>
        <p:spPr>
          <a:xfrm>
            <a:off x="2945520" y="137484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0" name="CustomShape 536"/>
          <p:cNvSpPr/>
          <p:nvPr/>
        </p:nvSpPr>
        <p:spPr>
          <a:xfrm>
            <a:off x="2790000" y="14032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1" name="CustomShape 537"/>
          <p:cNvSpPr/>
          <p:nvPr/>
        </p:nvSpPr>
        <p:spPr>
          <a:xfrm>
            <a:off x="2627640" y="143172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2" name="CustomShape 538"/>
          <p:cNvSpPr/>
          <p:nvPr/>
        </p:nvSpPr>
        <p:spPr>
          <a:xfrm>
            <a:off x="2465280" y="146340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3" name="CustomShape 539"/>
          <p:cNvSpPr/>
          <p:nvPr/>
        </p:nvSpPr>
        <p:spPr>
          <a:xfrm>
            <a:off x="2302920" y="14914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4" name="CustomShape 540"/>
          <p:cNvSpPr/>
          <p:nvPr/>
        </p:nvSpPr>
        <p:spPr>
          <a:xfrm>
            <a:off x="2147400" y="15235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5" name="CustomShape 541"/>
          <p:cNvSpPr/>
          <p:nvPr/>
        </p:nvSpPr>
        <p:spPr>
          <a:xfrm>
            <a:off x="1994400" y="15580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6" name="CustomShape 542"/>
          <p:cNvSpPr/>
          <p:nvPr/>
        </p:nvSpPr>
        <p:spPr>
          <a:xfrm>
            <a:off x="1838880" y="15987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7" name="CustomShape 543"/>
          <p:cNvSpPr/>
          <p:nvPr/>
        </p:nvSpPr>
        <p:spPr>
          <a:xfrm>
            <a:off x="1683000" y="164304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8" name="CustomShape 544"/>
          <p:cNvSpPr/>
          <p:nvPr/>
        </p:nvSpPr>
        <p:spPr>
          <a:xfrm>
            <a:off x="1524240" y="16812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89" name="CustomShape 545"/>
          <p:cNvSpPr/>
          <p:nvPr/>
        </p:nvSpPr>
        <p:spPr>
          <a:xfrm>
            <a:off x="1368000" y="172188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0" name="CustomShape 546"/>
          <p:cNvSpPr/>
          <p:nvPr/>
        </p:nvSpPr>
        <p:spPr>
          <a:xfrm>
            <a:off x="1218960" y="176940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1" name="CustomShape 547"/>
          <p:cNvSpPr/>
          <p:nvPr/>
        </p:nvSpPr>
        <p:spPr>
          <a:xfrm>
            <a:off x="1059840" y="18043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2" name="CustomShape 548"/>
          <p:cNvSpPr/>
          <p:nvPr/>
        </p:nvSpPr>
        <p:spPr>
          <a:xfrm>
            <a:off x="914040" y="18482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3" name="CustomShape 549"/>
          <p:cNvSpPr/>
          <p:nvPr/>
        </p:nvSpPr>
        <p:spPr>
          <a:xfrm>
            <a:off x="761040" y="1892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4" name="CustomShape 550"/>
          <p:cNvSpPr/>
          <p:nvPr/>
        </p:nvSpPr>
        <p:spPr>
          <a:xfrm>
            <a:off x="611640" y="194292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5" name="CustomShape 551"/>
          <p:cNvSpPr/>
          <p:nvPr/>
        </p:nvSpPr>
        <p:spPr>
          <a:xfrm>
            <a:off x="462600" y="198684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6" name="CustomShape 552"/>
          <p:cNvSpPr/>
          <p:nvPr/>
        </p:nvSpPr>
        <p:spPr>
          <a:xfrm>
            <a:off x="316440" y="2031120"/>
            <a:ext cx="17640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7" name="CustomShape 553"/>
          <p:cNvSpPr/>
          <p:nvPr/>
        </p:nvSpPr>
        <p:spPr>
          <a:xfrm>
            <a:off x="167040" y="2072160"/>
            <a:ext cx="17676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8" name="CustomShape 554"/>
          <p:cNvSpPr/>
          <p:nvPr/>
        </p:nvSpPr>
        <p:spPr>
          <a:xfrm>
            <a:off x="27720" y="2125800"/>
            <a:ext cx="176400" cy="17964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599" name="CustomShape 555"/>
          <p:cNvSpPr/>
          <p:nvPr/>
        </p:nvSpPr>
        <p:spPr>
          <a:xfrm>
            <a:off x="-77760" y="2170080"/>
            <a:ext cx="176760" cy="179280"/>
          </a:xfrm>
          <a:prstGeom prst="ellipse">
            <a:avLst/>
          </a:prstGeom>
          <a:gradFill>
            <a:gsLst>
              <a:gs pos="0">
                <a:srgbClr val="6ab8f5"/>
              </a:gs>
              <a:gs pos="100000">
                <a:srgbClr val="073f69"/>
              </a:gs>
            </a:gsLst>
            <a:path path="rect"/>
          </a:gradFill>
          <a:ln w="9360">
            <a:solidFill>
              <a:srgbClr val="000000"/>
            </a:solidFill>
            <a:miter/>
          </a:ln>
        </p:spPr>
        <p:style>
          <a:lnRef idx="0"/>
          <a:fillRef idx="0"/>
          <a:effectRef idx="0"/>
          <a:fontRef idx="minor"/>
        </p:style>
      </p:sp>
      <p:sp>
        <p:nvSpPr>
          <p:cNvPr id="600" name="CustomShape 556"/>
          <p:cNvSpPr/>
          <p:nvPr/>
        </p:nvSpPr>
        <p:spPr>
          <a:xfrm>
            <a:off x="4468680" y="1119240"/>
            <a:ext cx="443160" cy="146160"/>
          </a:xfrm>
          <a:prstGeom prst="ellipse">
            <a:avLst/>
          </a:prstGeom>
          <a:gradFill>
            <a:gsLst>
              <a:gs pos="0">
                <a:srgbClr val="01573c"/>
              </a:gs>
              <a:gs pos="100000">
                <a:srgbClr val="00ffea"/>
              </a:gs>
            </a:gsLst>
            <a:lin ang="0"/>
          </a:gradFill>
          <a:ln w="9360">
            <a:solidFill>
              <a:srgbClr val="00ffea"/>
            </a:solidFill>
            <a:miter/>
          </a:ln>
        </p:spPr>
        <p:style>
          <a:lnRef idx="0"/>
          <a:fillRef idx="0"/>
          <a:effectRef idx="0"/>
          <a:fontRef idx="minor"/>
        </p:style>
      </p:sp>
      <p:sp>
        <p:nvSpPr>
          <p:cNvPr id="601" name="CustomShape 557"/>
          <p:cNvSpPr/>
          <p:nvPr/>
        </p:nvSpPr>
        <p:spPr>
          <a:xfrm>
            <a:off x="5313240" y="1208160"/>
            <a:ext cx="489240" cy="127080"/>
          </a:xfrm>
          <a:prstGeom prst="ellipse">
            <a:avLst/>
          </a:prstGeom>
          <a:gradFill>
            <a:gsLst>
              <a:gs pos="0">
                <a:srgbClr val="01573c"/>
              </a:gs>
              <a:gs pos="100000">
                <a:srgbClr val="fa6a00"/>
              </a:gs>
            </a:gsLst>
            <a:lin ang="0"/>
          </a:gradFill>
          <a:ln w="9360">
            <a:solidFill>
              <a:srgbClr val="fa6a00"/>
            </a:solidFill>
            <a:miter/>
          </a:ln>
        </p:spPr>
        <p:style>
          <a:lnRef idx="0"/>
          <a:fillRef idx="0"/>
          <a:effectRef idx="0"/>
          <a:fontRef idx="minor"/>
        </p:style>
      </p:sp>
      <p:sp>
        <p:nvSpPr>
          <p:cNvPr id="602" name="CustomShape 558"/>
          <p:cNvSpPr/>
          <p:nvPr/>
        </p:nvSpPr>
        <p:spPr>
          <a:xfrm>
            <a:off x="4559400" y="984240"/>
            <a:ext cx="164880" cy="1695600"/>
          </a:xfrm>
          <a:custGeom>
            <a:avLst/>
            <a:gdLst/>
            <a:ahLst/>
            <a:rect l="l" t="t" r="r" b="b"/>
            <a:pathLst>
              <a:path w="104" h="1068">
                <a:moveTo>
                  <a:pt x="21" y="0"/>
                </a:moveTo>
                <a:cubicBezTo>
                  <a:pt x="88" y="188"/>
                  <a:pt x="104" y="820"/>
                  <a:pt x="0" y="1068"/>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03" name="CustomShape 559"/>
          <p:cNvSpPr/>
          <p:nvPr/>
        </p:nvSpPr>
        <p:spPr>
          <a:xfrm flipH="1" flipV="1">
            <a:off x="4660200" y="984240"/>
            <a:ext cx="165240" cy="1695600"/>
          </a:xfrm>
          <a:custGeom>
            <a:avLst/>
            <a:gdLst/>
            <a:ahLst/>
            <a:rect l="l" t="t" r="r" b="b"/>
            <a:pathLst>
              <a:path w="104" h="1068">
                <a:moveTo>
                  <a:pt x="21" y="0"/>
                </a:moveTo>
                <a:cubicBezTo>
                  <a:pt x="88" y="188"/>
                  <a:pt x="104" y="820"/>
                  <a:pt x="0" y="1068"/>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04" name="CustomShape 560"/>
          <p:cNvSpPr/>
          <p:nvPr/>
        </p:nvSpPr>
        <p:spPr>
          <a:xfrm>
            <a:off x="5435640" y="1047600"/>
            <a:ext cx="165240" cy="1695600"/>
          </a:xfrm>
          <a:custGeom>
            <a:avLst/>
            <a:gdLst/>
            <a:ahLst/>
            <a:rect l="l" t="t" r="r" b="b"/>
            <a:pathLst>
              <a:path w="104" h="1068">
                <a:moveTo>
                  <a:pt x="21" y="0"/>
                </a:moveTo>
                <a:cubicBezTo>
                  <a:pt x="88" y="188"/>
                  <a:pt x="104" y="820"/>
                  <a:pt x="0" y="1068"/>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05" name="CustomShape 561"/>
          <p:cNvSpPr/>
          <p:nvPr/>
        </p:nvSpPr>
        <p:spPr>
          <a:xfrm flipH="1" flipV="1">
            <a:off x="5536440" y="1047600"/>
            <a:ext cx="165240" cy="1695600"/>
          </a:xfrm>
          <a:custGeom>
            <a:avLst/>
            <a:gdLst/>
            <a:ahLst/>
            <a:rect l="l" t="t" r="r" b="b"/>
            <a:pathLst>
              <a:path w="104" h="1068">
                <a:moveTo>
                  <a:pt x="21" y="0"/>
                </a:moveTo>
                <a:cubicBezTo>
                  <a:pt x="88" y="188"/>
                  <a:pt x="104" y="820"/>
                  <a:pt x="0" y="1068"/>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pic>
        <p:nvPicPr>
          <p:cNvPr id="606" name="Picture 2459" descr="Smooth ER 01"/>
          <p:cNvPicPr/>
          <p:nvPr/>
        </p:nvPicPr>
        <p:blipFill>
          <a:blip r:embed="rId1"/>
          <a:stretch/>
        </p:blipFill>
        <p:spPr>
          <a:xfrm rot="1560600">
            <a:off x="6384600" y="9145440"/>
            <a:ext cx="2290680" cy="1806840"/>
          </a:xfrm>
          <a:prstGeom prst="rect">
            <a:avLst/>
          </a:prstGeom>
          <a:ln>
            <a:noFill/>
          </a:ln>
        </p:spPr>
      </p:pic>
      <p:pic>
        <p:nvPicPr>
          <p:cNvPr id="607" name="Picture 2458" descr="Nucleus"/>
          <p:cNvPicPr/>
          <p:nvPr/>
        </p:nvPicPr>
        <p:blipFill>
          <a:blip r:embed="rId2"/>
          <a:srcRect l="0" t="0" r="0" b="52322"/>
          <a:stretch/>
        </p:blipFill>
        <p:spPr>
          <a:xfrm>
            <a:off x="2043000" y="10221840"/>
            <a:ext cx="7575840" cy="2543400"/>
          </a:xfrm>
          <a:prstGeom prst="rect">
            <a:avLst/>
          </a:prstGeom>
          <a:ln>
            <a:noFill/>
          </a:ln>
        </p:spPr>
      </p:pic>
      <p:sp>
        <p:nvSpPr>
          <p:cNvPr id="608" name="CustomShape 562"/>
          <p:cNvSpPr/>
          <p:nvPr/>
        </p:nvSpPr>
        <p:spPr>
          <a:xfrm>
            <a:off x="5985000" y="8475840"/>
            <a:ext cx="522000" cy="607680"/>
          </a:xfrm>
          <a:custGeom>
            <a:avLst/>
            <a:gdLst/>
            <a:ahLst/>
            <a:rect l="l" t="t" r="r" b="b"/>
            <a:pathLst>
              <a:path w="329" h="383">
                <a:moveTo>
                  <a:pt x="0" y="0"/>
                </a:moveTo>
                <a:cubicBezTo>
                  <a:pt x="123" y="13"/>
                  <a:pt x="257" y="109"/>
                  <a:pt x="329" y="383"/>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09" name="CustomShape 563"/>
          <p:cNvSpPr/>
          <p:nvPr/>
        </p:nvSpPr>
        <p:spPr>
          <a:xfrm>
            <a:off x="2225520" y="2598840"/>
            <a:ext cx="4319640" cy="3367080"/>
          </a:xfrm>
          <a:custGeom>
            <a:avLst/>
            <a:gdLst/>
            <a:ahLst/>
            <a:rect l="l" t="t" r="r" b="b"/>
            <a:pathLst>
              <a:path w="2721" h="2121">
                <a:moveTo>
                  <a:pt x="2721" y="2121"/>
                </a:moveTo>
                <a:cubicBezTo>
                  <a:pt x="2385" y="643"/>
                  <a:pt x="1747" y="796"/>
                  <a:pt x="1219" y="614"/>
                </a:cubicBezTo>
                <a:cubicBezTo>
                  <a:pt x="691" y="432"/>
                  <a:pt x="441" y="465"/>
                  <a:pt x="0" y="0"/>
                </a:cubicBezTo>
              </a:path>
            </a:pathLst>
          </a:custGeom>
          <a:noFill/>
          <a:ln w="19080">
            <a:solidFill>
              <a:srgbClr val="ffff99"/>
            </a:solidFill>
            <a:round/>
            <a:tailEnd len="lg" type="triangle" w="med"/>
          </a:ln>
          <a:effectLst>
            <a:outerShdw dist="12600" dir="0">
              <a:srgbClr val="000000"/>
            </a:outerShdw>
          </a:effectLst>
        </p:spPr>
        <p:style>
          <a:lnRef idx="0"/>
          <a:fillRef idx="0"/>
          <a:effectRef idx="0"/>
          <a:fontRef idx="minor"/>
        </p:style>
      </p:sp>
      <p:sp>
        <p:nvSpPr>
          <p:cNvPr id="610" name="CustomShape 564"/>
          <p:cNvSpPr/>
          <p:nvPr/>
        </p:nvSpPr>
        <p:spPr>
          <a:xfrm>
            <a:off x="2552760" y="2724120"/>
            <a:ext cx="1447920" cy="1116000"/>
          </a:xfrm>
          <a:custGeom>
            <a:avLst/>
            <a:gdLst/>
            <a:ahLst/>
            <a:rect l="l" t="t" r="r" b="b"/>
            <a:pathLst>
              <a:path w="912" h="703">
                <a:moveTo>
                  <a:pt x="894" y="0"/>
                </a:moveTo>
                <a:cubicBezTo>
                  <a:pt x="912" y="672"/>
                  <a:pt x="115" y="497"/>
                  <a:pt x="0" y="703"/>
                </a:cubicBezTo>
              </a:path>
            </a:pathLst>
          </a:custGeom>
          <a:noFill/>
          <a:ln w="19080">
            <a:solidFill>
              <a:srgbClr val="ffff00"/>
            </a:solidFill>
            <a:round/>
            <a:tailEnd len="lg" type="triangle" w="med"/>
          </a:ln>
          <a:effectLst>
            <a:outerShdw dist="38160" dir="0">
              <a:srgbClr val="000000"/>
            </a:outerShdw>
          </a:effectLst>
        </p:spPr>
        <p:style>
          <a:lnRef idx="0"/>
          <a:fillRef idx="0"/>
          <a:effectRef idx="0"/>
          <a:fontRef idx="minor"/>
        </p:style>
      </p:sp>
      <p:sp>
        <p:nvSpPr>
          <p:cNvPr id="611" name="CustomShape 565"/>
          <p:cNvSpPr/>
          <p:nvPr/>
        </p:nvSpPr>
        <p:spPr>
          <a:xfrm>
            <a:off x="5143680" y="4579920"/>
            <a:ext cx="182520" cy="563760"/>
          </a:xfrm>
          <a:custGeom>
            <a:avLst/>
            <a:gdLst/>
            <a:ahLst/>
            <a:rect l="l" t="t" r="r" b="b"/>
            <a:pathLst>
              <a:path w="115" h="355">
                <a:moveTo>
                  <a:pt x="0" y="0"/>
                </a:moveTo>
                <a:cubicBezTo>
                  <a:pt x="53" y="110"/>
                  <a:pt x="115" y="149"/>
                  <a:pt x="77" y="35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12" name="CustomShape 566"/>
          <p:cNvSpPr/>
          <p:nvPr/>
        </p:nvSpPr>
        <p:spPr>
          <a:xfrm>
            <a:off x="1935000" y="4098960"/>
            <a:ext cx="2590920" cy="846000"/>
          </a:xfrm>
          <a:custGeom>
            <a:avLst/>
            <a:gdLst/>
            <a:ahLst/>
            <a:rect l="l" t="t" r="r" b="b"/>
            <a:pathLst>
              <a:path w="1632" h="533">
                <a:moveTo>
                  <a:pt x="1632" y="533"/>
                </a:moveTo>
                <a:cubicBezTo>
                  <a:pt x="1301" y="0"/>
                  <a:pt x="278" y="164"/>
                  <a:pt x="0" y="250"/>
                </a:cubicBezTo>
              </a:path>
            </a:pathLst>
          </a:custGeom>
          <a:noFill/>
          <a:ln w="19080">
            <a:solidFill>
              <a:srgbClr val="ff0000"/>
            </a:solidFill>
            <a:round/>
            <a:tailEnd len="lg" type="oval" w="med"/>
          </a:ln>
          <a:effectLst>
            <a:outerShdw dist="12600" dir="-5400000">
              <a:srgbClr val="000000"/>
            </a:outerShdw>
          </a:effectLst>
        </p:spPr>
        <p:style>
          <a:lnRef idx="0"/>
          <a:fillRef idx="0"/>
          <a:effectRef idx="0"/>
          <a:fontRef idx="minor"/>
        </p:style>
      </p:sp>
      <p:sp>
        <p:nvSpPr>
          <p:cNvPr id="613" name="CustomShape 567"/>
          <p:cNvSpPr/>
          <p:nvPr/>
        </p:nvSpPr>
        <p:spPr>
          <a:xfrm>
            <a:off x="5684760" y="9669600"/>
            <a:ext cx="487440" cy="1379520"/>
          </a:xfrm>
          <a:custGeom>
            <a:avLst/>
            <a:gdLst/>
            <a:ahLst/>
            <a:rect l="l" t="t" r="r" b="b"/>
            <a:pathLst>
              <a:path w="307" h="869">
                <a:moveTo>
                  <a:pt x="0" y="0"/>
                </a:moveTo>
                <a:cubicBezTo>
                  <a:pt x="96" y="308"/>
                  <a:pt x="307" y="470"/>
                  <a:pt x="211" y="869"/>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14" name="CustomShape 568"/>
          <p:cNvSpPr/>
          <p:nvPr/>
        </p:nvSpPr>
        <p:spPr>
          <a:xfrm>
            <a:off x="5616720" y="9509040"/>
            <a:ext cx="952200" cy="1517760"/>
          </a:xfrm>
          <a:custGeom>
            <a:avLst/>
            <a:gdLst/>
            <a:ahLst/>
            <a:rect l="l" t="t" r="r" b="b"/>
            <a:pathLst>
              <a:path w="600" h="956">
                <a:moveTo>
                  <a:pt x="0" y="0"/>
                </a:moveTo>
                <a:cubicBezTo>
                  <a:pt x="96" y="308"/>
                  <a:pt x="600" y="557"/>
                  <a:pt x="504" y="95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15" name="CustomShape 569"/>
          <p:cNvSpPr/>
          <p:nvPr/>
        </p:nvSpPr>
        <p:spPr>
          <a:xfrm>
            <a:off x="4656240" y="8245440"/>
            <a:ext cx="1461960" cy="2674800"/>
          </a:xfrm>
          <a:custGeom>
            <a:avLst/>
            <a:gdLst/>
            <a:ahLst/>
            <a:rect l="l" t="t" r="r" b="b"/>
            <a:pathLst>
              <a:path w="921" h="1685">
                <a:moveTo>
                  <a:pt x="0" y="0"/>
                </a:moveTo>
                <a:cubicBezTo>
                  <a:pt x="249" y="77"/>
                  <a:pt x="921" y="936"/>
                  <a:pt x="609" y="1685"/>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16" name="CustomShape 570"/>
          <p:cNvSpPr/>
          <p:nvPr/>
        </p:nvSpPr>
        <p:spPr>
          <a:xfrm>
            <a:off x="3048120" y="7415280"/>
            <a:ext cx="3809880" cy="1377720"/>
          </a:xfrm>
          <a:custGeom>
            <a:avLst/>
            <a:gdLst/>
            <a:ahLst/>
            <a:rect l="l" t="t" r="r" b="b"/>
            <a:pathLst>
              <a:path w="2400" h="868">
                <a:moveTo>
                  <a:pt x="0" y="0"/>
                </a:moveTo>
                <a:cubicBezTo>
                  <a:pt x="576" y="739"/>
                  <a:pt x="2184" y="532"/>
                  <a:pt x="2400" y="868"/>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17" name="CustomShape 571"/>
          <p:cNvSpPr/>
          <p:nvPr/>
        </p:nvSpPr>
        <p:spPr>
          <a:xfrm>
            <a:off x="2446200" y="6850080"/>
            <a:ext cx="1608120" cy="1471680"/>
          </a:xfrm>
          <a:custGeom>
            <a:avLst/>
            <a:gdLst/>
            <a:ahLst/>
            <a:rect l="l" t="t" r="r" b="b"/>
            <a:pathLst>
              <a:path w="1013" h="927">
                <a:moveTo>
                  <a:pt x="0" y="0"/>
                </a:moveTo>
                <a:cubicBezTo>
                  <a:pt x="293" y="139"/>
                  <a:pt x="619" y="783"/>
                  <a:pt x="1013" y="927"/>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18" name="CustomShape 572"/>
          <p:cNvSpPr/>
          <p:nvPr/>
        </p:nvSpPr>
        <p:spPr>
          <a:xfrm>
            <a:off x="2408400" y="6819840"/>
            <a:ext cx="1257120" cy="639720"/>
          </a:xfrm>
          <a:custGeom>
            <a:avLst/>
            <a:gdLst/>
            <a:ahLst/>
            <a:rect l="l" t="t" r="r" b="b"/>
            <a:pathLst>
              <a:path w="792" h="403">
                <a:moveTo>
                  <a:pt x="0" y="0"/>
                </a:moveTo>
                <a:cubicBezTo>
                  <a:pt x="230" y="106"/>
                  <a:pt x="432" y="403"/>
                  <a:pt x="792" y="389"/>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19" name="CustomShape 573"/>
          <p:cNvSpPr/>
          <p:nvPr/>
        </p:nvSpPr>
        <p:spPr>
          <a:xfrm>
            <a:off x="2001960" y="6735600"/>
            <a:ext cx="253800" cy="1722600"/>
          </a:xfrm>
          <a:custGeom>
            <a:avLst/>
            <a:gdLst/>
            <a:ahLst/>
            <a:rect l="l" t="t" r="r" b="b"/>
            <a:pathLst>
              <a:path w="160" h="1085">
                <a:moveTo>
                  <a:pt x="0" y="0"/>
                </a:moveTo>
                <a:cubicBezTo>
                  <a:pt x="6" y="336"/>
                  <a:pt x="160" y="744"/>
                  <a:pt x="40" y="1085"/>
                </a:cubicBezTo>
              </a:path>
            </a:pathLst>
          </a:custGeom>
          <a:noFill/>
          <a:ln w="19080">
            <a:solidFill>
              <a:srgbClr val="ffff00"/>
            </a:solidFill>
            <a:round/>
            <a:tailEnd len="lg" type="triangle" w="med"/>
          </a:ln>
          <a:effectLst>
            <a:outerShdw dist="25560" dir="10800000">
              <a:srgbClr val="000000"/>
            </a:outerShdw>
          </a:effectLst>
        </p:spPr>
        <p:style>
          <a:lnRef idx="0"/>
          <a:fillRef idx="0"/>
          <a:effectRef idx="0"/>
          <a:fontRef idx="minor"/>
        </p:style>
      </p:sp>
      <p:sp>
        <p:nvSpPr>
          <p:cNvPr id="620" name="CustomShape 574"/>
          <p:cNvSpPr/>
          <p:nvPr/>
        </p:nvSpPr>
        <p:spPr>
          <a:xfrm>
            <a:off x="1909800" y="9020160"/>
            <a:ext cx="487440" cy="1554120"/>
          </a:xfrm>
          <a:custGeom>
            <a:avLst/>
            <a:gdLst/>
            <a:ahLst/>
            <a:rect l="l" t="t" r="r" b="b"/>
            <a:pathLst>
              <a:path w="307" h="979">
                <a:moveTo>
                  <a:pt x="307" y="0"/>
                </a:moveTo>
                <a:cubicBezTo>
                  <a:pt x="298" y="164"/>
                  <a:pt x="187" y="864"/>
                  <a:pt x="0" y="979"/>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21" name="CustomShape 575"/>
          <p:cNvSpPr/>
          <p:nvPr/>
        </p:nvSpPr>
        <p:spPr>
          <a:xfrm>
            <a:off x="1027080" y="8512200"/>
            <a:ext cx="579600" cy="799920"/>
          </a:xfrm>
          <a:custGeom>
            <a:avLst/>
            <a:gdLst/>
            <a:ahLst/>
            <a:rect l="l" t="t" r="r" b="b"/>
            <a:pathLst>
              <a:path w="365" h="504">
                <a:moveTo>
                  <a:pt x="365" y="408"/>
                </a:moveTo>
                <a:cubicBezTo>
                  <a:pt x="206" y="461"/>
                  <a:pt x="53" y="0"/>
                  <a:pt x="0" y="504"/>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22" name="CustomShape 576"/>
          <p:cNvSpPr/>
          <p:nvPr/>
        </p:nvSpPr>
        <p:spPr>
          <a:xfrm>
            <a:off x="2903400" y="8023320"/>
            <a:ext cx="236520" cy="527040"/>
          </a:xfrm>
          <a:custGeom>
            <a:avLst/>
            <a:gdLst/>
            <a:ahLst/>
            <a:rect l="l" t="t" r="r" b="b"/>
            <a:pathLst>
              <a:path w="149" h="332">
                <a:moveTo>
                  <a:pt x="0" y="0"/>
                </a:moveTo>
                <a:cubicBezTo>
                  <a:pt x="9" y="164"/>
                  <a:pt x="9" y="260"/>
                  <a:pt x="149" y="332"/>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23" name="CustomShape 577"/>
          <p:cNvSpPr/>
          <p:nvPr/>
        </p:nvSpPr>
        <p:spPr>
          <a:xfrm>
            <a:off x="2689200" y="3848040"/>
            <a:ext cx="2538360" cy="2941560"/>
          </a:xfrm>
          <a:custGeom>
            <a:avLst/>
            <a:gdLst/>
            <a:ahLst/>
            <a:rect l="l" t="t" r="r" b="b"/>
            <a:pathLst>
              <a:path w="1599" h="1853">
                <a:moveTo>
                  <a:pt x="1599" y="1584"/>
                </a:moveTo>
                <a:cubicBezTo>
                  <a:pt x="980" y="1853"/>
                  <a:pt x="954" y="500"/>
                  <a:pt x="687" y="250"/>
                </a:cubicBezTo>
                <a:cubicBezTo>
                  <a:pt x="420" y="0"/>
                  <a:pt x="202" y="197"/>
                  <a:pt x="0" y="8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24" name="CustomShape 578"/>
          <p:cNvSpPr/>
          <p:nvPr/>
        </p:nvSpPr>
        <p:spPr>
          <a:xfrm>
            <a:off x="4152960" y="5165640"/>
            <a:ext cx="517320" cy="609840"/>
          </a:xfrm>
          <a:custGeom>
            <a:avLst/>
            <a:gdLst/>
            <a:ahLst/>
            <a:rect l="l" t="t" r="r" b="b"/>
            <a:pathLst>
              <a:path w="326" h="384">
                <a:moveTo>
                  <a:pt x="326" y="384"/>
                </a:moveTo>
                <a:cubicBezTo>
                  <a:pt x="178" y="365"/>
                  <a:pt x="72" y="245"/>
                  <a:pt x="0" y="0"/>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25" name="CustomShape 579"/>
          <p:cNvSpPr/>
          <p:nvPr/>
        </p:nvSpPr>
        <p:spPr>
          <a:xfrm>
            <a:off x="5189400" y="3954600"/>
            <a:ext cx="1576440" cy="1349280"/>
          </a:xfrm>
          <a:custGeom>
            <a:avLst/>
            <a:gdLst/>
            <a:ahLst/>
            <a:rect l="l" t="t" r="r" b="b"/>
            <a:pathLst>
              <a:path w="993" h="850">
                <a:moveTo>
                  <a:pt x="993" y="850"/>
                </a:moveTo>
                <a:cubicBezTo>
                  <a:pt x="556" y="793"/>
                  <a:pt x="408" y="48"/>
                  <a:pt x="0" y="0"/>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26" name="CustomShape 580"/>
          <p:cNvSpPr/>
          <p:nvPr/>
        </p:nvSpPr>
        <p:spPr>
          <a:xfrm>
            <a:off x="1817640" y="3921120"/>
            <a:ext cx="525600" cy="1828800"/>
          </a:xfrm>
          <a:custGeom>
            <a:avLst/>
            <a:gdLst/>
            <a:ahLst/>
            <a:rect l="l" t="t" r="r" b="b"/>
            <a:pathLst>
              <a:path w="331" h="1152">
                <a:moveTo>
                  <a:pt x="293" y="0"/>
                </a:moveTo>
                <a:cubicBezTo>
                  <a:pt x="331" y="307"/>
                  <a:pt x="0" y="662"/>
                  <a:pt x="153" y="115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27" name="CustomShape 581"/>
          <p:cNvSpPr/>
          <p:nvPr/>
        </p:nvSpPr>
        <p:spPr>
          <a:xfrm>
            <a:off x="2498760" y="4359240"/>
            <a:ext cx="647640" cy="585720"/>
          </a:xfrm>
          <a:custGeom>
            <a:avLst/>
            <a:gdLst/>
            <a:ahLst/>
            <a:rect l="l" t="t" r="r" b="b"/>
            <a:pathLst>
              <a:path w="408" h="369">
                <a:moveTo>
                  <a:pt x="0" y="369"/>
                </a:moveTo>
                <a:cubicBezTo>
                  <a:pt x="0" y="0"/>
                  <a:pt x="317" y="43"/>
                  <a:pt x="408" y="24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28" name="CustomShape 582"/>
          <p:cNvSpPr/>
          <p:nvPr/>
        </p:nvSpPr>
        <p:spPr>
          <a:xfrm>
            <a:off x="1515960" y="4759200"/>
            <a:ext cx="419040" cy="1184400"/>
          </a:xfrm>
          <a:custGeom>
            <a:avLst/>
            <a:gdLst/>
            <a:ahLst/>
            <a:rect l="l" t="t" r="r" b="b"/>
            <a:pathLst>
              <a:path w="264" h="746">
                <a:moveTo>
                  <a:pt x="264" y="746"/>
                </a:moveTo>
                <a:cubicBezTo>
                  <a:pt x="250" y="444"/>
                  <a:pt x="0" y="352"/>
                  <a:pt x="56"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29" name="CustomShape 583"/>
          <p:cNvSpPr/>
          <p:nvPr/>
        </p:nvSpPr>
        <p:spPr>
          <a:xfrm>
            <a:off x="2232000" y="5326200"/>
            <a:ext cx="122400" cy="601560"/>
          </a:xfrm>
          <a:custGeom>
            <a:avLst/>
            <a:gdLst/>
            <a:ahLst/>
            <a:rect l="l" t="t" r="r" b="b"/>
            <a:pathLst>
              <a:path w="77" h="379">
                <a:moveTo>
                  <a:pt x="67" y="379"/>
                </a:moveTo>
                <a:cubicBezTo>
                  <a:pt x="0" y="163"/>
                  <a:pt x="48" y="125"/>
                  <a:pt x="77"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0" name="CustomShape 584"/>
          <p:cNvSpPr/>
          <p:nvPr/>
        </p:nvSpPr>
        <p:spPr>
          <a:xfrm>
            <a:off x="3260880" y="5181480"/>
            <a:ext cx="83880" cy="389160"/>
          </a:xfrm>
          <a:custGeom>
            <a:avLst/>
            <a:gdLst/>
            <a:ahLst/>
            <a:rect l="l" t="t" r="r" b="b"/>
            <a:pathLst>
              <a:path w="53" h="245">
                <a:moveTo>
                  <a:pt x="0" y="0"/>
                </a:moveTo>
                <a:cubicBezTo>
                  <a:pt x="53" y="110"/>
                  <a:pt x="34" y="192"/>
                  <a:pt x="39" y="24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1" name="CustomShape 585"/>
          <p:cNvSpPr/>
          <p:nvPr/>
        </p:nvSpPr>
        <p:spPr>
          <a:xfrm>
            <a:off x="2544840" y="2517840"/>
            <a:ext cx="2759040" cy="1414440"/>
          </a:xfrm>
          <a:custGeom>
            <a:avLst/>
            <a:gdLst/>
            <a:ahLst/>
            <a:rect l="l" t="t" r="r" b="b"/>
            <a:pathLst>
              <a:path w="1738" h="891">
                <a:moveTo>
                  <a:pt x="0" y="891"/>
                </a:moveTo>
                <a:cubicBezTo>
                  <a:pt x="1013" y="617"/>
                  <a:pt x="1042" y="665"/>
                  <a:pt x="1229" y="622"/>
                </a:cubicBezTo>
                <a:cubicBezTo>
                  <a:pt x="1416" y="579"/>
                  <a:pt x="1738" y="478"/>
                  <a:pt x="1594"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2" name="CustomShape 586"/>
          <p:cNvSpPr/>
          <p:nvPr/>
        </p:nvSpPr>
        <p:spPr>
          <a:xfrm>
            <a:off x="922320" y="4046400"/>
            <a:ext cx="1195560" cy="441360"/>
          </a:xfrm>
          <a:custGeom>
            <a:avLst/>
            <a:gdLst/>
            <a:ahLst/>
            <a:rect l="l" t="t" r="r" b="b"/>
            <a:pathLst>
              <a:path w="753" h="278">
                <a:moveTo>
                  <a:pt x="753" y="0"/>
                </a:moveTo>
                <a:cubicBezTo>
                  <a:pt x="672" y="269"/>
                  <a:pt x="134" y="278"/>
                  <a:pt x="0" y="23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3" name="CustomShape 587"/>
          <p:cNvSpPr/>
          <p:nvPr/>
        </p:nvSpPr>
        <p:spPr>
          <a:xfrm>
            <a:off x="1189080" y="3543480"/>
            <a:ext cx="784080" cy="587160"/>
          </a:xfrm>
          <a:custGeom>
            <a:avLst/>
            <a:gdLst/>
            <a:ahLst/>
            <a:rect l="l" t="t" r="r" b="b"/>
            <a:pathLst>
              <a:path w="494" h="370">
                <a:moveTo>
                  <a:pt x="187" y="0"/>
                </a:moveTo>
                <a:cubicBezTo>
                  <a:pt x="0" y="168"/>
                  <a:pt x="225" y="370"/>
                  <a:pt x="494" y="283"/>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4" name="CustomShape 588"/>
          <p:cNvSpPr/>
          <p:nvPr/>
        </p:nvSpPr>
        <p:spPr>
          <a:xfrm>
            <a:off x="631800" y="3695760"/>
            <a:ext cx="388800" cy="266760"/>
          </a:xfrm>
          <a:custGeom>
            <a:avLst/>
            <a:gdLst/>
            <a:ahLst/>
            <a:rect l="l" t="t" r="r" b="b"/>
            <a:pathLst>
              <a:path w="245" h="168">
                <a:moveTo>
                  <a:pt x="0" y="0"/>
                </a:moveTo>
                <a:cubicBezTo>
                  <a:pt x="10" y="106"/>
                  <a:pt x="87" y="168"/>
                  <a:pt x="245" y="77"/>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5" name="CustomShape 589"/>
          <p:cNvSpPr/>
          <p:nvPr/>
        </p:nvSpPr>
        <p:spPr>
          <a:xfrm>
            <a:off x="1393920" y="2681280"/>
            <a:ext cx="492120" cy="573120"/>
          </a:xfrm>
          <a:custGeom>
            <a:avLst/>
            <a:gdLst/>
            <a:ahLst/>
            <a:rect l="l" t="t" r="r" b="b"/>
            <a:pathLst>
              <a:path w="310" h="361">
                <a:moveTo>
                  <a:pt x="0" y="293"/>
                </a:moveTo>
                <a:cubicBezTo>
                  <a:pt x="87" y="361"/>
                  <a:pt x="284" y="250"/>
                  <a:pt x="310"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6" name="CustomShape 590"/>
          <p:cNvSpPr/>
          <p:nvPr/>
        </p:nvSpPr>
        <p:spPr>
          <a:xfrm>
            <a:off x="1947960" y="2658960"/>
            <a:ext cx="239760" cy="1128960"/>
          </a:xfrm>
          <a:custGeom>
            <a:avLst/>
            <a:gdLst/>
            <a:ahLst/>
            <a:rect l="l" t="t" r="r" b="b"/>
            <a:pathLst>
              <a:path w="159" h="695">
                <a:moveTo>
                  <a:pt x="54" y="0"/>
                </a:moveTo>
                <a:cubicBezTo>
                  <a:pt x="0" y="104"/>
                  <a:pt x="53" y="551"/>
                  <a:pt x="159" y="69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7" name="CustomShape 591"/>
          <p:cNvSpPr/>
          <p:nvPr/>
        </p:nvSpPr>
        <p:spPr>
          <a:xfrm>
            <a:off x="189000" y="4199040"/>
            <a:ext cx="290520" cy="420480"/>
          </a:xfrm>
          <a:custGeom>
            <a:avLst/>
            <a:gdLst/>
            <a:ahLst/>
            <a:rect l="l" t="t" r="r" b="b"/>
            <a:pathLst>
              <a:path w="183" h="265">
                <a:moveTo>
                  <a:pt x="183" y="33"/>
                </a:moveTo>
                <a:cubicBezTo>
                  <a:pt x="30" y="0"/>
                  <a:pt x="0" y="141"/>
                  <a:pt x="134" y="26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8" name="CustomShape 592"/>
          <p:cNvSpPr/>
          <p:nvPr/>
        </p:nvSpPr>
        <p:spPr>
          <a:xfrm rot="21290400">
            <a:off x="232920" y="5464080"/>
            <a:ext cx="290520" cy="420840"/>
          </a:xfrm>
          <a:custGeom>
            <a:avLst/>
            <a:gdLst/>
            <a:ahLst/>
            <a:rect l="l" t="t" r="r" b="b"/>
            <a:pathLst>
              <a:path w="183" h="265">
                <a:moveTo>
                  <a:pt x="183" y="33"/>
                </a:moveTo>
                <a:cubicBezTo>
                  <a:pt x="30" y="0"/>
                  <a:pt x="0" y="141"/>
                  <a:pt x="134" y="26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39" name="CustomShape 593"/>
          <p:cNvSpPr/>
          <p:nvPr/>
        </p:nvSpPr>
        <p:spPr>
          <a:xfrm rot="21290400">
            <a:off x="202680" y="6478560"/>
            <a:ext cx="290520" cy="420840"/>
          </a:xfrm>
          <a:custGeom>
            <a:avLst/>
            <a:gdLst/>
            <a:ahLst/>
            <a:rect l="l" t="t" r="r" b="b"/>
            <a:pathLst>
              <a:path w="183" h="265">
                <a:moveTo>
                  <a:pt x="183" y="33"/>
                </a:moveTo>
                <a:cubicBezTo>
                  <a:pt x="30" y="0"/>
                  <a:pt x="0" y="141"/>
                  <a:pt x="134" y="265"/>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40" name="CustomShape 594"/>
          <p:cNvSpPr/>
          <p:nvPr/>
        </p:nvSpPr>
        <p:spPr>
          <a:xfrm>
            <a:off x="272880" y="7418520"/>
            <a:ext cx="384480" cy="628560"/>
          </a:xfrm>
          <a:custGeom>
            <a:avLst/>
            <a:gdLst/>
            <a:ahLst/>
            <a:rect l="l" t="t" r="r" b="b"/>
            <a:pathLst>
              <a:path w="242" h="396">
                <a:moveTo>
                  <a:pt x="242" y="0"/>
                </a:moveTo>
                <a:cubicBezTo>
                  <a:pt x="82" y="12"/>
                  <a:pt x="0" y="223"/>
                  <a:pt x="39" y="39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41" name="CustomShape 595"/>
          <p:cNvSpPr/>
          <p:nvPr/>
        </p:nvSpPr>
        <p:spPr>
          <a:xfrm>
            <a:off x="592200" y="7959600"/>
            <a:ext cx="384120" cy="628920"/>
          </a:xfrm>
          <a:custGeom>
            <a:avLst/>
            <a:gdLst/>
            <a:ahLst/>
            <a:rect l="l" t="t" r="r" b="b"/>
            <a:pathLst>
              <a:path w="242" h="396">
                <a:moveTo>
                  <a:pt x="242" y="0"/>
                </a:moveTo>
                <a:cubicBezTo>
                  <a:pt x="82" y="12"/>
                  <a:pt x="0" y="223"/>
                  <a:pt x="39" y="39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42" name="CustomShape 596"/>
          <p:cNvSpPr/>
          <p:nvPr/>
        </p:nvSpPr>
        <p:spPr>
          <a:xfrm>
            <a:off x="631800" y="8847000"/>
            <a:ext cx="84240" cy="403200"/>
          </a:xfrm>
          <a:custGeom>
            <a:avLst/>
            <a:gdLst/>
            <a:ahLst/>
            <a:rect l="l" t="t" r="r" b="b"/>
            <a:pathLst>
              <a:path w="53" h="254">
                <a:moveTo>
                  <a:pt x="0" y="0"/>
                </a:moveTo>
                <a:cubicBezTo>
                  <a:pt x="53" y="110"/>
                  <a:pt x="20" y="206"/>
                  <a:pt x="5" y="25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43" name="CustomShape 597"/>
          <p:cNvSpPr/>
          <p:nvPr/>
        </p:nvSpPr>
        <p:spPr>
          <a:xfrm>
            <a:off x="944640" y="8574120"/>
            <a:ext cx="846000" cy="861840"/>
          </a:xfrm>
          <a:custGeom>
            <a:avLst/>
            <a:gdLst/>
            <a:ahLst/>
            <a:rect l="l" t="t" r="r" b="b"/>
            <a:pathLst>
              <a:path w="533" h="543">
                <a:moveTo>
                  <a:pt x="533" y="66"/>
                </a:moveTo>
                <a:cubicBezTo>
                  <a:pt x="456" y="296"/>
                  <a:pt x="0" y="0"/>
                  <a:pt x="72" y="543"/>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44" name="CustomShape 598"/>
          <p:cNvSpPr/>
          <p:nvPr/>
        </p:nvSpPr>
        <p:spPr>
          <a:xfrm>
            <a:off x="936720" y="8329680"/>
            <a:ext cx="615960" cy="1135080"/>
          </a:xfrm>
          <a:custGeom>
            <a:avLst/>
            <a:gdLst/>
            <a:ahLst/>
            <a:rect l="l" t="t" r="r" b="b"/>
            <a:pathLst>
              <a:path w="388" h="715">
                <a:moveTo>
                  <a:pt x="388" y="0"/>
                </a:moveTo>
                <a:cubicBezTo>
                  <a:pt x="317" y="269"/>
                  <a:pt x="0" y="341"/>
                  <a:pt x="82" y="715"/>
                </a:cubicBezTo>
              </a:path>
            </a:pathLst>
          </a:custGeom>
          <a:noFill/>
          <a:ln w="19080">
            <a:solidFill>
              <a:srgbClr val="ffff00"/>
            </a:solidFill>
            <a:round/>
            <a:tailEnd len="lg" type="triangle" w="med"/>
          </a:ln>
          <a:effectLst>
            <a:outerShdw dist="25560" dir="10800000">
              <a:srgbClr val="000000"/>
            </a:outerShdw>
          </a:effectLst>
        </p:spPr>
        <p:style>
          <a:lnRef idx="0"/>
          <a:fillRef idx="0"/>
          <a:effectRef idx="0"/>
          <a:fontRef idx="minor"/>
        </p:style>
      </p:sp>
      <p:sp>
        <p:nvSpPr>
          <p:cNvPr id="645" name="CustomShape 599"/>
          <p:cNvSpPr/>
          <p:nvPr/>
        </p:nvSpPr>
        <p:spPr>
          <a:xfrm>
            <a:off x="2021040" y="8739360"/>
            <a:ext cx="966600" cy="2957400"/>
          </a:xfrm>
          <a:custGeom>
            <a:avLst/>
            <a:gdLst/>
            <a:ahLst/>
            <a:rect l="l" t="t" r="r" b="b"/>
            <a:pathLst>
              <a:path w="609" h="1863">
                <a:moveTo>
                  <a:pt x="234" y="0"/>
                </a:moveTo>
                <a:cubicBezTo>
                  <a:pt x="262" y="264"/>
                  <a:pt x="0" y="1441"/>
                  <a:pt x="609" y="1863"/>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46" name="CustomShape 600"/>
          <p:cNvSpPr/>
          <p:nvPr/>
        </p:nvSpPr>
        <p:spPr>
          <a:xfrm>
            <a:off x="2247840" y="8466120"/>
            <a:ext cx="906480" cy="2879640"/>
          </a:xfrm>
          <a:custGeom>
            <a:avLst/>
            <a:gdLst/>
            <a:ahLst/>
            <a:rect l="l" t="t" r="r" b="b"/>
            <a:pathLst>
              <a:path w="571" h="1814">
                <a:moveTo>
                  <a:pt x="82" y="0"/>
                </a:moveTo>
                <a:cubicBezTo>
                  <a:pt x="110" y="264"/>
                  <a:pt x="0" y="1675"/>
                  <a:pt x="571" y="1814"/>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47" name="CustomShape 601"/>
          <p:cNvSpPr/>
          <p:nvPr/>
        </p:nvSpPr>
        <p:spPr>
          <a:xfrm>
            <a:off x="1981080" y="8474040"/>
            <a:ext cx="387360" cy="1157400"/>
          </a:xfrm>
          <a:custGeom>
            <a:avLst/>
            <a:gdLst/>
            <a:ahLst/>
            <a:rect l="l" t="t" r="r" b="b"/>
            <a:pathLst>
              <a:path w="244" h="729">
                <a:moveTo>
                  <a:pt x="244" y="0"/>
                </a:moveTo>
                <a:cubicBezTo>
                  <a:pt x="235" y="164"/>
                  <a:pt x="240" y="643"/>
                  <a:pt x="0" y="729"/>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48" name="CustomShape 602"/>
          <p:cNvSpPr/>
          <p:nvPr/>
        </p:nvSpPr>
        <p:spPr>
          <a:xfrm>
            <a:off x="2155680" y="8321760"/>
            <a:ext cx="198720" cy="760320"/>
          </a:xfrm>
          <a:custGeom>
            <a:avLst/>
            <a:gdLst/>
            <a:ahLst/>
            <a:rect l="l" t="t" r="r" b="b"/>
            <a:pathLst>
              <a:path w="125" h="479">
                <a:moveTo>
                  <a:pt x="125" y="0"/>
                </a:moveTo>
                <a:cubicBezTo>
                  <a:pt x="116" y="164"/>
                  <a:pt x="125" y="364"/>
                  <a:pt x="0" y="479"/>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49" name="CustomShape 603"/>
          <p:cNvSpPr/>
          <p:nvPr/>
        </p:nvSpPr>
        <p:spPr>
          <a:xfrm>
            <a:off x="2103480" y="6765840"/>
            <a:ext cx="565200" cy="2340000"/>
          </a:xfrm>
          <a:custGeom>
            <a:avLst/>
            <a:gdLst/>
            <a:ahLst/>
            <a:rect l="l" t="t" r="r" b="b"/>
            <a:pathLst>
              <a:path w="356" h="1474">
                <a:moveTo>
                  <a:pt x="0" y="0"/>
                </a:moveTo>
                <a:cubicBezTo>
                  <a:pt x="106" y="192"/>
                  <a:pt x="86" y="1301"/>
                  <a:pt x="356" y="1474"/>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50" name="CustomShape 604"/>
          <p:cNvSpPr/>
          <p:nvPr/>
        </p:nvSpPr>
        <p:spPr>
          <a:xfrm>
            <a:off x="3009960" y="9320040"/>
            <a:ext cx="114120" cy="501840"/>
          </a:xfrm>
          <a:custGeom>
            <a:avLst/>
            <a:gdLst/>
            <a:ahLst/>
            <a:rect l="l" t="t" r="r" b="b"/>
            <a:pathLst>
              <a:path w="72" h="316">
                <a:moveTo>
                  <a:pt x="19" y="0"/>
                </a:moveTo>
                <a:cubicBezTo>
                  <a:pt x="72" y="129"/>
                  <a:pt x="43" y="239"/>
                  <a:pt x="0" y="31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51" name="CustomShape 605"/>
          <p:cNvSpPr/>
          <p:nvPr/>
        </p:nvSpPr>
        <p:spPr>
          <a:xfrm flipH="1">
            <a:off x="3801960" y="9569520"/>
            <a:ext cx="114480" cy="501480"/>
          </a:xfrm>
          <a:custGeom>
            <a:avLst/>
            <a:gdLst/>
            <a:ahLst/>
            <a:rect l="l" t="t" r="r" b="b"/>
            <a:pathLst>
              <a:path w="72" h="316">
                <a:moveTo>
                  <a:pt x="19" y="0"/>
                </a:moveTo>
                <a:cubicBezTo>
                  <a:pt x="72" y="129"/>
                  <a:pt x="43" y="239"/>
                  <a:pt x="0" y="31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52" name="CustomShape 606"/>
          <p:cNvSpPr/>
          <p:nvPr/>
        </p:nvSpPr>
        <p:spPr>
          <a:xfrm>
            <a:off x="4210200" y="9509040"/>
            <a:ext cx="618840" cy="540000"/>
          </a:xfrm>
          <a:custGeom>
            <a:avLst/>
            <a:gdLst/>
            <a:ahLst/>
            <a:rect l="l" t="t" r="r" b="b"/>
            <a:pathLst>
              <a:path w="390" h="340">
                <a:moveTo>
                  <a:pt x="356" y="0"/>
                </a:moveTo>
                <a:cubicBezTo>
                  <a:pt x="390" y="173"/>
                  <a:pt x="168" y="340"/>
                  <a:pt x="0" y="14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53" name="CustomShape 607"/>
          <p:cNvSpPr/>
          <p:nvPr/>
        </p:nvSpPr>
        <p:spPr>
          <a:xfrm>
            <a:off x="4946760" y="9462960"/>
            <a:ext cx="296640" cy="1586160"/>
          </a:xfrm>
          <a:custGeom>
            <a:avLst/>
            <a:gdLst/>
            <a:ahLst/>
            <a:rect l="l" t="t" r="r" b="b"/>
            <a:pathLst>
              <a:path w="187" h="999">
                <a:moveTo>
                  <a:pt x="0" y="0"/>
                </a:moveTo>
                <a:cubicBezTo>
                  <a:pt x="10" y="519"/>
                  <a:pt x="187" y="581"/>
                  <a:pt x="62" y="999"/>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54" name="CustomShape 608"/>
          <p:cNvSpPr/>
          <p:nvPr/>
        </p:nvSpPr>
        <p:spPr>
          <a:xfrm>
            <a:off x="4923000" y="9363240"/>
            <a:ext cx="501480" cy="1623960"/>
          </a:xfrm>
          <a:custGeom>
            <a:avLst/>
            <a:gdLst/>
            <a:ahLst/>
            <a:rect l="l" t="t" r="r" b="b"/>
            <a:pathLst>
              <a:path w="316" h="1023">
                <a:moveTo>
                  <a:pt x="0" y="0"/>
                </a:moveTo>
                <a:cubicBezTo>
                  <a:pt x="23" y="298"/>
                  <a:pt x="316" y="480"/>
                  <a:pt x="302" y="1023"/>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55" name="CustomShape 609"/>
          <p:cNvSpPr/>
          <p:nvPr/>
        </p:nvSpPr>
        <p:spPr>
          <a:xfrm>
            <a:off x="4533840" y="9356760"/>
            <a:ext cx="411120" cy="1623960"/>
          </a:xfrm>
          <a:custGeom>
            <a:avLst/>
            <a:gdLst/>
            <a:ahLst/>
            <a:rect l="l" t="t" r="r" b="b"/>
            <a:pathLst>
              <a:path w="259" h="1023">
                <a:moveTo>
                  <a:pt x="249" y="0"/>
                </a:moveTo>
                <a:cubicBezTo>
                  <a:pt x="259" y="519"/>
                  <a:pt x="24" y="514"/>
                  <a:pt x="0" y="1023"/>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56" name="CustomShape 610"/>
          <p:cNvSpPr/>
          <p:nvPr/>
        </p:nvSpPr>
        <p:spPr>
          <a:xfrm>
            <a:off x="4610160" y="8572680"/>
            <a:ext cx="244440" cy="479160"/>
          </a:xfrm>
          <a:custGeom>
            <a:avLst/>
            <a:gdLst/>
            <a:ahLst/>
            <a:rect l="l" t="t" r="r" b="b"/>
            <a:pathLst>
              <a:path w="154" h="302">
                <a:moveTo>
                  <a:pt x="0" y="0"/>
                </a:moveTo>
                <a:cubicBezTo>
                  <a:pt x="90" y="87"/>
                  <a:pt x="125" y="72"/>
                  <a:pt x="154" y="302"/>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57" name="CustomShape 611"/>
          <p:cNvSpPr/>
          <p:nvPr/>
        </p:nvSpPr>
        <p:spPr>
          <a:xfrm>
            <a:off x="1760400" y="6751800"/>
            <a:ext cx="246240" cy="1149120"/>
          </a:xfrm>
          <a:custGeom>
            <a:avLst/>
            <a:gdLst/>
            <a:ahLst/>
            <a:rect l="l" t="t" r="r" b="b"/>
            <a:pathLst>
              <a:path w="155" h="724">
                <a:moveTo>
                  <a:pt x="149" y="0"/>
                </a:moveTo>
                <a:cubicBezTo>
                  <a:pt x="155" y="336"/>
                  <a:pt x="120" y="383"/>
                  <a:pt x="0" y="724"/>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58" name="CustomShape 612"/>
          <p:cNvSpPr/>
          <p:nvPr/>
        </p:nvSpPr>
        <p:spPr>
          <a:xfrm>
            <a:off x="1227240" y="6873840"/>
            <a:ext cx="761760" cy="485640"/>
          </a:xfrm>
          <a:custGeom>
            <a:avLst/>
            <a:gdLst/>
            <a:ahLst/>
            <a:rect l="l" t="t" r="r" b="b"/>
            <a:pathLst>
              <a:path w="480" h="306">
                <a:moveTo>
                  <a:pt x="480" y="0"/>
                </a:moveTo>
                <a:cubicBezTo>
                  <a:pt x="465" y="249"/>
                  <a:pt x="225" y="230"/>
                  <a:pt x="0" y="306"/>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59" name="CustomShape 613"/>
          <p:cNvSpPr/>
          <p:nvPr/>
        </p:nvSpPr>
        <p:spPr>
          <a:xfrm>
            <a:off x="936720" y="6575400"/>
            <a:ext cx="1060200" cy="647640"/>
          </a:xfrm>
          <a:custGeom>
            <a:avLst/>
            <a:gdLst/>
            <a:ahLst/>
            <a:rect l="l" t="t" r="r" b="b"/>
            <a:pathLst>
              <a:path w="668" h="408">
                <a:moveTo>
                  <a:pt x="668" y="159"/>
                </a:moveTo>
                <a:cubicBezTo>
                  <a:pt x="653" y="408"/>
                  <a:pt x="140" y="370"/>
                  <a:pt x="0" y="0"/>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60" name="CustomShape 614"/>
          <p:cNvSpPr/>
          <p:nvPr/>
        </p:nvSpPr>
        <p:spPr>
          <a:xfrm>
            <a:off x="2293920" y="6751800"/>
            <a:ext cx="662040" cy="952200"/>
          </a:xfrm>
          <a:custGeom>
            <a:avLst/>
            <a:gdLst/>
            <a:ahLst/>
            <a:rect l="l" t="t" r="r" b="b"/>
            <a:pathLst>
              <a:path w="417" h="600">
                <a:moveTo>
                  <a:pt x="0" y="0"/>
                </a:moveTo>
                <a:cubicBezTo>
                  <a:pt x="149" y="96"/>
                  <a:pt x="417" y="317"/>
                  <a:pt x="365" y="600"/>
                </a:cubicBezTo>
              </a:path>
            </a:pathLst>
          </a:custGeom>
          <a:noFill/>
          <a:ln w="19080">
            <a:solidFill>
              <a:srgbClr val="ffff00"/>
            </a:solidFill>
            <a:round/>
            <a:tailEnd len="lg" type="triangle" w="med"/>
          </a:ln>
          <a:effectLst>
            <a:outerShdw dist="25560" dir="10800000">
              <a:srgbClr val="000000"/>
            </a:outerShdw>
          </a:effectLst>
        </p:spPr>
        <p:style>
          <a:lnRef idx="0"/>
          <a:fillRef idx="0"/>
          <a:effectRef idx="0"/>
          <a:fontRef idx="minor"/>
        </p:style>
      </p:sp>
      <p:sp>
        <p:nvSpPr>
          <p:cNvPr id="661" name="CustomShape 615"/>
          <p:cNvSpPr/>
          <p:nvPr/>
        </p:nvSpPr>
        <p:spPr>
          <a:xfrm>
            <a:off x="2282760" y="6748560"/>
            <a:ext cx="1279440" cy="396720"/>
          </a:xfrm>
          <a:custGeom>
            <a:avLst/>
            <a:gdLst/>
            <a:ahLst/>
            <a:rect l="l" t="t" r="r" b="b"/>
            <a:pathLst>
              <a:path w="806" h="250">
                <a:moveTo>
                  <a:pt x="0" y="0"/>
                </a:moveTo>
                <a:cubicBezTo>
                  <a:pt x="149" y="96"/>
                  <a:pt x="662" y="250"/>
                  <a:pt x="806" y="106"/>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62" name="CustomShape 616"/>
          <p:cNvSpPr/>
          <p:nvPr/>
        </p:nvSpPr>
        <p:spPr>
          <a:xfrm>
            <a:off x="3816360" y="8701200"/>
            <a:ext cx="230040" cy="503280"/>
          </a:xfrm>
          <a:custGeom>
            <a:avLst/>
            <a:gdLst/>
            <a:ahLst/>
            <a:rect l="l" t="t" r="r" b="b"/>
            <a:pathLst>
              <a:path w="145" h="317">
                <a:moveTo>
                  <a:pt x="0" y="0"/>
                </a:moveTo>
                <a:cubicBezTo>
                  <a:pt x="68" y="49"/>
                  <a:pt x="145" y="101"/>
                  <a:pt x="73" y="317"/>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63" name="CustomShape 617"/>
          <p:cNvSpPr/>
          <p:nvPr/>
        </p:nvSpPr>
        <p:spPr>
          <a:xfrm>
            <a:off x="3813120" y="8699400"/>
            <a:ext cx="731880" cy="549360"/>
          </a:xfrm>
          <a:custGeom>
            <a:avLst/>
            <a:gdLst/>
            <a:ahLst/>
            <a:rect l="l" t="t" r="r" b="b"/>
            <a:pathLst>
              <a:path w="461" h="346">
                <a:moveTo>
                  <a:pt x="0" y="0"/>
                </a:moveTo>
                <a:cubicBezTo>
                  <a:pt x="116" y="72"/>
                  <a:pt x="192" y="293"/>
                  <a:pt x="461" y="34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64" name="CustomShape 618"/>
          <p:cNvSpPr/>
          <p:nvPr/>
        </p:nvSpPr>
        <p:spPr>
          <a:xfrm>
            <a:off x="5942160" y="11901600"/>
            <a:ext cx="649080" cy="392040"/>
          </a:xfrm>
          <a:custGeom>
            <a:avLst/>
            <a:gdLst/>
            <a:ahLst/>
            <a:rect l="l" t="t" r="r" b="b"/>
            <a:pathLst>
              <a:path w="409" h="247">
                <a:moveTo>
                  <a:pt x="409" y="247"/>
                </a:moveTo>
                <a:cubicBezTo>
                  <a:pt x="376" y="103"/>
                  <a:pt x="158" y="0"/>
                  <a:pt x="0" y="34"/>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65" name="CustomShape 619"/>
          <p:cNvSpPr/>
          <p:nvPr/>
        </p:nvSpPr>
        <p:spPr>
          <a:xfrm>
            <a:off x="5943600" y="11528280"/>
            <a:ext cx="571680" cy="435240"/>
          </a:xfrm>
          <a:custGeom>
            <a:avLst/>
            <a:gdLst/>
            <a:ahLst/>
            <a:rect l="l" t="t" r="r" b="b"/>
            <a:pathLst>
              <a:path w="360" h="274">
                <a:moveTo>
                  <a:pt x="360" y="0"/>
                </a:moveTo>
                <a:cubicBezTo>
                  <a:pt x="312" y="236"/>
                  <a:pt x="158" y="240"/>
                  <a:pt x="0" y="274"/>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66" name="CustomShape 620"/>
          <p:cNvSpPr/>
          <p:nvPr/>
        </p:nvSpPr>
        <p:spPr>
          <a:xfrm rot="585000">
            <a:off x="3417480" y="11415600"/>
            <a:ext cx="528840" cy="317520"/>
          </a:xfrm>
          <a:custGeom>
            <a:avLst/>
            <a:gdLst/>
            <a:ahLst/>
            <a:rect l="l" t="t" r="r" b="b"/>
            <a:pathLst>
              <a:path w="333" h="200">
                <a:moveTo>
                  <a:pt x="0" y="0"/>
                </a:moveTo>
                <a:cubicBezTo>
                  <a:pt x="76" y="127"/>
                  <a:pt x="137" y="171"/>
                  <a:pt x="333" y="200"/>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67" name="CustomShape 621"/>
          <p:cNvSpPr/>
          <p:nvPr/>
        </p:nvSpPr>
        <p:spPr>
          <a:xfrm>
            <a:off x="3440160" y="12384000"/>
            <a:ext cx="995400" cy="142920"/>
          </a:xfrm>
          <a:custGeom>
            <a:avLst/>
            <a:gdLst/>
            <a:ahLst/>
            <a:rect l="l" t="t" r="r" b="b"/>
            <a:pathLst>
              <a:path w="627" h="90">
                <a:moveTo>
                  <a:pt x="0" y="0"/>
                </a:moveTo>
                <a:cubicBezTo>
                  <a:pt x="151" y="90"/>
                  <a:pt x="439" y="90"/>
                  <a:pt x="627" y="4"/>
                </a:cubicBezTo>
              </a:path>
            </a:pathLst>
          </a:custGeom>
          <a:noFill/>
          <a:ln w="19080">
            <a:solidFill>
              <a:srgbClr val="ffff00"/>
            </a:solidFill>
            <a:round/>
            <a:tailEnd len="lg" type="triangle" w="med"/>
          </a:ln>
          <a:effectLst>
            <a:outerShdw dist="28496" dir="-9225519">
              <a:srgbClr val="000000"/>
            </a:outerShdw>
          </a:effectLst>
        </p:spPr>
        <p:style>
          <a:lnRef idx="0"/>
          <a:fillRef idx="0"/>
          <a:effectRef idx="0"/>
          <a:fontRef idx="minor"/>
        </p:style>
      </p:sp>
      <p:sp>
        <p:nvSpPr>
          <p:cNvPr id="668" name="CustomShape 622"/>
          <p:cNvSpPr/>
          <p:nvPr/>
        </p:nvSpPr>
        <p:spPr>
          <a:xfrm>
            <a:off x="1287360" y="9829800"/>
            <a:ext cx="228600" cy="343080"/>
          </a:xfrm>
          <a:custGeom>
            <a:avLst/>
            <a:gdLst/>
            <a:ahLst/>
            <a:rect l="l" t="t" r="r" b="b"/>
            <a:pathLst>
              <a:path w="144" h="216">
                <a:moveTo>
                  <a:pt x="144" y="0"/>
                </a:moveTo>
                <a:cubicBezTo>
                  <a:pt x="29" y="19"/>
                  <a:pt x="0" y="125"/>
                  <a:pt x="15" y="216"/>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69" name="CustomShape 623"/>
          <p:cNvSpPr/>
          <p:nvPr/>
        </p:nvSpPr>
        <p:spPr>
          <a:xfrm>
            <a:off x="1082520" y="10690200"/>
            <a:ext cx="349560" cy="541440"/>
          </a:xfrm>
          <a:custGeom>
            <a:avLst/>
            <a:gdLst/>
            <a:ahLst/>
            <a:rect l="l" t="t" r="r" b="b"/>
            <a:pathLst>
              <a:path w="220" h="341">
                <a:moveTo>
                  <a:pt x="220" y="0"/>
                </a:moveTo>
                <a:cubicBezTo>
                  <a:pt x="105" y="19"/>
                  <a:pt x="0" y="87"/>
                  <a:pt x="33" y="341"/>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70" name="CustomShape 624"/>
          <p:cNvSpPr/>
          <p:nvPr/>
        </p:nvSpPr>
        <p:spPr>
          <a:xfrm>
            <a:off x="2620800" y="6335640"/>
            <a:ext cx="3246480" cy="928800"/>
          </a:xfrm>
          <a:custGeom>
            <a:avLst/>
            <a:gdLst/>
            <a:ahLst/>
            <a:rect l="l" t="t" r="r" b="b"/>
            <a:pathLst>
              <a:path w="2045" h="585">
                <a:moveTo>
                  <a:pt x="0" y="204"/>
                </a:moveTo>
                <a:cubicBezTo>
                  <a:pt x="759" y="267"/>
                  <a:pt x="1704" y="0"/>
                  <a:pt x="2045" y="585"/>
                </a:cubicBezTo>
              </a:path>
            </a:pathLst>
          </a:custGeom>
          <a:noFill/>
          <a:ln w="19080">
            <a:solidFill>
              <a:srgbClr val="ff0000"/>
            </a:solidFill>
            <a:round/>
            <a:tailEnd len="lg" type="oval" w="med"/>
          </a:ln>
          <a:effectLst>
            <a:outerShdw dist="12600" dir="5400000">
              <a:srgbClr val="000000"/>
            </a:outerShdw>
          </a:effectLst>
        </p:spPr>
        <p:style>
          <a:lnRef idx="0"/>
          <a:fillRef idx="0"/>
          <a:effectRef idx="0"/>
          <a:fontRef idx="minor"/>
        </p:style>
      </p:sp>
      <p:sp>
        <p:nvSpPr>
          <p:cNvPr id="671" name="CustomShape 625"/>
          <p:cNvSpPr/>
          <p:nvPr/>
        </p:nvSpPr>
        <p:spPr>
          <a:xfrm>
            <a:off x="2612880" y="4854600"/>
            <a:ext cx="7042320" cy="2504880"/>
          </a:xfrm>
          <a:custGeom>
            <a:avLst/>
            <a:gdLst/>
            <a:ahLst/>
            <a:rect l="l" t="t" r="r" b="b"/>
            <a:pathLst>
              <a:path w="4436" h="1578">
                <a:moveTo>
                  <a:pt x="0" y="1046"/>
                </a:moveTo>
                <a:cubicBezTo>
                  <a:pt x="120" y="1041"/>
                  <a:pt x="1004" y="945"/>
                  <a:pt x="1896" y="1147"/>
                </a:cubicBezTo>
                <a:cubicBezTo>
                  <a:pt x="2788" y="1349"/>
                  <a:pt x="3546" y="1578"/>
                  <a:pt x="3941" y="1387"/>
                </a:cubicBezTo>
                <a:cubicBezTo>
                  <a:pt x="4336" y="1196"/>
                  <a:pt x="4436" y="436"/>
                  <a:pt x="4263" y="0"/>
                </a:cubicBezTo>
              </a:path>
            </a:pathLst>
          </a:custGeom>
          <a:noFill/>
          <a:ln w="19080">
            <a:solidFill>
              <a:srgbClr val="ff0000"/>
            </a:solidFill>
            <a:round/>
            <a:tailEnd len="lg" type="oval" w="med"/>
          </a:ln>
          <a:effectLst>
            <a:outerShdw dist="12600" dir="5400000">
              <a:srgbClr val="000000"/>
            </a:outerShdw>
          </a:effectLst>
        </p:spPr>
        <p:style>
          <a:lnRef idx="0"/>
          <a:fillRef idx="0"/>
          <a:effectRef idx="0"/>
          <a:fontRef idx="minor"/>
        </p:style>
      </p:sp>
      <p:sp>
        <p:nvSpPr>
          <p:cNvPr id="672" name="CustomShape 626"/>
          <p:cNvSpPr/>
          <p:nvPr/>
        </p:nvSpPr>
        <p:spPr>
          <a:xfrm>
            <a:off x="2644920" y="6523200"/>
            <a:ext cx="5549760" cy="1139760"/>
          </a:xfrm>
          <a:custGeom>
            <a:avLst/>
            <a:gdLst/>
            <a:ahLst/>
            <a:rect l="l" t="t" r="r" b="b"/>
            <a:pathLst>
              <a:path w="3576" h="734">
                <a:moveTo>
                  <a:pt x="0" y="38"/>
                </a:moveTo>
                <a:cubicBezTo>
                  <a:pt x="1660" y="0"/>
                  <a:pt x="1708" y="119"/>
                  <a:pt x="2188" y="249"/>
                </a:cubicBezTo>
                <a:cubicBezTo>
                  <a:pt x="2668" y="379"/>
                  <a:pt x="3019" y="643"/>
                  <a:pt x="3576" y="73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73" name="CustomShape 627"/>
          <p:cNvSpPr/>
          <p:nvPr/>
        </p:nvSpPr>
        <p:spPr>
          <a:xfrm>
            <a:off x="4033800" y="6842160"/>
            <a:ext cx="465120" cy="228600"/>
          </a:xfrm>
          <a:custGeom>
            <a:avLst/>
            <a:gdLst/>
            <a:ahLst/>
            <a:rect l="l" t="t" r="r" b="b"/>
            <a:pathLst>
              <a:path w="293" h="144">
                <a:moveTo>
                  <a:pt x="0" y="5"/>
                </a:moveTo>
                <a:cubicBezTo>
                  <a:pt x="129" y="0"/>
                  <a:pt x="216" y="38"/>
                  <a:pt x="293" y="14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74" name="CustomShape 628"/>
          <p:cNvSpPr/>
          <p:nvPr/>
        </p:nvSpPr>
        <p:spPr>
          <a:xfrm>
            <a:off x="4286160" y="7445520"/>
            <a:ext cx="222480" cy="296640"/>
          </a:xfrm>
          <a:custGeom>
            <a:avLst/>
            <a:gdLst/>
            <a:ahLst/>
            <a:rect l="l" t="t" r="r" b="b"/>
            <a:pathLst>
              <a:path w="140" h="187">
                <a:moveTo>
                  <a:pt x="0" y="0"/>
                </a:moveTo>
                <a:cubicBezTo>
                  <a:pt x="87" y="43"/>
                  <a:pt x="121" y="62"/>
                  <a:pt x="140" y="187"/>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75" name="CustomShape 629"/>
          <p:cNvSpPr/>
          <p:nvPr/>
        </p:nvSpPr>
        <p:spPr>
          <a:xfrm>
            <a:off x="3032280" y="3421080"/>
            <a:ext cx="3597120" cy="1365120"/>
          </a:xfrm>
          <a:custGeom>
            <a:avLst/>
            <a:gdLst/>
            <a:ahLst/>
            <a:rect l="l" t="t" r="r" b="b"/>
            <a:pathLst>
              <a:path w="2266" h="860">
                <a:moveTo>
                  <a:pt x="2266" y="860"/>
                </a:moveTo>
                <a:cubicBezTo>
                  <a:pt x="1508" y="0"/>
                  <a:pt x="375" y="384"/>
                  <a:pt x="0" y="389"/>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76" name="CustomShape 630"/>
          <p:cNvSpPr/>
          <p:nvPr/>
        </p:nvSpPr>
        <p:spPr>
          <a:xfrm>
            <a:off x="4830840" y="3094200"/>
            <a:ext cx="685800" cy="1089000"/>
          </a:xfrm>
          <a:custGeom>
            <a:avLst/>
            <a:gdLst/>
            <a:ahLst/>
            <a:rect l="l" t="t" r="r" b="b"/>
            <a:pathLst>
              <a:path w="432" h="686">
                <a:moveTo>
                  <a:pt x="432" y="0"/>
                </a:moveTo>
                <a:cubicBezTo>
                  <a:pt x="317" y="153"/>
                  <a:pt x="0" y="413"/>
                  <a:pt x="87" y="68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7" name="CustomShape 631"/>
          <p:cNvSpPr/>
          <p:nvPr/>
        </p:nvSpPr>
        <p:spPr>
          <a:xfrm>
            <a:off x="4892760" y="4487760"/>
            <a:ext cx="303120" cy="557280"/>
          </a:xfrm>
          <a:custGeom>
            <a:avLst/>
            <a:gdLst/>
            <a:ahLst/>
            <a:rect l="l" t="t" r="r" b="b"/>
            <a:pathLst>
              <a:path w="191" h="351">
                <a:moveTo>
                  <a:pt x="138" y="0"/>
                </a:moveTo>
                <a:cubicBezTo>
                  <a:pt x="191" y="110"/>
                  <a:pt x="129" y="317"/>
                  <a:pt x="0" y="351"/>
                </a:cubicBezTo>
              </a:path>
            </a:pathLst>
          </a:custGeom>
          <a:noFill/>
          <a:ln w="19080">
            <a:solidFill>
              <a:srgbClr val="ffff00"/>
            </a:solidFill>
            <a:round/>
            <a:tailEnd len="lg" type="triangle" w="med"/>
          </a:ln>
          <a:effectLst>
            <a:outerShdw dist="25560" dir="10800000">
              <a:srgbClr val="000000"/>
            </a:outerShdw>
          </a:effectLst>
        </p:spPr>
        <p:style>
          <a:lnRef idx="0"/>
          <a:fillRef idx="0"/>
          <a:effectRef idx="0"/>
          <a:fontRef idx="minor"/>
        </p:style>
      </p:sp>
      <p:sp>
        <p:nvSpPr>
          <p:cNvPr id="678" name="CustomShape 632"/>
          <p:cNvSpPr/>
          <p:nvPr/>
        </p:nvSpPr>
        <p:spPr>
          <a:xfrm>
            <a:off x="5113440" y="4503600"/>
            <a:ext cx="761760" cy="846360"/>
          </a:xfrm>
          <a:custGeom>
            <a:avLst/>
            <a:gdLst/>
            <a:ahLst/>
            <a:rect l="l" t="t" r="r" b="b"/>
            <a:pathLst>
              <a:path w="480" h="533">
                <a:moveTo>
                  <a:pt x="0" y="0"/>
                </a:moveTo>
                <a:cubicBezTo>
                  <a:pt x="105" y="201"/>
                  <a:pt x="446" y="254"/>
                  <a:pt x="480" y="533"/>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79" name="CustomShape 633"/>
          <p:cNvSpPr/>
          <p:nvPr/>
        </p:nvSpPr>
        <p:spPr>
          <a:xfrm>
            <a:off x="4579920" y="3056040"/>
            <a:ext cx="822240" cy="426960"/>
          </a:xfrm>
          <a:custGeom>
            <a:avLst/>
            <a:gdLst/>
            <a:ahLst/>
            <a:rect l="l" t="t" r="r" b="b"/>
            <a:pathLst>
              <a:path w="518" h="269">
                <a:moveTo>
                  <a:pt x="0" y="269"/>
                </a:moveTo>
                <a:cubicBezTo>
                  <a:pt x="317" y="221"/>
                  <a:pt x="422" y="120"/>
                  <a:pt x="518"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0" name="CustomShape 634"/>
          <p:cNvSpPr/>
          <p:nvPr/>
        </p:nvSpPr>
        <p:spPr>
          <a:xfrm>
            <a:off x="2141640" y="2712960"/>
            <a:ext cx="3641760" cy="1401840"/>
          </a:xfrm>
          <a:custGeom>
            <a:avLst/>
            <a:gdLst/>
            <a:ahLst/>
            <a:rect l="l" t="t" r="r" b="b"/>
            <a:pathLst>
              <a:path w="2294" h="883">
                <a:moveTo>
                  <a:pt x="2294" y="542"/>
                </a:moveTo>
                <a:cubicBezTo>
                  <a:pt x="393" y="883"/>
                  <a:pt x="77" y="53"/>
                  <a:pt x="0" y="0"/>
                </a:cubicBezTo>
              </a:path>
            </a:pathLst>
          </a:custGeom>
          <a:noFill/>
          <a:ln w="19080">
            <a:solidFill>
              <a:srgbClr val="ff0000"/>
            </a:solidFill>
            <a:round/>
            <a:tailEnd len="lg" type="oval" w="med"/>
          </a:ln>
          <a:effectLst>
            <a:outerShdw dist="12600" dir="-5400000">
              <a:srgbClr val="000000"/>
            </a:outerShdw>
          </a:effectLst>
        </p:spPr>
        <p:style>
          <a:lnRef idx="0"/>
          <a:fillRef idx="0"/>
          <a:effectRef idx="0"/>
          <a:fontRef idx="minor"/>
        </p:style>
      </p:sp>
      <p:sp>
        <p:nvSpPr>
          <p:cNvPr id="681" name="CustomShape 635"/>
          <p:cNvSpPr/>
          <p:nvPr/>
        </p:nvSpPr>
        <p:spPr>
          <a:xfrm>
            <a:off x="5135400" y="3840120"/>
            <a:ext cx="1417680" cy="320760"/>
          </a:xfrm>
          <a:custGeom>
            <a:avLst/>
            <a:gdLst/>
            <a:ahLst/>
            <a:rect l="l" t="t" r="r" b="b"/>
            <a:pathLst>
              <a:path w="893" h="202">
                <a:moveTo>
                  <a:pt x="893" y="144"/>
                </a:moveTo>
                <a:cubicBezTo>
                  <a:pt x="634" y="202"/>
                  <a:pt x="355" y="72"/>
                  <a:pt x="0" y="0"/>
                </a:cubicBezTo>
              </a:path>
            </a:pathLst>
          </a:custGeom>
          <a:noFill/>
          <a:ln w="19080">
            <a:solidFill>
              <a:srgbClr val="ffff99"/>
            </a:solidFill>
            <a:round/>
          </a:ln>
          <a:effectLst>
            <a:outerShdw dist="12600" dir="0">
              <a:srgbClr val="000000"/>
            </a:outerShdw>
          </a:effectLst>
        </p:spPr>
        <p:style>
          <a:lnRef idx="0"/>
          <a:fillRef idx="0"/>
          <a:effectRef idx="0"/>
          <a:fontRef idx="minor"/>
        </p:style>
      </p:sp>
      <p:sp>
        <p:nvSpPr>
          <p:cNvPr id="682" name="CustomShape 636"/>
          <p:cNvSpPr/>
          <p:nvPr/>
        </p:nvSpPr>
        <p:spPr>
          <a:xfrm>
            <a:off x="5851440" y="8899560"/>
            <a:ext cx="617760" cy="595440"/>
          </a:xfrm>
          <a:custGeom>
            <a:avLst/>
            <a:gdLst/>
            <a:ahLst/>
            <a:rect l="l" t="t" r="r" b="b"/>
            <a:pathLst>
              <a:path w="389" h="375">
                <a:moveTo>
                  <a:pt x="389" y="312"/>
                </a:moveTo>
                <a:cubicBezTo>
                  <a:pt x="288" y="346"/>
                  <a:pt x="39" y="375"/>
                  <a:pt x="0"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3" name="CustomShape 637"/>
          <p:cNvSpPr/>
          <p:nvPr/>
        </p:nvSpPr>
        <p:spPr>
          <a:xfrm>
            <a:off x="7116840" y="8263080"/>
            <a:ext cx="831600" cy="372960"/>
          </a:xfrm>
          <a:custGeom>
            <a:avLst/>
            <a:gdLst/>
            <a:ahLst/>
            <a:rect l="l" t="t" r="r" b="b"/>
            <a:pathLst>
              <a:path w="524" h="235">
                <a:moveTo>
                  <a:pt x="504" y="235"/>
                </a:moveTo>
                <a:cubicBezTo>
                  <a:pt x="524" y="67"/>
                  <a:pt x="216" y="0"/>
                  <a:pt x="0" y="33"/>
                </a:cubicBezTo>
              </a:path>
            </a:pathLst>
          </a:custGeom>
          <a:noFill/>
          <a:ln w="19080">
            <a:solidFill>
              <a:srgbClr val="ffff00"/>
            </a:solidFill>
            <a:round/>
          </a:ln>
          <a:effectLst>
            <a:outerShdw dist="12600" dir="0">
              <a:srgbClr val="000000"/>
            </a:outerShdw>
          </a:effectLst>
        </p:spPr>
        <p:style>
          <a:lnRef idx="0"/>
          <a:fillRef idx="0"/>
          <a:effectRef idx="0"/>
          <a:fontRef idx="minor"/>
        </p:style>
      </p:sp>
      <p:sp>
        <p:nvSpPr>
          <p:cNvPr id="684" name="CustomShape 638"/>
          <p:cNvSpPr/>
          <p:nvPr/>
        </p:nvSpPr>
        <p:spPr>
          <a:xfrm>
            <a:off x="7086600" y="8263080"/>
            <a:ext cx="555480" cy="609480"/>
          </a:xfrm>
          <a:custGeom>
            <a:avLst/>
            <a:gdLst/>
            <a:ahLst/>
            <a:rect l="l" t="t" r="r" b="b"/>
            <a:pathLst>
              <a:path w="350" h="384">
                <a:moveTo>
                  <a:pt x="86" y="384"/>
                </a:moveTo>
                <a:cubicBezTo>
                  <a:pt x="350" y="201"/>
                  <a:pt x="182" y="0"/>
                  <a:pt x="0" y="29"/>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5" name="CustomShape 639"/>
          <p:cNvSpPr/>
          <p:nvPr/>
        </p:nvSpPr>
        <p:spPr>
          <a:xfrm>
            <a:off x="7612200" y="6797520"/>
            <a:ext cx="771480" cy="1820880"/>
          </a:xfrm>
          <a:custGeom>
            <a:avLst/>
            <a:gdLst/>
            <a:ahLst/>
            <a:rect l="l" t="t" r="r" b="b"/>
            <a:pathLst>
              <a:path w="486" h="1147">
                <a:moveTo>
                  <a:pt x="486" y="0"/>
                </a:moveTo>
                <a:cubicBezTo>
                  <a:pt x="0" y="489"/>
                  <a:pt x="288" y="801"/>
                  <a:pt x="221" y="1147"/>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6" name="CustomShape 640"/>
          <p:cNvSpPr/>
          <p:nvPr/>
        </p:nvSpPr>
        <p:spPr>
          <a:xfrm>
            <a:off x="6180120" y="7658280"/>
            <a:ext cx="3154320" cy="2225520"/>
          </a:xfrm>
          <a:custGeom>
            <a:avLst/>
            <a:gdLst/>
            <a:ahLst/>
            <a:rect l="l" t="t" r="r" b="b"/>
            <a:pathLst>
              <a:path w="1987" h="1402">
                <a:moveTo>
                  <a:pt x="0" y="0"/>
                </a:moveTo>
                <a:cubicBezTo>
                  <a:pt x="87" y="43"/>
                  <a:pt x="1853" y="365"/>
                  <a:pt x="1987" y="1402"/>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87" name="CustomShape 641"/>
          <p:cNvSpPr/>
          <p:nvPr/>
        </p:nvSpPr>
        <p:spPr>
          <a:xfrm>
            <a:off x="5875200" y="5624640"/>
            <a:ext cx="974880" cy="2589120"/>
          </a:xfrm>
          <a:custGeom>
            <a:avLst/>
            <a:gdLst/>
            <a:ahLst/>
            <a:rect l="l" t="t" r="r" b="b"/>
            <a:pathLst>
              <a:path w="614" h="1631">
                <a:moveTo>
                  <a:pt x="614" y="1631"/>
                </a:moveTo>
                <a:cubicBezTo>
                  <a:pt x="0" y="1247"/>
                  <a:pt x="225" y="283"/>
                  <a:pt x="67"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8" name="CustomShape 642"/>
          <p:cNvSpPr/>
          <p:nvPr/>
        </p:nvSpPr>
        <p:spPr>
          <a:xfrm>
            <a:off x="7780320" y="5570640"/>
            <a:ext cx="693720" cy="669960"/>
          </a:xfrm>
          <a:custGeom>
            <a:avLst/>
            <a:gdLst/>
            <a:ahLst/>
            <a:rect l="l" t="t" r="r" b="b"/>
            <a:pathLst>
              <a:path w="437" h="422">
                <a:moveTo>
                  <a:pt x="437" y="24"/>
                </a:moveTo>
                <a:cubicBezTo>
                  <a:pt x="221" y="0"/>
                  <a:pt x="43" y="288"/>
                  <a:pt x="0" y="42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89" name="CustomShape 643"/>
          <p:cNvSpPr/>
          <p:nvPr/>
        </p:nvSpPr>
        <p:spPr>
          <a:xfrm>
            <a:off x="8709120" y="5730840"/>
            <a:ext cx="176040" cy="792360"/>
          </a:xfrm>
          <a:custGeom>
            <a:avLst/>
            <a:gdLst/>
            <a:ahLst/>
            <a:rect l="l" t="t" r="r" b="b"/>
            <a:pathLst>
              <a:path w="111" h="499">
                <a:moveTo>
                  <a:pt x="16" y="0"/>
                </a:moveTo>
                <a:cubicBezTo>
                  <a:pt x="111" y="196"/>
                  <a:pt x="83" y="385"/>
                  <a:pt x="0" y="499"/>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0" name="CustomShape 644"/>
          <p:cNvSpPr/>
          <p:nvPr/>
        </p:nvSpPr>
        <p:spPr>
          <a:xfrm>
            <a:off x="8321760" y="4678200"/>
            <a:ext cx="342720" cy="747720"/>
          </a:xfrm>
          <a:custGeom>
            <a:avLst/>
            <a:gdLst/>
            <a:ahLst/>
            <a:rect l="l" t="t" r="r" b="b"/>
            <a:pathLst>
              <a:path w="216" h="471">
                <a:moveTo>
                  <a:pt x="0" y="0"/>
                </a:moveTo>
                <a:cubicBezTo>
                  <a:pt x="96" y="67"/>
                  <a:pt x="216" y="149"/>
                  <a:pt x="187" y="471"/>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1" name="CustomShape 645"/>
          <p:cNvSpPr/>
          <p:nvPr/>
        </p:nvSpPr>
        <p:spPr>
          <a:xfrm>
            <a:off x="7086600" y="4643280"/>
            <a:ext cx="871560" cy="424080"/>
          </a:xfrm>
          <a:custGeom>
            <a:avLst/>
            <a:gdLst/>
            <a:ahLst/>
            <a:rect l="l" t="t" r="r" b="b"/>
            <a:pathLst>
              <a:path w="549" h="267">
                <a:moveTo>
                  <a:pt x="549" y="0"/>
                </a:moveTo>
                <a:cubicBezTo>
                  <a:pt x="485" y="162"/>
                  <a:pt x="288" y="267"/>
                  <a:pt x="0" y="16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2" name="CustomShape 646"/>
          <p:cNvSpPr/>
          <p:nvPr/>
        </p:nvSpPr>
        <p:spPr>
          <a:xfrm>
            <a:off x="7240680" y="4599000"/>
            <a:ext cx="768240" cy="639720"/>
          </a:xfrm>
          <a:custGeom>
            <a:avLst/>
            <a:gdLst/>
            <a:ahLst/>
            <a:rect l="l" t="t" r="r" b="b"/>
            <a:pathLst>
              <a:path w="484" h="403">
                <a:moveTo>
                  <a:pt x="484" y="0"/>
                </a:moveTo>
                <a:cubicBezTo>
                  <a:pt x="442" y="149"/>
                  <a:pt x="274" y="374"/>
                  <a:pt x="0" y="403"/>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693" name="CustomShape 647"/>
          <p:cNvSpPr/>
          <p:nvPr/>
        </p:nvSpPr>
        <p:spPr>
          <a:xfrm>
            <a:off x="6896160" y="2936880"/>
            <a:ext cx="803160" cy="804960"/>
          </a:xfrm>
          <a:custGeom>
            <a:avLst/>
            <a:gdLst/>
            <a:ahLst/>
            <a:rect l="l" t="t" r="r" b="b"/>
            <a:pathLst>
              <a:path w="506" h="507">
                <a:moveTo>
                  <a:pt x="506" y="0"/>
                </a:moveTo>
                <a:cubicBezTo>
                  <a:pt x="317" y="41"/>
                  <a:pt x="216" y="310"/>
                  <a:pt x="0" y="507"/>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4" name="CustomShape 648"/>
          <p:cNvSpPr/>
          <p:nvPr/>
        </p:nvSpPr>
        <p:spPr>
          <a:xfrm>
            <a:off x="7039080" y="2914560"/>
            <a:ext cx="711000" cy="1320840"/>
          </a:xfrm>
          <a:custGeom>
            <a:avLst/>
            <a:gdLst/>
            <a:ahLst/>
            <a:rect l="l" t="t" r="r" b="b"/>
            <a:pathLst>
              <a:path w="448" h="814">
                <a:moveTo>
                  <a:pt x="0" y="0"/>
                </a:moveTo>
                <a:cubicBezTo>
                  <a:pt x="6" y="270"/>
                  <a:pt x="433" y="458"/>
                  <a:pt x="448" y="81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5" name="CustomShape 649"/>
          <p:cNvSpPr/>
          <p:nvPr/>
        </p:nvSpPr>
        <p:spPr>
          <a:xfrm>
            <a:off x="6381720" y="2752560"/>
            <a:ext cx="326880" cy="844560"/>
          </a:xfrm>
          <a:custGeom>
            <a:avLst/>
            <a:gdLst/>
            <a:ahLst/>
            <a:rect l="l" t="t" r="r" b="b"/>
            <a:pathLst>
              <a:path w="206" h="532">
                <a:moveTo>
                  <a:pt x="0" y="0"/>
                </a:moveTo>
                <a:cubicBezTo>
                  <a:pt x="28" y="138"/>
                  <a:pt x="206" y="292"/>
                  <a:pt x="206" y="53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6" name="CustomShape 650"/>
          <p:cNvSpPr/>
          <p:nvPr/>
        </p:nvSpPr>
        <p:spPr>
          <a:xfrm>
            <a:off x="6143760" y="2724120"/>
            <a:ext cx="317520" cy="704880"/>
          </a:xfrm>
          <a:custGeom>
            <a:avLst/>
            <a:gdLst/>
            <a:ahLst/>
            <a:rect l="l" t="t" r="r" b="b"/>
            <a:pathLst>
              <a:path w="230" h="444">
                <a:moveTo>
                  <a:pt x="174" y="0"/>
                </a:moveTo>
                <a:cubicBezTo>
                  <a:pt x="187" y="131"/>
                  <a:pt x="230" y="367"/>
                  <a:pt x="0" y="444"/>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97" name="CustomShape 651"/>
          <p:cNvSpPr/>
          <p:nvPr/>
        </p:nvSpPr>
        <p:spPr>
          <a:xfrm>
            <a:off x="8977320" y="3016080"/>
            <a:ext cx="431640" cy="373320"/>
          </a:xfrm>
          <a:custGeom>
            <a:avLst/>
            <a:gdLst/>
            <a:ahLst/>
            <a:rect l="l" t="t" r="r" b="b"/>
            <a:pathLst>
              <a:path w="272" h="235">
                <a:moveTo>
                  <a:pt x="0" y="104"/>
                </a:moveTo>
                <a:cubicBezTo>
                  <a:pt x="13" y="235"/>
                  <a:pt x="272" y="220"/>
                  <a:pt x="253" y="0"/>
                </a:cubicBezTo>
              </a:path>
            </a:pathLst>
          </a:custGeom>
          <a:noFill/>
          <a:ln w="19080">
            <a:solidFill>
              <a:srgbClr val="ffff00"/>
            </a:solidFill>
            <a:round/>
            <a:tailEnd len="lg" type="triangle" w="med"/>
          </a:ln>
          <a:effectLst>
            <a:outerShdw dist="12600" dir="10800000">
              <a:srgbClr val="000000"/>
            </a:outerShdw>
          </a:effectLst>
        </p:spPr>
        <p:style>
          <a:lnRef idx="0"/>
          <a:fillRef idx="0"/>
          <a:effectRef idx="0"/>
          <a:fontRef idx="minor"/>
        </p:style>
      </p:sp>
      <p:sp>
        <p:nvSpPr>
          <p:cNvPr id="698" name="CustomShape 652"/>
          <p:cNvSpPr/>
          <p:nvPr/>
        </p:nvSpPr>
        <p:spPr>
          <a:xfrm>
            <a:off x="9112320" y="2870280"/>
            <a:ext cx="495360" cy="1474560"/>
          </a:xfrm>
          <a:custGeom>
            <a:avLst/>
            <a:gdLst/>
            <a:ahLst/>
            <a:rect l="l" t="t" r="r" b="b"/>
            <a:pathLst>
              <a:path w="312" h="929">
                <a:moveTo>
                  <a:pt x="300" y="0"/>
                </a:moveTo>
                <a:cubicBezTo>
                  <a:pt x="312" y="224"/>
                  <a:pt x="0" y="608"/>
                  <a:pt x="134" y="929"/>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699" name="CustomShape 653"/>
          <p:cNvSpPr/>
          <p:nvPr/>
        </p:nvSpPr>
        <p:spPr>
          <a:xfrm>
            <a:off x="9470880" y="4762440"/>
            <a:ext cx="587520" cy="2720880"/>
          </a:xfrm>
          <a:custGeom>
            <a:avLst/>
            <a:gdLst/>
            <a:ahLst/>
            <a:rect l="l" t="t" r="r" b="b"/>
            <a:pathLst>
              <a:path w="370" h="1714">
                <a:moveTo>
                  <a:pt x="29" y="0"/>
                </a:moveTo>
                <a:cubicBezTo>
                  <a:pt x="114" y="175"/>
                  <a:pt x="370" y="979"/>
                  <a:pt x="0" y="171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700" name="CustomShape 654"/>
          <p:cNvSpPr/>
          <p:nvPr/>
        </p:nvSpPr>
        <p:spPr>
          <a:xfrm>
            <a:off x="8028000" y="7713720"/>
            <a:ext cx="318960" cy="525240"/>
          </a:xfrm>
          <a:custGeom>
            <a:avLst/>
            <a:gdLst/>
            <a:ahLst/>
            <a:rect l="l" t="t" r="r" b="b"/>
            <a:pathLst>
              <a:path w="201" h="331">
                <a:moveTo>
                  <a:pt x="201" y="0"/>
                </a:moveTo>
                <a:cubicBezTo>
                  <a:pt x="120" y="9"/>
                  <a:pt x="0" y="177"/>
                  <a:pt x="197" y="331"/>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701" name="CustomShape 655"/>
          <p:cNvSpPr/>
          <p:nvPr/>
        </p:nvSpPr>
        <p:spPr>
          <a:xfrm rot="14866200">
            <a:off x="8900640" y="8022600"/>
            <a:ext cx="319320" cy="525240"/>
          </a:xfrm>
          <a:custGeom>
            <a:avLst/>
            <a:gdLst/>
            <a:ahLst/>
            <a:rect l="l" t="t" r="r" b="b"/>
            <a:pathLst>
              <a:path w="201" h="331">
                <a:moveTo>
                  <a:pt x="201" y="0"/>
                </a:moveTo>
                <a:cubicBezTo>
                  <a:pt x="120" y="9"/>
                  <a:pt x="0" y="177"/>
                  <a:pt x="197" y="331"/>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702" name="CustomShape 656"/>
          <p:cNvSpPr/>
          <p:nvPr/>
        </p:nvSpPr>
        <p:spPr>
          <a:xfrm>
            <a:off x="9258480" y="7940520"/>
            <a:ext cx="377640" cy="1974960"/>
          </a:xfrm>
          <a:custGeom>
            <a:avLst/>
            <a:gdLst/>
            <a:ahLst/>
            <a:rect l="l" t="t" r="r" b="b"/>
            <a:pathLst>
              <a:path w="238" h="1244">
                <a:moveTo>
                  <a:pt x="78" y="0"/>
                </a:moveTo>
                <a:cubicBezTo>
                  <a:pt x="0" y="177"/>
                  <a:pt x="238" y="609"/>
                  <a:pt x="138" y="1244"/>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703" name="CustomShape 657"/>
          <p:cNvSpPr/>
          <p:nvPr/>
        </p:nvSpPr>
        <p:spPr>
          <a:xfrm>
            <a:off x="7137360" y="10261440"/>
            <a:ext cx="2111400" cy="2095560"/>
          </a:xfrm>
          <a:custGeom>
            <a:avLst/>
            <a:gdLst/>
            <a:ahLst/>
            <a:rect l="l" t="t" r="r" b="b"/>
            <a:pathLst>
              <a:path w="1330" h="1320">
                <a:moveTo>
                  <a:pt x="1330" y="0"/>
                </a:moveTo>
                <a:cubicBezTo>
                  <a:pt x="946" y="1162"/>
                  <a:pt x="595" y="1267"/>
                  <a:pt x="0" y="132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704" name="CustomShape 658"/>
          <p:cNvSpPr/>
          <p:nvPr/>
        </p:nvSpPr>
        <p:spPr>
          <a:xfrm>
            <a:off x="5497560" y="5527800"/>
            <a:ext cx="318960" cy="527040"/>
          </a:xfrm>
          <a:custGeom>
            <a:avLst/>
            <a:gdLst/>
            <a:ahLst/>
            <a:rect l="l" t="t" r="r" b="b"/>
            <a:pathLst>
              <a:path w="201" h="332">
                <a:moveTo>
                  <a:pt x="201" y="0"/>
                </a:moveTo>
                <a:cubicBezTo>
                  <a:pt x="168" y="116"/>
                  <a:pt x="173" y="221"/>
                  <a:pt x="0" y="332"/>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705" name="CustomShape 659"/>
          <p:cNvSpPr/>
          <p:nvPr/>
        </p:nvSpPr>
        <p:spPr>
          <a:xfrm>
            <a:off x="5025960" y="5479920"/>
            <a:ext cx="196920" cy="228600"/>
          </a:xfrm>
          <a:custGeom>
            <a:avLst/>
            <a:gdLst/>
            <a:ahLst/>
            <a:rect l="l" t="t" r="r" b="b"/>
            <a:pathLst>
              <a:path w="124" h="144">
                <a:moveTo>
                  <a:pt x="124" y="0"/>
                </a:moveTo>
                <a:cubicBezTo>
                  <a:pt x="91" y="63"/>
                  <a:pt x="86" y="77"/>
                  <a:pt x="0" y="144"/>
                </a:cubicBezTo>
              </a:path>
            </a:pathLst>
          </a:custGeom>
          <a:noFill/>
          <a:ln w="19080">
            <a:solidFill>
              <a:srgbClr val="ff0000"/>
            </a:solidFill>
            <a:round/>
            <a:tailEnd len="lg" type="oval" w="med"/>
          </a:ln>
          <a:effectLst>
            <a:outerShdw dist="25560" dir="-5400000">
              <a:srgbClr val="000000"/>
            </a:outerShdw>
          </a:effectLst>
        </p:spPr>
        <p:style>
          <a:lnRef idx="0"/>
          <a:fillRef idx="0"/>
          <a:effectRef idx="0"/>
          <a:fontRef idx="minor"/>
        </p:style>
      </p:sp>
      <p:sp>
        <p:nvSpPr>
          <p:cNvPr id="706" name="CustomShape 660"/>
          <p:cNvSpPr/>
          <p:nvPr/>
        </p:nvSpPr>
        <p:spPr>
          <a:xfrm>
            <a:off x="1012680" y="5021280"/>
            <a:ext cx="838440" cy="944640"/>
          </a:xfrm>
          <a:custGeom>
            <a:avLst/>
            <a:gdLst/>
            <a:ahLst/>
            <a:rect l="l" t="t" r="r" b="b"/>
            <a:pathLst>
              <a:path w="528" h="595">
                <a:moveTo>
                  <a:pt x="528" y="595"/>
                </a:moveTo>
                <a:cubicBezTo>
                  <a:pt x="466" y="235"/>
                  <a:pt x="288" y="0"/>
                  <a:pt x="0" y="58"/>
                </a:cubicBezTo>
              </a:path>
            </a:pathLst>
          </a:custGeom>
          <a:noFill/>
          <a:ln w="19080">
            <a:solidFill>
              <a:srgbClr val="ff0000"/>
            </a:solidFill>
            <a:round/>
            <a:tailEnd len="lg" type="oval" w="med"/>
          </a:ln>
          <a:effectLst>
            <a:outerShdw dist="12600" dir="-5400000">
              <a:srgbClr val="000000"/>
            </a:outerShdw>
          </a:effectLst>
        </p:spPr>
        <p:style>
          <a:lnRef idx="0"/>
          <a:fillRef idx="0"/>
          <a:effectRef idx="0"/>
          <a:fontRef idx="minor"/>
        </p:style>
      </p:sp>
      <p:pic>
        <p:nvPicPr>
          <p:cNvPr id="707" name="Picture 952" descr="GDP"/>
          <p:cNvPicPr/>
          <p:nvPr/>
        </p:nvPicPr>
        <p:blipFill>
          <a:blip r:embed="rId3"/>
          <a:stretch/>
        </p:blipFill>
        <p:spPr>
          <a:xfrm>
            <a:off x="7567560" y="3049560"/>
            <a:ext cx="507960" cy="325440"/>
          </a:xfrm>
          <a:prstGeom prst="rect">
            <a:avLst/>
          </a:prstGeom>
          <a:ln>
            <a:noFill/>
          </a:ln>
        </p:spPr>
      </p:pic>
      <p:sp>
        <p:nvSpPr>
          <p:cNvPr id="708" name="CustomShape 661"/>
          <p:cNvSpPr/>
          <p:nvPr/>
        </p:nvSpPr>
        <p:spPr>
          <a:xfrm>
            <a:off x="7579080" y="306360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GDP</a:t>
            </a:r>
            <a:endParaRPr b="0" lang="pt-BR" sz="2500" spc="-1" strike="noStrike">
              <a:solidFill>
                <a:srgbClr val="000000"/>
              </a:solidFill>
              <a:uFill>
                <a:solidFill>
                  <a:srgbClr val="ffffff"/>
                </a:solidFill>
              </a:uFill>
              <a:latin typeface="Arial"/>
            </a:endParaRPr>
          </a:p>
        </p:txBody>
      </p:sp>
      <p:pic>
        <p:nvPicPr>
          <p:cNvPr id="709" name="Picture 969" descr="GDP"/>
          <p:cNvPicPr/>
          <p:nvPr/>
        </p:nvPicPr>
        <p:blipFill>
          <a:blip r:embed="rId4"/>
          <a:stretch/>
        </p:blipFill>
        <p:spPr>
          <a:xfrm>
            <a:off x="5815080" y="2732040"/>
            <a:ext cx="507960" cy="325440"/>
          </a:xfrm>
          <a:prstGeom prst="rect">
            <a:avLst/>
          </a:prstGeom>
          <a:ln>
            <a:noFill/>
          </a:ln>
        </p:spPr>
      </p:pic>
      <p:sp>
        <p:nvSpPr>
          <p:cNvPr id="710" name="CustomShape 662"/>
          <p:cNvSpPr/>
          <p:nvPr/>
        </p:nvSpPr>
        <p:spPr>
          <a:xfrm>
            <a:off x="5826600" y="27460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GDP</a:t>
            </a:r>
            <a:endParaRPr b="0" lang="pt-BR" sz="2500" spc="-1" strike="noStrike">
              <a:solidFill>
                <a:srgbClr val="000000"/>
              </a:solidFill>
              <a:uFill>
                <a:solidFill>
                  <a:srgbClr val="ffffff"/>
                </a:solidFill>
              </a:uFill>
              <a:latin typeface="Arial"/>
            </a:endParaRPr>
          </a:p>
        </p:txBody>
      </p:sp>
      <p:sp>
        <p:nvSpPr>
          <p:cNvPr id="711" name="CustomShape 663"/>
          <p:cNvSpPr/>
          <p:nvPr/>
        </p:nvSpPr>
        <p:spPr>
          <a:xfrm rot="10836600">
            <a:off x="1386720" y="2456640"/>
            <a:ext cx="258840" cy="32760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12" name="CustomShape 664"/>
          <p:cNvSpPr/>
          <p:nvPr/>
        </p:nvSpPr>
        <p:spPr>
          <a:xfrm rot="21241200">
            <a:off x="925560" y="2451960"/>
            <a:ext cx="489600" cy="57816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13" name="CustomShape 665"/>
          <p:cNvSpPr/>
          <p:nvPr/>
        </p:nvSpPr>
        <p:spPr>
          <a:xfrm rot="21241200">
            <a:off x="1076040" y="2373840"/>
            <a:ext cx="489600" cy="57816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14" name="CustomShape 666"/>
          <p:cNvSpPr/>
          <p:nvPr/>
        </p:nvSpPr>
        <p:spPr>
          <a:xfrm rot="21241200">
            <a:off x="730080" y="2648880"/>
            <a:ext cx="258480" cy="32904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715" name="CustomShape 667"/>
          <p:cNvSpPr/>
          <p:nvPr/>
        </p:nvSpPr>
        <p:spPr>
          <a:xfrm rot="21241200">
            <a:off x="504000" y="2611440"/>
            <a:ext cx="191880" cy="37008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716" name="CustomShape 668"/>
          <p:cNvSpPr/>
          <p:nvPr/>
        </p:nvSpPr>
        <p:spPr>
          <a:xfrm rot="21241200">
            <a:off x="1157400" y="1668600"/>
            <a:ext cx="239040" cy="835920"/>
          </a:xfrm>
          <a:prstGeom prst="can">
            <a:avLst>
              <a:gd name="adj" fmla="val 3196"/>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717" name="CustomShape 669"/>
          <p:cNvSpPr/>
          <p:nvPr/>
        </p:nvSpPr>
        <p:spPr>
          <a:xfrm rot="21241200">
            <a:off x="609840" y="1721880"/>
            <a:ext cx="240840" cy="83592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718" name="CustomShape 670"/>
          <p:cNvSpPr/>
          <p:nvPr/>
        </p:nvSpPr>
        <p:spPr>
          <a:xfrm rot="21241200">
            <a:off x="888840" y="1680480"/>
            <a:ext cx="240480" cy="83628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719" name="CustomShape 671"/>
          <p:cNvSpPr/>
          <p:nvPr/>
        </p:nvSpPr>
        <p:spPr>
          <a:xfrm rot="21241200">
            <a:off x="345960" y="1836360"/>
            <a:ext cx="240480" cy="83736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720" name="CustomShape 672"/>
          <p:cNvSpPr/>
          <p:nvPr/>
        </p:nvSpPr>
        <p:spPr>
          <a:xfrm rot="21241200">
            <a:off x="544320" y="1987200"/>
            <a:ext cx="239040" cy="834840"/>
          </a:xfrm>
          <a:prstGeom prst="can">
            <a:avLst>
              <a:gd name="adj" fmla="val 2557"/>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721" name="CustomShape 673"/>
          <p:cNvSpPr/>
          <p:nvPr/>
        </p:nvSpPr>
        <p:spPr>
          <a:xfrm rot="21241200">
            <a:off x="816840" y="1949040"/>
            <a:ext cx="241560" cy="83736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722" name="CustomShape 674"/>
          <p:cNvSpPr/>
          <p:nvPr/>
        </p:nvSpPr>
        <p:spPr>
          <a:xfrm rot="21241200">
            <a:off x="605520" y="1820880"/>
            <a:ext cx="282600" cy="23328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723" name="CustomShape 675"/>
          <p:cNvSpPr/>
          <p:nvPr/>
        </p:nvSpPr>
        <p:spPr>
          <a:xfrm rot="21241200">
            <a:off x="153360" y="1593720"/>
            <a:ext cx="258840" cy="3301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24" name="CustomShape 676"/>
          <p:cNvSpPr/>
          <p:nvPr/>
        </p:nvSpPr>
        <p:spPr>
          <a:xfrm rot="5041200">
            <a:off x="325440" y="2364840"/>
            <a:ext cx="684000" cy="180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25" name="CustomShape 677"/>
          <p:cNvSpPr/>
          <p:nvPr/>
        </p:nvSpPr>
        <p:spPr>
          <a:xfrm rot="5041200">
            <a:off x="565560" y="2358720"/>
            <a:ext cx="745560" cy="180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26" name="CustomShape 678"/>
          <p:cNvSpPr/>
          <p:nvPr/>
        </p:nvSpPr>
        <p:spPr>
          <a:xfrm rot="5041200">
            <a:off x="92880" y="2248920"/>
            <a:ext cx="744480" cy="180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27" name="CustomShape 679"/>
          <p:cNvSpPr/>
          <p:nvPr/>
        </p:nvSpPr>
        <p:spPr>
          <a:xfrm rot="5041200">
            <a:off x="951120" y="2097720"/>
            <a:ext cx="745920" cy="180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28" name="CustomShape 680"/>
          <p:cNvSpPr/>
          <p:nvPr/>
        </p:nvSpPr>
        <p:spPr>
          <a:xfrm rot="21241200">
            <a:off x="1118880" y="1892880"/>
            <a:ext cx="240840" cy="83736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729" name="CustomShape 681"/>
          <p:cNvSpPr/>
          <p:nvPr/>
        </p:nvSpPr>
        <p:spPr>
          <a:xfrm rot="21241200">
            <a:off x="667440" y="1560240"/>
            <a:ext cx="575280" cy="20880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730" name="CustomShape 682"/>
          <p:cNvSpPr/>
          <p:nvPr/>
        </p:nvSpPr>
        <p:spPr>
          <a:xfrm rot="21241200">
            <a:off x="981000" y="1619640"/>
            <a:ext cx="204120" cy="33012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731" name="CustomShape 683"/>
          <p:cNvSpPr/>
          <p:nvPr/>
        </p:nvSpPr>
        <p:spPr>
          <a:xfrm rot="5041200">
            <a:off x="870480" y="2265480"/>
            <a:ext cx="744840" cy="180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32" name="CustomShape 684"/>
          <p:cNvSpPr/>
          <p:nvPr/>
        </p:nvSpPr>
        <p:spPr>
          <a:xfrm rot="5041200">
            <a:off x="688320" y="2092320"/>
            <a:ext cx="745920" cy="139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33" name="CustomShape 685"/>
          <p:cNvSpPr/>
          <p:nvPr/>
        </p:nvSpPr>
        <p:spPr>
          <a:xfrm rot="21241200">
            <a:off x="760680" y="2064600"/>
            <a:ext cx="35532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c</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a:t>
            </a:r>
            <a:endParaRPr b="0" lang="pt-BR" sz="25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0" lang="pt-BR" sz="2500" spc="-1" strike="noStrike">
              <a:solidFill>
                <a:srgbClr val="000000"/>
              </a:solidFill>
              <a:uFill>
                <a:solidFill>
                  <a:srgbClr val="ffffff"/>
                </a:solidFill>
              </a:uFill>
              <a:latin typeface="Arial"/>
            </a:endParaRPr>
          </a:p>
        </p:txBody>
      </p:sp>
      <p:sp>
        <p:nvSpPr>
          <p:cNvPr id="734" name="CustomShape 686"/>
          <p:cNvSpPr/>
          <p:nvPr/>
        </p:nvSpPr>
        <p:spPr>
          <a:xfrm rot="21241200">
            <a:off x="618120" y="1827720"/>
            <a:ext cx="273960" cy="19080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735" name="CustomShape 687"/>
          <p:cNvSpPr/>
          <p:nvPr/>
        </p:nvSpPr>
        <p:spPr>
          <a:xfrm rot="21241200">
            <a:off x="1595160" y="2644560"/>
            <a:ext cx="159480" cy="140040"/>
          </a:xfrm>
          <a:prstGeom prst="ellipse">
            <a:avLst/>
          </a:prstGeom>
          <a:solidFill>
            <a:srgbClr val="808080"/>
          </a:solidFill>
          <a:ln w="9360">
            <a:solidFill>
              <a:srgbClr val="000000"/>
            </a:solidFill>
            <a:miter/>
          </a:ln>
        </p:spPr>
        <p:style>
          <a:lnRef idx="0"/>
          <a:fillRef idx="0"/>
          <a:effectRef idx="0"/>
          <a:fontRef idx="minor"/>
        </p:style>
      </p:sp>
      <p:sp>
        <p:nvSpPr>
          <p:cNvPr id="736" name="CustomShape 688"/>
          <p:cNvSpPr/>
          <p:nvPr/>
        </p:nvSpPr>
        <p:spPr>
          <a:xfrm rot="21241200">
            <a:off x="1541520" y="2608560"/>
            <a:ext cx="260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
        <p:nvSpPr>
          <p:cNvPr id="737" name="CustomShape 689"/>
          <p:cNvSpPr/>
          <p:nvPr/>
        </p:nvSpPr>
        <p:spPr>
          <a:xfrm rot="21241200">
            <a:off x="110160" y="1551600"/>
            <a:ext cx="159480" cy="141120"/>
          </a:xfrm>
          <a:prstGeom prst="ellipse">
            <a:avLst/>
          </a:prstGeom>
          <a:solidFill>
            <a:srgbClr val="808080"/>
          </a:solidFill>
          <a:ln w="9360">
            <a:solidFill>
              <a:srgbClr val="000000"/>
            </a:solidFill>
            <a:miter/>
          </a:ln>
        </p:spPr>
        <p:style>
          <a:lnRef idx="0"/>
          <a:fillRef idx="0"/>
          <a:effectRef idx="0"/>
          <a:fontRef idx="minor"/>
        </p:style>
      </p:sp>
      <p:sp>
        <p:nvSpPr>
          <p:cNvPr id="738" name="CustomShape 690"/>
          <p:cNvSpPr/>
          <p:nvPr/>
        </p:nvSpPr>
        <p:spPr>
          <a:xfrm rot="21241200">
            <a:off x="56880" y="1516320"/>
            <a:ext cx="260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500" spc="-1" strike="noStrike">
              <a:solidFill>
                <a:srgbClr val="000000"/>
              </a:solidFill>
              <a:uFill>
                <a:solidFill>
                  <a:srgbClr val="ffffff"/>
                </a:solidFill>
              </a:uFill>
              <a:latin typeface="Arial"/>
            </a:endParaRPr>
          </a:p>
        </p:txBody>
      </p:sp>
      <p:sp>
        <p:nvSpPr>
          <p:cNvPr id="739" name="CustomShape 691"/>
          <p:cNvSpPr/>
          <p:nvPr/>
        </p:nvSpPr>
        <p:spPr>
          <a:xfrm rot="10973400">
            <a:off x="3428280" y="2088000"/>
            <a:ext cx="264960" cy="33804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40" name="CustomShape 692"/>
          <p:cNvSpPr/>
          <p:nvPr/>
        </p:nvSpPr>
        <p:spPr>
          <a:xfrm rot="21378600">
            <a:off x="2950560" y="2069280"/>
            <a:ext cx="500760" cy="59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41" name="CustomShape 693"/>
          <p:cNvSpPr/>
          <p:nvPr/>
        </p:nvSpPr>
        <p:spPr>
          <a:xfrm rot="21378600">
            <a:off x="3107880" y="1994760"/>
            <a:ext cx="500760" cy="59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42" name="CustomShape 694"/>
          <p:cNvSpPr/>
          <p:nvPr/>
        </p:nvSpPr>
        <p:spPr>
          <a:xfrm rot="21378600">
            <a:off x="2747880" y="2258640"/>
            <a:ext cx="264600" cy="33984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743" name="CustomShape 695"/>
          <p:cNvSpPr/>
          <p:nvPr/>
        </p:nvSpPr>
        <p:spPr>
          <a:xfrm rot="21378600">
            <a:off x="2517480" y="2209680"/>
            <a:ext cx="196200" cy="38196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744" name="CustomShape 696"/>
          <p:cNvSpPr/>
          <p:nvPr/>
        </p:nvSpPr>
        <p:spPr>
          <a:xfrm rot="21378600">
            <a:off x="3212640" y="1266480"/>
            <a:ext cx="245880" cy="863280"/>
          </a:xfrm>
          <a:prstGeom prst="can">
            <a:avLst>
              <a:gd name="adj" fmla="val 3215"/>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745" name="CustomShape 697"/>
          <p:cNvSpPr/>
          <p:nvPr/>
        </p:nvSpPr>
        <p:spPr>
          <a:xfrm rot="21378600">
            <a:off x="2652480" y="1297080"/>
            <a:ext cx="246240" cy="86292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746" name="CustomShape 698"/>
          <p:cNvSpPr/>
          <p:nvPr/>
        </p:nvSpPr>
        <p:spPr>
          <a:xfrm rot="21378600">
            <a:off x="2939040" y="1266840"/>
            <a:ext cx="245880" cy="86328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747" name="CustomShape 699"/>
          <p:cNvSpPr/>
          <p:nvPr/>
        </p:nvSpPr>
        <p:spPr>
          <a:xfrm rot="21378600">
            <a:off x="2377800" y="1404360"/>
            <a:ext cx="245880" cy="86436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748" name="CustomShape 700"/>
          <p:cNvSpPr/>
          <p:nvPr/>
        </p:nvSpPr>
        <p:spPr>
          <a:xfrm rot="21378600">
            <a:off x="2574000" y="1569600"/>
            <a:ext cx="245880" cy="861840"/>
          </a:xfrm>
          <a:prstGeom prst="can">
            <a:avLst>
              <a:gd name="adj" fmla="val 2572"/>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749" name="CustomShape 701"/>
          <p:cNvSpPr/>
          <p:nvPr/>
        </p:nvSpPr>
        <p:spPr>
          <a:xfrm rot="21378600">
            <a:off x="2854800" y="1540080"/>
            <a:ext cx="247320" cy="86436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750" name="CustomShape 702"/>
          <p:cNvSpPr/>
          <p:nvPr/>
        </p:nvSpPr>
        <p:spPr>
          <a:xfrm rot="21378600">
            <a:off x="2656080" y="1400040"/>
            <a:ext cx="289080" cy="24084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751" name="CustomShape 703"/>
          <p:cNvSpPr/>
          <p:nvPr/>
        </p:nvSpPr>
        <p:spPr>
          <a:xfrm rot="21378600">
            <a:off x="2201040" y="1146600"/>
            <a:ext cx="264960" cy="3409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52" name="CustomShape 704"/>
          <p:cNvSpPr/>
          <p:nvPr/>
        </p:nvSpPr>
        <p:spPr>
          <a:xfrm rot="5178600">
            <a:off x="2346120" y="1959120"/>
            <a:ext cx="705960" cy="184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53" name="CustomShape 705"/>
          <p:cNvSpPr/>
          <p:nvPr/>
        </p:nvSpPr>
        <p:spPr>
          <a:xfrm rot="5178600">
            <a:off x="2590920" y="1963800"/>
            <a:ext cx="769680" cy="184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54" name="CustomShape 706"/>
          <p:cNvSpPr/>
          <p:nvPr/>
        </p:nvSpPr>
        <p:spPr>
          <a:xfrm rot="5178600">
            <a:off x="2112840" y="1830960"/>
            <a:ext cx="768240" cy="184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55" name="CustomShape 707"/>
          <p:cNvSpPr/>
          <p:nvPr/>
        </p:nvSpPr>
        <p:spPr>
          <a:xfrm rot="5178600">
            <a:off x="2995920" y="1710720"/>
            <a:ext cx="769680" cy="184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56" name="CustomShape 708"/>
          <p:cNvSpPr/>
          <p:nvPr/>
        </p:nvSpPr>
        <p:spPr>
          <a:xfrm rot="21378600">
            <a:off x="3165840" y="1495080"/>
            <a:ext cx="246240" cy="86436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757" name="CustomShape 709"/>
          <p:cNvSpPr/>
          <p:nvPr/>
        </p:nvSpPr>
        <p:spPr>
          <a:xfrm rot="21378600">
            <a:off x="2730600" y="1140120"/>
            <a:ext cx="588600" cy="21564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758" name="CustomShape 710"/>
          <p:cNvSpPr/>
          <p:nvPr/>
        </p:nvSpPr>
        <p:spPr>
          <a:xfrm rot="21378600">
            <a:off x="3045960" y="1207080"/>
            <a:ext cx="208800" cy="34092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759" name="CustomShape 711"/>
          <p:cNvSpPr/>
          <p:nvPr/>
        </p:nvSpPr>
        <p:spPr>
          <a:xfrm rot="5178600">
            <a:off x="2906640" y="1879920"/>
            <a:ext cx="768600" cy="184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60" name="CustomShape 712"/>
          <p:cNvSpPr/>
          <p:nvPr/>
        </p:nvSpPr>
        <p:spPr>
          <a:xfrm rot="5178600">
            <a:off x="2728080" y="1694160"/>
            <a:ext cx="769680" cy="1429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61" name="CustomShape 713"/>
          <p:cNvSpPr/>
          <p:nvPr/>
        </p:nvSpPr>
        <p:spPr>
          <a:xfrm rot="21378600">
            <a:off x="2791080" y="1663560"/>
            <a:ext cx="36396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A</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D</a:t>
            </a:r>
            <a:endParaRPr b="0" lang="pt-BR" sz="25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0" lang="pt-BR" sz="2500" spc="-1" strike="noStrike">
              <a:solidFill>
                <a:srgbClr val="000000"/>
              </a:solidFill>
              <a:uFill>
                <a:solidFill>
                  <a:srgbClr val="ffffff"/>
                </a:solidFill>
              </a:uFill>
              <a:latin typeface="Arial"/>
            </a:endParaRPr>
          </a:p>
        </p:txBody>
      </p:sp>
      <p:sp>
        <p:nvSpPr>
          <p:cNvPr id="762" name="CustomShape 714"/>
          <p:cNvSpPr/>
          <p:nvPr/>
        </p:nvSpPr>
        <p:spPr>
          <a:xfrm rot="21378600">
            <a:off x="2669760" y="1407960"/>
            <a:ext cx="280440" cy="19692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763" name="CustomShape 715"/>
          <p:cNvSpPr/>
          <p:nvPr/>
        </p:nvSpPr>
        <p:spPr>
          <a:xfrm rot="21378600">
            <a:off x="3645000" y="2309400"/>
            <a:ext cx="168840" cy="159840"/>
          </a:xfrm>
          <a:prstGeom prst="ellipse">
            <a:avLst/>
          </a:prstGeom>
          <a:solidFill>
            <a:srgbClr val="808080"/>
          </a:solidFill>
          <a:ln w="9360">
            <a:solidFill>
              <a:srgbClr val="000000"/>
            </a:solidFill>
            <a:miter/>
          </a:ln>
        </p:spPr>
        <p:style>
          <a:lnRef idx="0"/>
          <a:fillRef idx="0"/>
          <a:effectRef idx="0"/>
          <a:fontRef idx="minor"/>
        </p:style>
      </p:sp>
      <p:sp>
        <p:nvSpPr>
          <p:cNvPr id="764" name="CustomShape 716"/>
          <p:cNvSpPr/>
          <p:nvPr/>
        </p:nvSpPr>
        <p:spPr>
          <a:xfrm rot="21378600">
            <a:off x="3590280" y="2268720"/>
            <a:ext cx="275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
        <p:nvSpPr>
          <p:cNvPr id="765" name="CustomShape 717"/>
          <p:cNvSpPr/>
          <p:nvPr/>
        </p:nvSpPr>
        <p:spPr>
          <a:xfrm rot="21378600">
            <a:off x="2050200" y="1126080"/>
            <a:ext cx="168840" cy="159480"/>
          </a:xfrm>
          <a:prstGeom prst="ellipse">
            <a:avLst/>
          </a:prstGeom>
          <a:solidFill>
            <a:srgbClr val="808080"/>
          </a:solidFill>
          <a:ln w="9360">
            <a:solidFill>
              <a:srgbClr val="000000"/>
            </a:solidFill>
            <a:miter/>
          </a:ln>
        </p:spPr>
        <p:style>
          <a:lnRef idx="0"/>
          <a:fillRef idx="0"/>
          <a:effectRef idx="0"/>
          <a:fontRef idx="minor"/>
        </p:style>
      </p:sp>
      <p:sp>
        <p:nvSpPr>
          <p:cNvPr id="766" name="CustomShape 718"/>
          <p:cNvSpPr/>
          <p:nvPr/>
        </p:nvSpPr>
        <p:spPr>
          <a:xfrm rot="21378600">
            <a:off x="1995480" y="1083600"/>
            <a:ext cx="275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500" spc="-1" strike="noStrike">
              <a:solidFill>
                <a:srgbClr val="000000"/>
              </a:solidFill>
              <a:uFill>
                <a:solidFill>
                  <a:srgbClr val="ffffff"/>
                </a:solidFill>
              </a:uFill>
              <a:latin typeface="Arial"/>
            </a:endParaRPr>
          </a:p>
        </p:txBody>
      </p:sp>
      <p:sp>
        <p:nvSpPr>
          <p:cNvPr id="767" name="CustomShape 719"/>
          <p:cNvSpPr/>
          <p:nvPr/>
        </p:nvSpPr>
        <p:spPr>
          <a:xfrm flipH="1">
            <a:off x="3841200" y="1062000"/>
            <a:ext cx="276120" cy="1633680"/>
          </a:xfrm>
          <a:custGeom>
            <a:avLst/>
            <a:gdLst/>
            <a:ahLst/>
            <a:rect l="l" t="t" r="r" b="b"/>
            <a:pathLst>
              <a:path w="87" h="835">
                <a:moveTo>
                  <a:pt x="12" y="58"/>
                </a:moveTo>
                <a:cubicBezTo>
                  <a:pt x="4" y="117"/>
                  <a:pt x="0" y="263"/>
                  <a:pt x="2" y="358"/>
                </a:cubicBezTo>
                <a:cubicBezTo>
                  <a:pt x="4" y="453"/>
                  <a:pt x="23" y="557"/>
                  <a:pt x="26" y="628"/>
                </a:cubicBezTo>
                <a:cubicBezTo>
                  <a:pt x="29" y="699"/>
                  <a:pt x="19" y="748"/>
                  <a:pt x="22" y="782"/>
                </a:cubicBezTo>
                <a:cubicBezTo>
                  <a:pt x="25" y="816"/>
                  <a:pt x="34" y="833"/>
                  <a:pt x="44" y="834"/>
                </a:cubicBezTo>
                <a:cubicBezTo>
                  <a:pt x="54" y="835"/>
                  <a:pt x="73" y="824"/>
                  <a:pt x="80" y="790"/>
                </a:cubicBezTo>
                <a:cubicBezTo>
                  <a:pt x="87" y="756"/>
                  <a:pt x="86" y="691"/>
                  <a:pt x="84" y="630"/>
                </a:cubicBezTo>
                <a:cubicBezTo>
                  <a:pt x="82" y="569"/>
                  <a:pt x="70" y="486"/>
                  <a:pt x="66" y="422"/>
                </a:cubicBezTo>
                <a:cubicBezTo>
                  <a:pt x="62" y="358"/>
                  <a:pt x="61" y="308"/>
                  <a:pt x="62" y="248"/>
                </a:cubicBezTo>
                <a:cubicBezTo>
                  <a:pt x="63" y="188"/>
                  <a:pt x="75" y="103"/>
                  <a:pt x="72" y="62"/>
                </a:cubicBezTo>
                <a:cubicBezTo>
                  <a:pt x="69" y="21"/>
                  <a:pt x="70" y="0"/>
                  <a:pt x="42" y="0"/>
                </a:cubicBezTo>
                <a:cubicBezTo>
                  <a:pt x="14" y="0"/>
                  <a:pt x="18" y="46"/>
                  <a:pt x="12" y="58"/>
                </a:cubicBezTo>
                <a:close/>
              </a:path>
            </a:pathLst>
          </a:custGeom>
          <a:gradFill>
            <a:gsLst>
              <a:gs pos="0">
                <a:srgbClr val="000000"/>
              </a:gs>
              <a:gs pos="50000">
                <a:srgbClr val="fa6a00"/>
              </a:gs>
              <a:gs pos="100000">
                <a:srgbClr val="000000"/>
              </a:gs>
            </a:gsLst>
            <a:lin ang="0"/>
          </a:gradFill>
          <a:ln>
            <a:noFill/>
          </a:ln>
          <a:effectLst>
            <a:outerShdw dist="153753" dir="2700000">
              <a:srgbClr val="964000">
                <a:alpha val="50000"/>
              </a:srgbClr>
            </a:outerShdw>
          </a:effectLst>
        </p:spPr>
        <p:style>
          <a:lnRef idx="0"/>
          <a:fillRef idx="0"/>
          <a:effectRef idx="0"/>
          <a:fontRef idx="minor"/>
        </p:style>
      </p:sp>
      <p:sp>
        <p:nvSpPr>
          <p:cNvPr id="768" name="CustomShape 720"/>
          <p:cNvSpPr/>
          <p:nvPr/>
        </p:nvSpPr>
        <p:spPr>
          <a:xfrm>
            <a:off x="3841920" y="1085760"/>
            <a:ext cx="30456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D</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
        <p:nvSpPr>
          <p:cNvPr id="769" name="CustomShape 721"/>
          <p:cNvSpPr/>
          <p:nvPr/>
        </p:nvSpPr>
        <p:spPr>
          <a:xfrm>
            <a:off x="4465800" y="1177920"/>
            <a:ext cx="469800" cy="138924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00ffea"/>
              </a:gs>
              <a:gs pos="100000">
                <a:srgbClr val="1d593b"/>
              </a:gs>
            </a:gsLst>
            <a:lin ang="0"/>
          </a:gradFill>
          <a:ln>
            <a:noFill/>
          </a:ln>
        </p:spPr>
        <p:style>
          <a:lnRef idx="0"/>
          <a:fillRef idx="0"/>
          <a:effectRef idx="0"/>
          <a:fontRef idx="minor"/>
        </p:style>
      </p:sp>
      <p:sp>
        <p:nvSpPr>
          <p:cNvPr id="770" name="CustomShape 722"/>
          <p:cNvSpPr/>
          <p:nvPr/>
        </p:nvSpPr>
        <p:spPr>
          <a:xfrm rot="5400000">
            <a:off x="4097520" y="1769040"/>
            <a:ext cx="1201680" cy="26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71" name="CustomShape 723"/>
          <p:cNvSpPr/>
          <p:nvPr/>
        </p:nvSpPr>
        <p:spPr>
          <a:xfrm>
            <a:off x="548280" y="1478880"/>
            <a:ext cx="252000" cy="24732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2" name="CustomShape 724"/>
          <p:cNvSpPr/>
          <p:nvPr/>
        </p:nvSpPr>
        <p:spPr>
          <a:xfrm>
            <a:off x="714240" y="1532880"/>
            <a:ext cx="250560" cy="24732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3" name="CustomShape 725"/>
          <p:cNvSpPr/>
          <p:nvPr/>
        </p:nvSpPr>
        <p:spPr>
          <a:xfrm>
            <a:off x="627120" y="1298160"/>
            <a:ext cx="252000" cy="24732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4" name="CustomShape 726"/>
          <p:cNvSpPr/>
          <p:nvPr/>
        </p:nvSpPr>
        <p:spPr>
          <a:xfrm>
            <a:off x="779400" y="1397880"/>
            <a:ext cx="252000" cy="24912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5" name="CustomShape 727"/>
          <p:cNvSpPr/>
          <p:nvPr/>
        </p:nvSpPr>
        <p:spPr>
          <a:xfrm>
            <a:off x="455760" y="1235520"/>
            <a:ext cx="250920" cy="24660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6" name="CustomShape 728"/>
          <p:cNvSpPr/>
          <p:nvPr/>
        </p:nvSpPr>
        <p:spPr>
          <a:xfrm>
            <a:off x="826200" y="1208880"/>
            <a:ext cx="250920" cy="24552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7" name="CustomShape 729"/>
          <p:cNvSpPr/>
          <p:nvPr/>
        </p:nvSpPr>
        <p:spPr>
          <a:xfrm>
            <a:off x="636480" y="1095480"/>
            <a:ext cx="250920" cy="246960"/>
          </a:xfrm>
          <a:prstGeom prst="ellipse">
            <a:avLst/>
          </a:prstGeom>
          <a:gradFill>
            <a:gsLst>
              <a:gs pos="0">
                <a:srgbClr val="d366fb"/>
              </a:gs>
              <a:gs pos="100000">
                <a:srgbClr val="46025e"/>
              </a:gs>
            </a:gsLst>
            <a:path path="rect"/>
          </a:gradFill>
          <a:ln w="9360">
            <a:solidFill>
              <a:srgbClr val="000000"/>
            </a:solidFill>
            <a:miter/>
          </a:ln>
          <a:effectLst>
            <a:outerShdw dist="17819" dir="2700000">
              <a:srgbClr val="000000"/>
            </a:outerShdw>
          </a:effectLst>
        </p:spPr>
        <p:style>
          <a:lnRef idx="0"/>
          <a:fillRef idx="0"/>
          <a:effectRef idx="0"/>
          <a:fontRef idx="minor"/>
        </p:style>
      </p:sp>
      <p:sp>
        <p:nvSpPr>
          <p:cNvPr id="778" name="CustomShape 730"/>
          <p:cNvSpPr/>
          <p:nvPr/>
        </p:nvSpPr>
        <p:spPr>
          <a:xfrm>
            <a:off x="494280" y="1294920"/>
            <a:ext cx="47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Gcg</a:t>
            </a:r>
            <a:endParaRPr b="0" lang="pt-BR" sz="2500" spc="-1" strike="noStrike">
              <a:solidFill>
                <a:srgbClr val="000000"/>
              </a:solidFill>
              <a:uFill>
                <a:solidFill>
                  <a:srgbClr val="ffffff"/>
                </a:solidFill>
              </a:uFill>
              <a:latin typeface="Arial"/>
            </a:endParaRPr>
          </a:p>
        </p:txBody>
      </p:sp>
      <p:sp>
        <p:nvSpPr>
          <p:cNvPr id="779" name="CustomShape 731"/>
          <p:cNvSpPr/>
          <p:nvPr/>
        </p:nvSpPr>
        <p:spPr>
          <a:xfrm>
            <a:off x="5308560" y="1258920"/>
            <a:ext cx="520920" cy="121932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fa6a00"/>
              </a:gs>
              <a:gs pos="100000">
                <a:srgbClr val="1d593b"/>
              </a:gs>
            </a:gsLst>
            <a:lin ang="0"/>
          </a:gradFill>
          <a:ln>
            <a:noFill/>
          </a:ln>
        </p:spPr>
        <p:style>
          <a:lnRef idx="0"/>
          <a:fillRef idx="0"/>
          <a:effectRef idx="0"/>
          <a:fontRef idx="minor"/>
        </p:style>
      </p:sp>
      <p:sp>
        <p:nvSpPr>
          <p:cNvPr id="780" name="CustomShape 732"/>
          <p:cNvSpPr/>
          <p:nvPr/>
        </p:nvSpPr>
        <p:spPr>
          <a:xfrm rot="5400000">
            <a:off x="5040360" y="1747800"/>
            <a:ext cx="1054080" cy="288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81" name="CustomShape 733"/>
          <p:cNvSpPr/>
          <p:nvPr/>
        </p:nvSpPr>
        <p:spPr>
          <a:xfrm>
            <a:off x="4202280" y="1208160"/>
            <a:ext cx="11430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SCn, KCn, </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ClCn, CaCn</a:t>
            </a:r>
            <a:endParaRPr b="0" lang="pt-BR" sz="2500" spc="-1" strike="noStrike">
              <a:solidFill>
                <a:srgbClr val="000000"/>
              </a:solidFill>
              <a:uFill>
                <a:solidFill>
                  <a:srgbClr val="ffffff"/>
                </a:solidFill>
              </a:uFill>
              <a:latin typeface="Arial"/>
            </a:endParaRPr>
          </a:p>
        </p:txBody>
      </p:sp>
      <p:sp>
        <p:nvSpPr>
          <p:cNvPr id="782" name="CustomShape 734"/>
          <p:cNvSpPr/>
          <p:nvPr/>
        </p:nvSpPr>
        <p:spPr>
          <a:xfrm>
            <a:off x="5281560" y="1360440"/>
            <a:ext cx="5587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N</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G</a:t>
            </a:r>
            <a:endParaRPr b="0" lang="pt-BR" sz="2500" spc="-1" strike="noStrike">
              <a:solidFill>
                <a:srgbClr val="000000"/>
              </a:solidFill>
              <a:uFill>
                <a:solidFill>
                  <a:srgbClr val="ffffff"/>
                </a:solidFill>
              </a:uFill>
              <a:latin typeface="Arial"/>
            </a:endParaRPr>
          </a:p>
        </p:txBody>
      </p:sp>
      <p:sp>
        <p:nvSpPr>
          <p:cNvPr id="783" name="CustomShape 735"/>
          <p:cNvSpPr/>
          <p:nvPr/>
        </p:nvSpPr>
        <p:spPr>
          <a:xfrm rot="11194800">
            <a:off x="6989400" y="2049480"/>
            <a:ext cx="233280" cy="3355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84" name="CustomShape 736"/>
          <p:cNvSpPr/>
          <p:nvPr/>
        </p:nvSpPr>
        <p:spPr>
          <a:xfrm>
            <a:off x="6563160" y="2007360"/>
            <a:ext cx="441720" cy="592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85" name="CustomShape 737"/>
          <p:cNvSpPr/>
          <p:nvPr/>
        </p:nvSpPr>
        <p:spPr>
          <a:xfrm>
            <a:off x="6705720" y="1944000"/>
            <a:ext cx="441720" cy="592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86" name="CustomShape 738"/>
          <p:cNvSpPr/>
          <p:nvPr/>
        </p:nvSpPr>
        <p:spPr>
          <a:xfrm>
            <a:off x="6381360" y="2175480"/>
            <a:ext cx="233280" cy="33696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787" name="CustomShape 739"/>
          <p:cNvSpPr/>
          <p:nvPr/>
        </p:nvSpPr>
        <p:spPr>
          <a:xfrm>
            <a:off x="6180120" y="2109600"/>
            <a:ext cx="173160" cy="37908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788" name="CustomShape 740"/>
          <p:cNvSpPr/>
          <p:nvPr/>
        </p:nvSpPr>
        <p:spPr>
          <a:xfrm>
            <a:off x="6832080" y="1222560"/>
            <a:ext cx="216720" cy="855000"/>
          </a:xfrm>
          <a:prstGeom prst="can">
            <a:avLst>
              <a:gd name="adj" fmla="val 3220"/>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789" name="CustomShape 741"/>
          <p:cNvSpPr/>
          <p:nvPr/>
        </p:nvSpPr>
        <p:spPr>
          <a:xfrm>
            <a:off x="6336720" y="1216080"/>
            <a:ext cx="217080" cy="85608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790" name="CustomShape 742"/>
          <p:cNvSpPr/>
          <p:nvPr/>
        </p:nvSpPr>
        <p:spPr>
          <a:xfrm>
            <a:off x="6590880" y="1203840"/>
            <a:ext cx="216720" cy="85644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791" name="CustomShape 743"/>
          <p:cNvSpPr/>
          <p:nvPr/>
        </p:nvSpPr>
        <p:spPr>
          <a:xfrm>
            <a:off x="6089400" y="1304280"/>
            <a:ext cx="216720" cy="85752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792" name="CustomShape 744"/>
          <p:cNvSpPr/>
          <p:nvPr/>
        </p:nvSpPr>
        <p:spPr>
          <a:xfrm>
            <a:off x="6253560" y="1482840"/>
            <a:ext cx="215640" cy="853920"/>
          </a:xfrm>
          <a:prstGeom prst="can">
            <a:avLst>
              <a:gd name="adj" fmla="val 2561"/>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793" name="CustomShape 745"/>
          <p:cNvSpPr/>
          <p:nvPr/>
        </p:nvSpPr>
        <p:spPr>
          <a:xfrm>
            <a:off x="6501240" y="1469520"/>
            <a:ext cx="218160" cy="85752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794" name="CustomShape 746"/>
          <p:cNvSpPr/>
          <p:nvPr/>
        </p:nvSpPr>
        <p:spPr>
          <a:xfrm>
            <a:off x="6352200" y="1320120"/>
            <a:ext cx="254880" cy="23904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795" name="CustomShape 747"/>
          <p:cNvSpPr/>
          <p:nvPr/>
        </p:nvSpPr>
        <p:spPr>
          <a:xfrm>
            <a:off x="5963400" y="1038960"/>
            <a:ext cx="233280" cy="33840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96" name="CustomShape 748"/>
          <p:cNvSpPr/>
          <p:nvPr/>
        </p:nvSpPr>
        <p:spPr>
          <a:xfrm rot="5400000">
            <a:off x="6009840" y="1877040"/>
            <a:ext cx="70056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97" name="CustomShape 749"/>
          <p:cNvSpPr/>
          <p:nvPr/>
        </p:nvSpPr>
        <p:spPr>
          <a:xfrm rot="5400000">
            <a:off x="6221880" y="1899360"/>
            <a:ext cx="76356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98" name="CustomShape 750"/>
          <p:cNvSpPr/>
          <p:nvPr/>
        </p:nvSpPr>
        <p:spPr>
          <a:xfrm rot="5400000">
            <a:off x="5808600" y="1738080"/>
            <a:ext cx="76248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99" name="CustomShape 751"/>
          <p:cNvSpPr/>
          <p:nvPr/>
        </p:nvSpPr>
        <p:spPr>
          <a:xfrm rot="5400000">
            <a:off x="6591240" y="1675080"/>
            <a:ext cx="763920" cy="162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0" name="CustomShape 752"/>
          <p:cNvSpPr/>
          <p:nvPr/>
        </p:nvSpPr>
        <p:spPr>
          <a:xfrm>
            <a:off x="6777360" y="1444680"/>
            <a:ext cx="217080" cy="85752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801" name="CustomShape 753"/>
          <p:cNvSpPr/>
          <p:nvPr/>
        </p:nvSpPr>
        <p:spPr>
          <a:xfrm>
            <a:off x="6432840" y="1077120"/>
            <a:ext cx="518760" cy="21384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802" name="CustomShape 754"/>
          <p:cNvSpPr/>
          <p:nvPr/>
        </p:nvSpPr>
        <p:spPr>
          <a:xfrm>
            <a:off x="6703200" y="1151280"/>
            <a:ext cx="184320" cy="33840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803" name="CustomShape 755"/>
          <p:cNvSpPr/>
          <p:nvPr/>
        </p:nvSpPr>
        <p:spPr>
          <a:xfrm rot="5400000">
            <a:off x="6504120" y="1836720"/>
            <a:ext cx="76248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4" name="CustomShape 756"/>
          <p:cNvSpPr/>
          <p:nvPr/>
        </p:nvSpPr>
        <p:spPr>
          <a:xfrm rot="5400000">
            <a:off x="6359040" y="1639080"/>
            <a:ext cx="763920" cy="126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5" name="CustomShape 757"/>
          <p:cNvSpPr/>
          <p:nvPr/>
        </p:nvSpPr>
        <p:spPr>
          <a:xfrm>
            <a:off x="6446880" y="1592640"/>
            <a:ext cx="32040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GP</a:t>
            </a:r>
            <a:endParaRPr b="0" lang="pt-BR" sz="25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0" lang="pt-BR" sz="2500" spc="-1" strike="noStrike">
              <a:solidFill>
                <a:srgbClr val="000000"/>
              </a:solidFill>
              <a:uFill>
                <a:solidFill>
                  <a:srgbClr val="ffffff"/>
                </a:solidFill>
              </a:uFill>
              <a:latin typeface="Arial"/>
            </a:endParaRPr>
          </a:p>
        </p:txBody>
      </p:sp>
      <p:sp>
        <p:nvSpPr>
          <p:cNvPr id="806" name="CustomShape 758"/>
          <p:cNvSpPr/>
          <p:nvPr/>
        </p:nvSpPr>
        <p:spPr>
          <a:xfrm>
            <a:off x="6364800" y="1328400"/>
            <a:ext cx="247320" cy="19548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807" name="CustomShape 759"/>
          <p:cNvSpPr/>
          <p:nvPr/>
        </p:nvSpPr>
        <p:spPr>
          <a:xfrm>
            <a:off x="7173000" y="2278800"/>
            <a:ext cx="148680" cy="158400"/>
          </a:xfrm>
          <a:prstGeom prst="ellipse">
            <a:avLst/>
          </a:prstGeom>
          <a:solidFill>
            <a:srgbClr val="808080"/>
          </a:solidFill>
          <a:ln w="9360">
            <a:solidFill>
              <a:srgbClr val="000000"/>
            </a:solidFill>
            <a:miter/>
          </a:ln>
        </p:spPr>
        <p:style>
          <a:lnRef idx="0"/>
          <a:fillRef idx="0"/>
          <a:effectRef idx="0"/>
          <a:fontRef idx="minor"/>
        </p:style>
      </p:sp>
      <p:sp>
        <p:nvSpPr>
          <p:cNvPr id="808" name="CustomShape 760"/>
          <p:cNvSpPr/>
          <p:nvPr/>
        </p:nvSpPr>
        <p:spPr>
          <a:xfrm>
            <a:off x="7125120" y="2240640"/>
            <a:ext cx="242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
        <p:nvSpPr>
          <p:cNvPr id="809" name="CustomShape 761"/>
          <p:cNvSpPr/>
          <p:nvPr/>
        </p:nvSpPr>
        <p:spPr>
          <a:xfrm>
            <a:off x="5837400" y="1004760"/>
            <a:ext cx="148320" cy="158400"/>
          </a:xfrm>
          <a:prstGeom prst="ellipse">
            <a:avLst/>
          </a:prstGeom>
          <a:solidFill>
            <a:srgbClr val="808080"/>
          </a:solidFill>
          <a:ln w="9360">
            <a:solidFill>
              <a:srgbClr val="000000"/>
            </a:solidFill>
            <a:miter/>
          </a:ln>
        </p:spPr>
        <p:style>
          <a:lnRef idx="0"/>
          <a:fillRef idx="0"/>
          <a:effectRef idx="0"/>
          <a:fontRef idx="minor"/>
        </p:style>
      </p:sp>
      <p:sp>
        <p:nvSpPr>
          <p:cNvPr id="810" name="CustomShape 762"/>
          <p:cNvSpPr/>
          <p:nvPr/>
        </p:nvSpPr>
        <p:spPr>
          <a:xfrm>
            <a:off x="5789520" y="965160"/>
            <a:ext cx="241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500" spc="-1" strike="noStrike">
              <a:solidFill>
                <a:srgbClr val="000000"/>
              </a:solidFill>
              <a:uFill>
                <a:solidFill>
                  <a:srgbClr val="ffffff"/>
                </a:solidFill>
              </a:uFill>
              <a:latin typeface="Arial"/>
            </a:endParaRPr>
          </a:p>
        </p:txBody>
      </p:sp>
      <p:sp>
        <p:nvSpPr>
          <p:cNvPr id="811" name="CustomShape 763"/>
          <p:cNvSpPr/>
          <p:nvPr/>
        </p:nvSpPr>
        <p:spPr>
          <a:xfrm rot="11194800">
            <a:off x="8348040" y="2227320"/>
            <a:ext cx="233280" cy="3355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12" name="CustomShape 764"/>
          <p:cNvSpPr/>
          <p:nvPr/>
        </p:nvSpPr>
        <p:spPr>
          <a:xfrm>
            <a:off x="7921800" y="2185200"/>
            <a:ext cx="441360" cy="592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13" name="CustomShape 765"/>
          <p:cNvSpPr/>
          <p:nvPr/>
        </p:nvSpPr>
        <p:spPr>
          <a:xfrm>
            <a:off x="8064360" y="2121840"/>
            <a:ext cx="441360" cy="5922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14" name="CustomShape 766"/>
          <p:cNvSpPr/>
          <p:nvPr/>
        </p:nvSpPr>
        <p:spPr>
          <a:xfrm>
            <a:off x="7740000" y="2353320"/>
            <a:ext cx="233280" cy="33696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815" name="CustomShape 767"/>
          <p:cNvSpPr/>
          <p:nvPr/>
        </p:nvSpPr>
        <p:spPr>
          <a:xfrm>
            <a:off x="7539120" y="2287440"/>
            <a:ext cx="173160" cy="37908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816" name="CustomShape 768"/>
          <p:cNvSpPr/>
          <p:nvPr/>
        </p:nvSpPr>
        <p:spPr>
          <a:xfrm>
            <a:off x="8190720" y="1400400"/>
            <a:ext cx="216720" cy="855000"/>
          </a:xfrm>
          <a:prstGeom prst="can">
            <a:avLst>
              <a:gd name="adj" fmla="val 3220"/>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817" name="CustomShape 769"/>
          <p:cNvSpPr/>
          <p:nvPr/>
        </p:nvSpPr>
        <p:spPr>
          <a:xfrm>
            <a:off x="7695720" y="1393920"/>
            <a:ext cx="217080" cy="85608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818" name="CustomShape 770"/>
          <p:cNvSpPr/>
          <p:nvPr/>
        </p:nvSpPr>
        <p:spPr>
          <a:xfrm>
            <a:off x="7949520" y="1381680"/>
            <a:ext cx="216720" cy="85644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819" name="CustomShape 771"/>
          <p:cNvSpPr/>
          <p:nvPr/>
        </p:nvSpPr>
        <p:spPr>
          <a:xfrm>
            <a:off x="7448400" y="1482120"/>
            <a:ext cx="216720" cy="85752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820" name="CustomShape 772"/>
          <p:cNvSpPr/>
          <p:nvPr/>
        </p:nvSpPr>
        <p:spPr>
          <a:xfrm>
            <a:off x="7612560" y="1660680"/>
            <a:ext cx="215640" cy="853920"/>
          </a:xfrm>
          <a:prstGeom prst="can">
            <a:avLst>
              <a:gd name="adj" fmla="val 2561"/>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821" name="CustomShape 773"/>
          <p:cNvSpPr/>
          <p:nvPr/>
        </p:nvSpPr>
        <p:spPr>
          <a:xfrm>
            <a:off x="7859880" y="1647360"/>
            <a:ext cx="217800" cy="85752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822" name="CustomShape 774"/>
          <p:cNvSpPr/>
          <p:nvPr/>
        </p:nvSpPr>
        <p:spPr>
          <a:xfrm>
            <a:off x="7710840" y="1497960"/>
            <a:ext cx="254880" cy="23904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823" name="CustomShape 775"/>
          <p:cNvSpPr/>
          <p:nvPr/>
        </p:nvSpPr>
        <p:spPr>
          <a:xfrm>
            <a:off x="7322400" y="1216800"/>
            <a:ext cx="233280" cy="33840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24" name="CustomShape 776"/>
          <p:cNvSpPr/>
          <p:nvPr/>
        </p:nvSpPr>
        <p:spPr>
          <a:xfrm rot="5400000">
            <a:off x="7368840" y="2054880"/>
            <a:ext cx="70056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5" name="CustomShape 777"/>
          <p:cNvSpPr/>
          <p:nvPr/>
        </p:nvSpPr>
        <p:spPr>
          <a:xfrm rot="5400000">
            <a:off x="7580520" y="2077200"/>
            <a:ext cx="76356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6" name="CustomShape 778"/>
          <p:cNvSpPr/>
          <p:nvPr/>
        </p:nvSpPr>
        <p:spPr>
          <a:xfrm rot="5400000">
            <a:off x="7167600" y="1915920"/>
            <a:ext cx="76248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7" name="CustomShape 779"/>
          <p:cNvSpPr/>
          <p:nvPr/>
        </p:nvSpPr>
        <p:spPr>
          <a:xfrm rot="5400000">
            <a:off x="7949880" y="1852920"/>
            <a:ext cx="763920" cy="162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8" name="CustomShape 780"/>
          <p:cNvSpPr/>
          <p:nvPr/>
        </p:nvSpPr>
        <p:spPr>
          <a:xfrm>
            <a:off x="8136360" y="1622520"/>
            <a:ext cx="217080" cy="85752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829" name="CustomShape 781"/>
          <p:cNvSpPr/>
          <p:nvPr/>
        </p:nvSpPr>
        <p:spPr>
          <a:xfrm>
            <a:off x="7791480" y="1254960"/>
            <a:ext cx="518760" cy="21384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830" name="CustomShape 782"/>
          <p:cNvSpPr/>
          <p:nvPr/>
        </p:nvSpPr>
        <p:spPr>
          <a:xfrm>
            <a:off x="8061840" y="1329120"/>
            <a:ext cx="184320" cy="33840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831" name="CustomShape 783"/>
          <p:cNvSpPr/>
          <p:nvPr/>
        </p:nvSpPr>
        <p:spPr>
          <a:xfrm rot="5400000">
            <a:off x="7863120" y="2014560"/>
            <a:ext cx="762480" cy="162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2" name="CustomShape 784"/>
          <p:cNvSpPr/>
          <p:nvPr/>
        </p:nvSpPr>
        <p:spPr>
          <a:xfrm rot="5400000">
            <a:off x="7717680" y="1816920"/>
            <a:ext cx="763920" cy="126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3" name="CustomShape 785"/>
          <p:cNvSpPr/>
          <p:nvPr/>
        </p:nvSpPr>
        <p:spPr>
          <a:xfrm>
            <a:off x="7805520" y="1770480"/>
            <a:ext cx="32040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H</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endParaRPr b="0" lang="pt-BR" sz="2500" spc="-1" strike="noStrike">
              <a:solidFill>
                <a:srgbClr val="000000"/>
              </a:solidFill>
              <a:uFill>
                <a:solidFill>
                  <a:srgbClr val="ffffff"/>
                </a:solidFill>
              </a:uFill>
              <a:latin typeface="Arial"/>
            </a:endParaRPr>
          </a:p>
        </p:txBody>
      </p:sp>
      <p:sp>
        <p:nvSpPr>
          <p:cNvPr id="834" name="CustomShape 786"/>
          <p:cNvSpPr/>
          <p:nvPr/>
        </p:nvSpPr>
        <p:spPr>
          <a:xfrm>
            <a:off x="7723800" y="1506240"/>
            <a:ext cx="246960" cy="19548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835" name="CustomShape 787"/>
          <p:cNvSpPr/>
          <p:nvPr/>
        </p:nvSpPr>
        <p:spPr>
          <a:xfrm>
            <a:off x="8531640" y="2456640"/>
            <a:ext cx="148680" cy="158400"/>
          </a:xfrm>
          <a:prstGeom prst="ellipse">
            <a:avLst/>
          </a:prstGeom>
          <a:solidFill>
            <a:srgbClr val="808080"/>
          </a:solidFill>
          <a:ln w="9360">
            <a:solidFill>
              <a:srgbClr val="000000"/>
            </a:solidFill>
            <a:miter/>
          </a:ln>
        </p:spPr>
        <p:style>
          <a:lnRef idx="0"/>
          <a:fillRef idx="0"/>
          <a:effectRef idx="0"/>
          <a:fontRef idx="minor"/>
        </p:style>
      </p:sp>
      <p:sp>
        <p:nvSpPr>
          <p:cNvPr id="836" name="CustomShape 788"/>
          <p:cNvSpPr/>
          <p:nvPr/>
        </p:nvSpPr>
        <p:spPr>
          <a:xfrm>
            <a:off x="8483760" y="2418480"/>
            <a:ext cx="242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
        <p:nvSpPr>
          <p:cNvPr id="837" name="CustomShape 789"/>
          <p:cNvSpPr/>
          <p:nvPr/>
        </p:nvSpPr>
        <p:spPr>
          <a:xfrm>
            <a:off x="7196400" y="1182600"/>
            <a:ext cx="148320" cy="158400"/>
          </a:xfrm>
          <a:prstGeom prst="ellipse">
            <a:avLst/>
          </a:prstGeom>
          <a:solidFill>
            <a:srgbClr val="808080"/>
          </a:solidFill>
          <a:ln w="9360">
            <a:solidFill>
              <a:srgbClr val="000000"/>
            </a:solidFill>
            <a:miter/>
          </a:ln>
        </p:spPr>
        <p:style>
          <a:lnRef idx="0"/>
          <a:fillRef idx="0"/>
          <a:effectRef idx="0"/>
          <a:fontRef idx="minor"/>
        </p:style>
      </p:sp>
      <p:sp>
        <p:nvSpPr>
          <p:cNvPr id="838" name="CustomShape 790"/>
          <p:cNvSpPr/>
          <p:nvPr/>
        </p:nvSpPr>
        <p:spPr>
          <a:xfrm>
            <a:off x="7148520" y="1143000"/>
            <a:ext cx="241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500" spc="-1" strike="noStrike">
              <a:solidFill>
                <a:srgbClr val="000000"/>
              </a:solidFill>
              <a:uFill>
                <a:solidFill>
                  <a:srgbClr val="ffffff"/>
                </a:solidFill>
              </a:uFill>
              <a:latin typeface="Arial"/>
            </a:endParaRPr>
          </a:p>
        </p:txBody>
      </p:sp>
      <p:sp>
        <p:nvSpPr>
          <p:cNvPr id="839" name="CustomShape 791"/>
          <p:cNvSpPr/>
          <p:nvPr/>
        </p:nvSpPr>
        <p:spPr>
          <a:xfrm rot="384000">
            <a:off x="8975880" y="1460160"/>
            <a:ext cx="536400" cy="1536840"/>
          </a:xfrm>
          <a:custGeom>
            <a:avLst/>
            <a:gdLst/>
            <a:ahLst/>
            <a:rect l="l" t="t" r="r" b="b"/>
            <a:pathLst>
              <a:path w="653" h="1114">
                <a:moveTo>
                  <a:pt x="221" y="283"/>
                </a:moveTo>
                <a:cubicBezTo>
                  <a:pt x="165" y="302"/>
                  <a:pt x="0" y="77"/>
                  <a:pt x="0" y="110"/>
                </a:cubicBezTo>
                <a:cubicBezTo>
                  <a:pt x="0" y="143"/>
                  <a:pt x="183" y="379"/>
                  <a:pt x="221" y="483"/>
                </a:cubicBezTo>
                <a:cubicBezTo>
                  <a:pt x="260" y="587"/>
                  <a:pt x="242" y="658"/>
                  <a:pt x="232" y="734"/>
                </a:cubicBezTo>
                <a:cubicBezTo>
                  <a:pt x="222" y="810"/>
                  <a:pt x="144" y="875"/>
                  <a:pt x="158" y="938"/>
                </a:cubicBezTo>
                <a:cubicBezTo>
                  <a:pt x="172" y="1001"/>
                  <a:pt x="265" y="1114"/>
                  <a:pt x="315" y="1112"/>
                </a:cubicBezTo>
                <a:cubicBezTo>
                  <a:pt x="365" y="1110"/>
                  <a:pt x="449" y="988"/>
                  <a:pt x="461" y="926"/>
                </a:cubicBezTo>
                <a:cubicBezTo>
                  <a:pt x="473" y="864"/>
                  <a:pt x="398" y="812"/>
                  <a:pt x="389" y="739"/>
                </a:cubicBezTo>
                <a:cubicBezTo>
                  <a:pt x="380" y="666"/>
                  <a:pt x="361" y="579"/>
                  <a:pt x="405" y="485"/>
                </a:cubicBezTo>
                <a:cubicBezTo>
                  <a:pt x="449" y="391"/>
                  <a:pt x="647" y="208"/>
                  <a:pt x="650" y="176"/>
                </a:cubicBezTo>
                <a:cubicBezTo>
                  <a:pt x="653" y="144"/>
                  <a:pt x="475" y="320"/>
                  <a:pt x="423" y="291"/>
                </a:cubicBezTo>
                <a:cubicBezTo>
                  <a:pt x="370" y="262"/>
                  <a:pt x="369" y="2"/>
                  <a:pt x="335" y="1"/>
                </a:cubicBezTo>
                <a:cubicBezTo>
                  <a:pt x="301" y="0"/>
                  <a:pt x="276" y="265"/>
                  <a:pt x="221" y="283"/>
                </a:cubicBezTo>
                <a:close/>
              </a:path>
            </a:pathLst>
          </a:custGeom>
          <a:gradFill>
            <a:gsLst>
              <a:gs pos="0">
                <a:srgbClr val="ffffff"/>
              </a:gs>
              <a:gs pos="100000">
                <a:srgbClr val="d366fb"/>
              </a:gs>
            </a:gsLst>
            <a:lin ang="5400000"/>
          </a:gradFill>
          <a:ln>
            <a:noFill/>
          </a:ln>
          <a:effectLst>
            <a:outerShdw dist="17819" dir="2700000">
              <a:srgbClr val="999999"/>
            </a:outerShdw>
          </a:effectLst>
        </p:spPr>
        <p:style>
          <a:lnRef idx="0"/>
          <a:fillRef idx="0"/>
          <a:effectRef idx="0"/>
          <a:fontRef idx="minor"/>
        </p:style>
      </p:sp>
      <p:sp>
        <p:nvSpPr>
          <p:cNvPr id="840" name="CustomShape 792"/>
          <p:cNvSpPr/>
          <p:nvPr/>
        </p:nvSpPr>
        <p:spPr>
          <a:xfrm rot="5611200">
            <a:off x="8733600" y="2325600"/>
            <a:ext cx="947880" cy="2142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41" name="CustomShape 793"/>
          <p:cNvSpPr/>
          <p:nvPr/>
        </p:nvSpPr>
        <p:spPr>
          <a:xfrm rot="384000">
            <a:off x="9100800" y="1874880"/>
            <a:ext cx="25128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RTK</a:t>
            </a:r>
            <a:endParaRPr b="0" lang="pt-BR" sz="2500" spc="-1" strike="noStrike">
              <a:solidFill>
                <a:srgbClr val="000000"/>
              </a:solidFill>
              <a:uFill>
                <a:solidFill>
                  <a:srgbClr val="ffffff"/>
                </a:solidFill>
              </a:uFill>
              <a:latin typeface="Arial"/>
            </a:endParaRPr>
          </a:p>
        </p:txBody>
      </p:sp>
      <p:sp>
        <p:nvSpPr>
          <p:cNvPr id="842" name="CustomShape 794"/>
          <p:cNvSpPr/>
          <p:nvPr/>
        </p:nvSpPr>
        <p:spPr>
          <a:xfrm rot="21322200">
            <a:off x="1704600" y="2238120"/>
            <a:ext cx="654120" cy="4064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565e5"/>
              </a:gs>
              <a:gs pos="100000">
                <a:srgbClr val="84b7fc"/>
              </a:gs>
            </a:gsLst>
            <a:lin ang="2700000"/>
          </a:gradFill>
          <a:ln w="9360">
            <a:solidFill>
              <a:srgbClr val="000000"/>
            </a:solidFill>
            <a:round/>
          </a:ln>
        </p:spPr>
        <p:style>
          <a:lnRef idx="0"/>
          <a:fillRef idx="0"/>
          <a:effectRef idx="0"/>
          <a:fontRef idx="minor"/>
        </p:style>
      </p:sp>
      <p:sp>
        <p:nvSpPr>
          <p:cNvPr id="843" name="CustomShape 795"/>
          <p:cNvSpPr/>
          <p:nvPr/>
        </p:nvSpPr>
        <p:spPr>
          <a:xfrm rot="20742000">
            <a:off x="2104920" y="2486520"/>
            <a:ext cx="225360" cy="101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44" name="CustomShape 796"/>
          <p:cNvSpPr/>
          <p:nvPr/>
        </p:nvSpPr>
        <p:spPr>
          <a:xfrm rot="21322200">
            <a:off x="1836720" y="2365560"/>
            <a:ext cx="400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a:t>
            </a:r>
            <a:endParaRPr b="0" lang="pt-BR" sz="2500" spc="-1" strike="noStrike">
              <a:solidFill>
                <a:srgbClr val="000000"/>
              </a:solidFill>
              <a:uFill>
                <a:solidFill>
                  <a:srgbClr val="ffffff"/>
                </a:solidFill>
              </a:uFill>
              <a:latin typeface="Arial"/>
            </a:endParaRPr>
          </a:p>
        </p:txBody>
      </p:sp>
      <p:sp>
        <p:nvSpPr>
          <p:cNvPr id="845" name="CustomShape 797"/>
          <p:cNvSpPr/>
          <p:nvPr/>
        </p:nvSpPr>
        <p:spPr>
          <a:xfrm>
            <a:off x="8304120" y="2917800"/>
            <a:ext cx="895320" cy="47304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846" name="CustomShape 798"/>
          <p:cNvSpPr/>
          <p:nvPr/>
        </p:nvSpPr>
        <p:spPr>
          <a:xfrm rot="557400">
            <a:off x="8803440" y="3220920"/>
            <a:ext cx="255240" cy="99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47" name="CustomShape 799"/>
          <p:cNvSpPr/>
          <p:nvPr/>
        </p:nvSpPr>
        <p:spPr>
          <a:xfrm>
            <a:off x="8541360" y="303300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SOS</a:t>
            </a:r>
            <a:endParaRPr b="0" lang="pt-BR" sz="2500" spc="-1" strike="noStrike">
              <a:solidFill>
                <a:srgbClr val="000000"/>
              </a:solidFill>
              <a:uFill>
                <a:solidFill>
                  <a:srgbClr val="ffffff"/>
                </a:solidFill>
              </a:uFill>
              <a:latin typeface="Arial"/>
            </a:endParaRPr>
          </a:p>
        </p:txBody>
      </p:sp>
      <p:sp>
        <p:nvSpPr>
          <p:cNvPr id="848" name="CustomShape 800"/>
          <p:cNvSpPr/>
          <p:nvPr/>
        </p:nvSpPr>
        <p:spPr>
          <a:xfrm rot="530400">
            <a:off x="8430840" y="2652840"/>
            <a:ext cx="692280" cy="3776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f4a4a"/>
              </a:gs>
              <a:gs pos="100000">
                <a:srgbClr val="ff9393"/>
              </a:gs>
            </a:gsLst>
            <a:lin ang="5730000"/>
          </a:gradFill>
          <a:ln>
            <a:noFill/>
          </a:ln>
        </p:spPr>
        <p:style>
          <a:lnRef idx="0"/>
          <a:fillRef idx="0"/>
          <a:effectRef idx="0"/>
          <a:fontRef idx="minor"/>
        </p:style>
      </p:sp>
      <p:sp>
        <p:nvSpPr>
          <p:cNvPr id="849" name="CustomShape 801"/>
          <p:cNvSpPr/>
          <p:nvPr/>
        </p:nvSpPr>
        <p:spPr>
          <a:xfrm rot="31200">
            <a:off x="8692200" y="2831400"/>
            <a:ext cx="394200" cy="1753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50" name="CustomShape 802"/>
          <p:cNvSpPr/>
          <p:nvPr/>
        </p:nvSpPr>
        <p:spPr>
          <a:xfrm>
            <a:off x="8488440" y="271908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GRB2</a:t>
            </a:r>
            <a:endParaRPr b="0" lang="pt-BR" sz="2500" spc="-1" strike="noStrike">
              <a:solidFill>
                <a:srgbClr val="000000"/>
              </a:solidFill>
              <a:uFill>
                <a:solidFill>
                  <a:srgbClr val="ffffff"/>
                </a:solidFill>
              </a:uFill>
              <a:latin typeface="Arial"/>
            </a:endParaRPr>
          </a:p>
        </p:txBody>
      </p:sp>
      <p:sp>
        <p:nvSpPr>
          <p:cNvPr id="851" name="CustomShape 803"/>
          <p:cNvSpPr/>
          <p:nvPr/>
        </p:nvSpPr>
        <p:spPr>
          <a:xfrm rot="530400">
            <a:off x="8475480" y="2357280"/>
            <a:ext cx="691920" cy="3780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852" name="CustomShape 804"/>
          <p:cNvSpPr/>
          <p:nvPr/>
        </p:nvSpPr>
        <p:spPr>
          <a:xfrm rot="31200">
            <a:off x="8737200" y="2535840"/>
            <a:ext cx="393840" cy="1753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53" name="CustomShape 805"/>
          <p:cNvSpPr/>
          <p:nvPr/>
        </p:nvSpPr>
        <p:spPr>
          <a:xfrm>
            <a:off x="8627040" y="243072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SHC</a:t>
            </a:r>
            <a:endParaRPr b="0" lang="pt-BR" sz="2500" spc="-1" strike="noStrike">
              <a:solidFill>
                <a:srgbClr val="000000"/>
              </a:solidFill>
              <a:uFill>
                <a:solidFill>
                  <a:srgbClr val="ffffff"/>
                </a:solidFill>
              </a:uFill>
              <a:latin typeface="Arial"/>
            </a:endParaRPr>
          </a:p>
        </p:txBody>
      </p:sp>
      <p:sp>
        <p:nvSpPr>
          <p:cNvPr id="854" name="CustomShape 806"/>
          <p:cNvSpPr/>
          <p:nvPr/>
        </p:nvSpPr>
        <p:spPr>
          <a:xfrm rot="247800">
            <a:off x="9036720" y="981360"/>
            <a:ext cx="597240" cy="80136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a3632f"/>
              </a:gs>
              <a:gs pos="100000">
                <a:srgbClr val="f8c888"/>
              </a:gs>
            </a:gsLst>
            <a:lin ang="5400000"/>
          </a:gradFill>
          <a:ln>
            <a:noFill/>
          </a:ln>
          <a:effectLst>
            <a:outerShdw dist="153753" dir="2700000">
              <a:srgbClr val="623b1c">
                <a:alpha val="50000"/>
              </a:srgbClr>
            </a:outerShdw>
          </a:effectLst>
        </p:spPr>
        <p:style>
          <a:lnRef idx="0"/>
          <a:fillRef idx="0"/>
          <a:effectRef idx="0"/>
          <a:fontRef idx="minor"/>
        </p:style>
      </p:sp>
      <p:sp>
        <p:nvSpPr>
          <p:cNvPr id="855" name="CustomShape 807"/>
          <p:cNvSpPr/>
          <p:nvPr/>
        </p:nvSpPr>
        <p:spPr>
          <a:xfrm rot="17650800">
            <a:off x="8990280" y="1036080"/>
            <a:ext cx="550800" cy="3639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56" name="CustomShape 808"/>
          <p:cNvSpPr/>
          <p:nvPr/>
        </p:nvSpPr>
        <p:spPr>
          <a:xfrm rot="247800">
            <a:off x="9004320" y="1187640"/>
            <a:ext cx="7293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Growth</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Factors</a:t>
            </a:r>
            <a:endParaRPr b="0" lang="pt-BR" sz="2500" spc="-1" strike="noStrike">
              <a:solidFill>
                <a:srgbClr val="000000"/>
              </a:solidFill>
              <a:uFill>
                <a:solidFill>
                  <a:srgbClr val="ffffff"/>
                </a:solidFill>
              </a:uFill>
              <a:latin typeface="Arial"/>
            </a:endParaRPr>
          </a:p>
        </p:txBody>
      </p:sp>
      <p:sp>
        <p:nvSpPr>
          <p:cNvPr id="857" name="CustomShape 809"/>
          <p:cNvSpPr/>
          <p:nvPr/>
        </p:nvSpPr>
        <p:spPr>
          <a:xfrm>
            <a:off x="9352440" y="2724120"/>
            <a:ext cx="596160" cy="415440"/>
          </a:xfrm>
          <a:custGeom>
            <a:avLst/>
            <a:gdLst/>
            <a:ahLst/>
            <a:rect l="l" t="t" r="r" b="b"/>
            <a:pathLst>
              <a:path w="974" h="449">
                <a:moveTo>
                  <a:pt x="205" y="95"/>
                </a:moveTo>
                <a:cubicBezTo>
                  <a:pt x="203" y="35"/>
                  <a:pt x="250" y="33"/>
                  <a:pt x="290" y="27"/>
                </a:cubicBezTo>
                <a:cubicBezTo>
                  <a:pt x="330" y="21"/>
                  <a:pt x="413" y="18"/>
                  <a:pt x="436" y="60"/>
                </a:cubicBezTo>
                <a:cubicBezTo>
                  <a:pt x="454" y="36"/>
                  <a:pt x="505" y="2"/>
                  <a:pt x="547" y="5"/>
                </a:cubicBezTo>
                <a:cubicBezTo>
                  <a:pt x="589" y="8"/>
                  <a:pt x="695" y="0"/>
                  <a:pt x="687" y="79"/>
                </a:cubicBezTo>
                <a:cubicBezTo>
                  <a:pt x="754" y="54"/>
                  <a:pt x="776" y="61"/>
                  <a:pt x="826" y="69"/>
                </a:cubicBezTo>
                <a:cubicBezTo>
                  <a:pt x="876" y="77"/>
                  <a:pt x="887" y="111"/>
                  <a:pt x="863" y="158"/>
                </a:cubicBezTo>
                <a:cubicBezTo>
                  <a:pt x="913" y="164"/>
                  <a:pt x="948" y="179"/>
                  <a:pt x="953" y="201"/>
                </a:cubicBezTo>
                <a:cubicBezTo>
                  <a:pt x="974" y="244"/>
                  <a:pt x="938" y="275"/>
                  <a:pt x="896" y="290"/>
                </a:cubicBezTo>
                <a:cubicBezTo>
                  <a:pt x="922" y="343"/>
                  <a:pt x="895" y="359"/>
                  <a:pt x="865" y="380"/>
                </a:cubicBezTo>
                <a:cubicBezTo>
                  <a:pt x="835" y="401"/>
                  <a:pt x="770" y="392"/>
                  <a:pt x="739" y="384"/>
                </a:cubicBezTo>
                <a:cubicBezTo>
                  <a:pt x="724" y="404"/>
                  <a:pt x="731" y="449"/>
                  <a:pt x="629" y="446"/>
                </a:cubicBezTo>
                <a:cubicBezTo>
                  <a:pt x="527" y="443"/>
                  <a:pt x="536" y="410"/>
                  <a:pt x="509" y="393"/>
                </a:cubicBezTo>
                <a:cubicBezTo>
                  <a:pt x="468" y="418"/>
                  <a:pt x="434" y="448"/>
                  <a:pt x="398" y="446"/>
                </a:cubicBezTo>
                <a:cubicBezTo>
                  <a:pt x="321" y="445"/>
                  <a:pt x="334" y="396"/>
                  <a:pt x="292" y="389"/>
                </a:cubicBezTo>
                <a:cubicBezTo>
                  <a:pt x="252" y="380"/>
                  <a:pt x="189" y="403"/>
                  <a:pt x="157" y="392"/>
                </a:cubicBezTo>
                <a:cubicBezTo>
                  <a:pt x="125" y="381"/>
                  <a:pt x="103" y="354"/>
                  <a:pt x="101" y="324"/>
                </a:cubicBezTo>
                <a:cubicBezTo>
                  <a:pt x="56" y="320"/>
                  <a:pt x="14" y="289"/>
                  <a:pt x="7" y="269"/>
                </a:cubicBezTo>
                <a:cubicBezTo>
                  <a:pt x="0" y="200"/>
                  <a:pt x="50" y="213"/>
                  <a:pt x="59" y="200"/>
                </a:cubicBezTo>
                <a:cubicBezTo>
                  <a:pt x="40" y="164"/>
                  <a:pt x="1" y="161"/>
                  <a:pt x="58" y="111"/>
                </a:cubicBezTo>
                <a:cubicBezTo>
                  <a:pt x="115" y="61"/>
                  <a:pt x="194" y="80"/>
                  <a:pt x="205" y="95"/>
                </a:cubicBezTo>
                <a:close/>
              </a:path>
            </a:pathLst>
          </a:custGeom>
          <a:gradFill>
            <a:gsLst>
              <a:gs pos="0">
                <a:srgbClr val="00ff00"/>
              </a:gs>
              <a:gs pos="100000">
                <a:srgbClr val="85ff85"/>
              </a:gs>
            </a:gsLst>
            <a:lin ang="5400000"/>
          </a:gradFill>
          <a:ln>
            <a:noFill/>
          </a:ln>
          <a:effectLst>
            <a:outerShdw dist="17819" dir="2700000">
              <a:srgbClr val="009900"/>
            </a:outerShdw>
          </a:effectLst>
        </p:spPr>
        <p:style>
          <a:lnRef idx="0"/>
          <a:fillRef idx="0"/>
          <a:effectRef idx="0"/>
          <a:fontRef idx="minor"/>
        </p:style>
      </p:sp>
      <p:sp>
        <p:nvSpPr>
          <p:cNvPr id="858" name="CustomShape 810"/>
          <p:cNvSpPr/>
          <p:nvPr/>
        </p:nvSpPr>
        <p:spPr>
          <a:xfrm>
            <a:off x="9578880" y="2873880"/>
            <a:ext cx="358560" cy="2214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59" name="CustomShape 811"/>
          <p:cNvSpPr/>
          <p:nvPr/>
        </p:nvSpPr>
        <p:spPr>
          <a:xfrm>
            <a:off x="9229680" y="2815200"/>
            <a:ext cx="812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Ras</a:t>
            </a:r>
            <a:endParaRPr b="0" lang="pt-BR" sz="2500" spc="-1" strike="noStrike">
              <a:solidFill>
                <a:srgbClr val="000000"/>
              </a:solidFill>
              <a:uFill>
                <a:solidFill>
                  <a:srgbClr val="ffffff"/>
                </a:solidFill>
              </a:uFill>
              <a:latin typeface="Arial"/>
            </a:endParaRPr>
          </a:p>
        </p:txBody>
      </p:sp>
      <p:sp>
        <p:nvSpPr>
          <p:cNvPr id="860" name="CustomShape 812"/>
          <p:cNvSpPr/>
          <p:nvPr/>
        </p:nvSpPr>
        <p:spPr>
          <a:xfrm>
            <a:off x="9010800" y="4365720"/>
            <a:ext cx="663480" cy="396720"/>
          </a:xfrm>
          <a:custGeom>
            <a:avLst/>
            <a:gdLst/>
            <a:ahLst/>
            <a:rect l="0" t="0" r="r" b="b"/>
            <a:pathLst>
              <a:path w="1844" h="1104">
                <a:moveTo>
                  <a:pt x="339" y="0"/>
                </a:moveTo>
                <a:lnTo>
                  <a:pt x="1504" y="0"/>
                </a:lnTo>
                <a:lnTo>
                  <a:pt x="1843" y="339"/>
                </a:lnTo>
                <a:lnTo>
                  <a:pt x="1843" y="763"/>
                </a:lnTo>
                <a:lnTo>
                  <a:pt x="1504" y="1103"/>
                </a:lnTo>
                <a:lnTo>
                  <a:pt x="339" y="1103"/>
                </a:lnTo>
                <a:lnTo>
                  <a:pt x="0" y="763"/>
                </a:lnTo>
                <a:lnTo>
                  <a:pt x="0" y="339"/>
                </a:lnTo>
                <a:lnTo>
                  <a:pt x="339"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861" name="CustomShape 813"/>
          <p:cNvSpPr/>
          <p:nvPr/>
        </p:nvSpPr>
        <p:spPr>
          <a:xfrm rot="21476400">
            <a:off x="9365040" y="4537800"/>
            <a:ext cx="270000" cy="143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62" name="CustomShape 814"/>
          <p:cNvSpPr/>
          <p:nvPr/>
        </p:nvSpPr>
        <p:spPr>
          <a:xfrm>
            <a:off x="9205560" y="4472640"/>
            <a:ext cx="329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Raf1</a:t>
            </a:r>
            <a:endParaRPr b="0" lang="pt-BR" sz="2500" spc="-1" strike="noStrike">
              <a:solidFill>
                <a:srgbClr val="000000"/>
              </a:solidFill>
              <a:uFill>
                <a:solidFill>
                  <a:srgbClr val="ffffff"/>
                </a:solidFill>
              </a:uFill>
              <a:latin typeface="Arial"/>
            </a:endParaRPr>
          </a:p>
        </p:txBody>
      </p:sp>
      <p:sp>
        <p:nvSpPr>
          <p:cNvPr id="863" name="CustomShape 815"/>
          <p:cNvSpPr/>
          <p:nvPr/>
        </p:nvSpPr>
        <p:spPr>
          <a:xfrm>
            <a:off x="8961480" y="756432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864" name="CustomShape 816"/>
          <p:cNvSpPr/>
          <p:nvPr/>
        </p:nvSpPr>
        <p:spPr>
          <a:xfrm rot="21476400">
            <a:off x="9329400" y="7718040"/>
            <a:ext cx="393840" cy="2383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65" name="CustomShape 817"/>
          <p:cNvSpPr/>
          <p:nvPr/>
        </p:nvSpPr>
        <p:spPr>
          <a:xfrm>
            <a:off x="9070920" y="7684920"/>
            <a:ext cx="549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MEK1,2</a:t>
            </a:r>
            <a:endParaRPr b="0" lang="pt-BR" sz="2500" spc="-1" strike="noStrike">
              <a:solidFill>
                <a:srgbClr val="000000"/>
              </a:solidFill>
              <a:uFill>
                <a:solidFill>
                  <a:srgbClr val="ffffff"/>
                </a:solidFill>
              </a:uFill>
              <a:latin typeface="Arial"/>
            </a:endParaRPr>
          </a:p>
        </p:txBody>
      </p:sp>
      <p:sp>
        <p:nvSpPr>
          <p:cNvPr id="866" name="CustomShape 818"/>
          <p:cNvSpPr/>
          <p:nvPr/>
        </p:nvSpPr>
        <p:spPr>
          <a:xfrm>
            <a:off x="9091440" y="9997920"/>
            <a:ext cx="644760" cy="469440"/>
          </a:xfrm>
          <a:custGeom>
            <a:avLst/>
            <a:gdLst/>
            <a:ahLst/>
            <a:rect l="0" t="0" r="r" b="b"/>
            <a:pathLst>
              <a:path w="1793" h="1306">
                <a:moveTo>
                  <a:pt x="402" y="0"/>
                </a:moveTo>
                <a:lnTo>
                  <a:pt x="1389" y="0"/>
                </a:lnTo>
                <a:lnTo>
                  <a:pt x="1792" y="402"/>
                </a:lnTo>
                <a:lnTo>
                  <a:pt x="1792" y="902"/>
                </a:lnTo>
                <a:lnTo>
                  <a:pt x="1389" y="1305"/>
                </a:lnTo>
                <a:lnTo>
                  <a:pt x="402" y="1305"/>
                </a:lnTo>
                <a:lnTo>
                  <a:pt x="0" y="902"/>
                </a:lnTo>
                <a:lnTo>
                  <a:pt x="0" y="402"/>
                </a:lnTo>
                <a:lnTo>
                  <a:pt x="402" y="0"/>
                </a:lnTo>
              </a:path>
            </a:pathLst>
          </a:custGeom>
          <a:gradFill>
            <a:gsLst>
              <a:gs pos="0">
                <a:srgbClr val="7e3600"/>
              </a:gs>
              <a:gs pos="50000">
                <a:srgbClr val="fa6a00"/>
              </a:gs>
              <a:gs pos="100000">
                <a:srgbClr val="7e3600"/>
              </a:gs>
            </a:gsLst>
            <a:lin ang="5400000"/>
          </a:gradFill>
          <a:ln>
            <a:noFill/>
          </a:ln>
        </p:spPr>
        <p:style>
          <a:lnRef idx="0"/>
          <a:fillRef idx="0"/>
          <a:effectRef idx="0"/>
          <a:fontRef idx="minor"/>
        </p:style>
      </p:sp>
      <p:sp>
        <p:nvSpPr>
          <p:cNvPr id="867" name="CustomShape 819"/>
          <p:cNvSpPr/>
          <p:nvPr/>
        </p:nvSpPr>
        <p:spPr>
          <a:xfrm rot="21476400">
            <a:off x="9400680" y="10193400"/>
            <a:ext cx="332280" cy="196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68" name="CustomShape 820"/>
          <p:cNvSpPr/>
          <p:nvPr/>
        </p:nvSpPr>
        <p:spPr>
          <a:xfrm>
            <a:off x="9271080" y="1012500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ERK</a:t>
            </a:r>
            <a:endParaRPr b="0" lang="pt-BR" sz="2500" spc="-1" strike="noStrike">
              <a:solidFill>
                <a:srgbClr val="000000"/>
              </a:solidFill>
              <a:uFill>
                <a:solidFill>
                  <a:srgbClr val="ffffff"/>
                </a:solidFill>
              </a:uFill>
              <a:latin typeface="Arial"/>
            </a:endParaRPr>
          </a:p>
        </p:txBody>
      </p:sp>
      <p:sp>
        <p:nvSpPr>
          <p:cNvPr id="869" name="CustomShape 821"/>
          <p:cNvSpPr/>
          <p:nvPr/>
        </p:nvSpPr>
        <p:spPr>
          <a:xfrm>
            <a:off x="8356680" y="8058240"/>
            <a:ext cx="561960" cy="371520"/>
          </a:xfrm>
          <a:custGeom>
            <a:avLst/>
            <a:gdLst/>
            <a:ahLst/>
            <a:rect l="0" t="0" r="r" b="b"/>
            <a:pathLst>
              <a:path w="1563" h="1034">
                <a:moveTo>
                  <a:pt x="318" y="0"/>
                </a:moveTo>
                <a:lnTo>
                  <a:pt x="1243" y="0"/>
                </a:lnTo>
                <a:lnTo>
                  <a:pt x="1562" y="318"/>
                </a:lnTo>
                <a:lnTo>
                  <a:pt x="1562" y="714"/>
                </a:lnTo>
                <a:lnTo>
                  <a:pt x="1243" y="1033"/>
                </a:lnTo>
                <a:lnTo>
                  <a:pt x="318" y="1033"/>
                </a:lnTo>
                <a:lnTo>
                  <a:pt x="0" y="714"/>
                </a:lnTo>
                <a:lnTo>
                  <a:pt x="0" y="318"/>
                </a:lnTo>
                <a:lnTo>
                  <a:pt x="318" y="0"/>
                </a:lnTo>
              </a:path>
            </a:pathLst>
          </a:custGeom>
          <a:gradFill>
            <a:gsLst>
              <a:gs pos="0">
                <a:srgbClr val="006c00"/>
              </a:gs>
              <a:gs pos="50000">
                <a:srgbClr val="00ff00"/>
              </a:gs>
              <a:gs pos="100000">
                <a:srgbClr val="006c00"/>
              </a:gs>
            </a:gsLst>
            <a:lin ang="5400000"/>
          </a:gradFill>
          <a:ln>
            <a:noFill/>
          </a:ln>
        </p:spPr>
        <p:style>
          <a:lnRef idx="0"/>
          <a:fillRef idx="0"/>
          <a:effectRef idx="0"/>
          <a:fontRef idx="minor"/>
        </p:style>
      </p:sp>
      <p:sp>
        <p:nvSpPr>
          <p:cNvPr id="870" name="CustomShape 822"/>
          <p:cNvSpPr/>
          <p:nvPr/>
        </p:nvSpPr>
        <p:spPr>
          <a:xfrm rot="21476400">
            <a:off x="8627400" y="8186040"/>
            <a:ext cx="289800" cy="198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71" name="CustomShape 823"/>
          <p:cNvSpPr/>
          <p:nvPr/>
        </p:nvSpPr>
        <p:spPr>
          <a:xfrm>
            <a:off x="8477280" y="8158320"/>
            <a:ext cx="4395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000000"/>
                </a:solidFill>
                <a:uFill>
                  <a:solidFill>
                    <a:srgbClr val="ffffff"/>
                  </a:solidFill>
                </a:uFill>
                <a:latin typeface="Arial"/>
              </a:rPr>
              <a:t>BRaf</a:t>
            </a:r>
            <a:endParaRPr b="0" lang="pt-BR" sz="2500" spc="-1" strike="noStrike">
              <a:solidFill>
                <a:srgbClr val="000000"/>
              </a:solidFill>
              <a:uFill>
                <a:solidFill>
                  <a:srgbClr val="ffffff"/>
                </a:solidFill>
              </a:uFill>
              <a:latin typeface="Arial"/>
            </a:endParaRPr>
          </a:p>
        </p:txBody>
      </p:sp>
      <p:sp>
        <p:nvSpPr>
          <p:cNvPr id="872" name="CustomShape 824"/>
          <p:cNvSpPr/>
          <p:nvPr/>
        </p:nvSpPr>
        <p:spPr>
          <a:xfrm>
            <a:off x="8169120" y="7508880"/>
            <a:ext cx="762120" cy="4096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c8c8c8"/>
              </a:gs>
              <a:gs pos="100000">
                <a:srgbClr val="a3a3a3"/>
              </a:gs>
            </a:gsLst>
            <a:lin ang="2700000"/>
          </a:gradFill>
          <a:ln w="9360">
            <a:solidFill>
              <a:srgbClr val="000000"/>
            </a:solidFill>
            <a:round/>
          </a:ln>
        </p:spPr>
        <p:style>
          <a:lnRef idx="0"/>
          <a:fillRef idx="0"/>
          <a:effectRef idx="0"/>
          <a:fontRef idx="minor"/>
        </p:style>
      </p:sp>
      <p:sp>
        <p:nvSpPr>
          <p:cNvPr id="873" name="CustomShape 825"/>
          <p:cNvSpPr/>
          <p:nvPr/>
        </p:nvSpPr>
        <p:spPr>
          <a:xfrm rot="557400">
            <a:off x="8594280" y="7770960"/>
            <a:ext cx="217440" cy="87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74" name="CustomShape 826"/>
          <p:cNvSpPr/>
          <p:nvPr/>
        </p:nvSpPr>
        <p:spPr>
          <a:xfrm>
            <a:off x="8235720" y="7556760"/>
            <a:ext cx="552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Rap1</a:t>
            </a:r>
            <a:endParaRPr b="0" lang="pt-BR" sz="2500" spc="-1" strike="noStrike">
              <a:solidFill>
                <a:srgbClr val="000000"/>
              </a:solidFill>
              <a:uFill>
                <a:solidFill>
                  <a:srgbClr val="ffffff"/>
                </a:solidFill>
              </a:uFill>
              <a:latin typeface="Arial"/>
            </a:endParaRPr>
          </a:p>
        </p:txBody>
      </p:sp>
      <p:sp>
        <p:nvSpPr>
          <p:cNvPr id="875" name="CustomShape 827"/>
          <p:cNvSpPr/>
          <p:nvPr/>
        </p:nvSpPr>
        <p:spPr>
          <a:xfrm>
            <a:off x="8467560" y="72406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876" name="CustomShape 828"/>
          <p:cNvSpPr/>
          <p:nvPr/>
        </p:nvSpPr>
        <p:spPr>
          <a:xfrm>
            <a:off x="8588520" y="73440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877" name="CustomShape 829"/>
          <p:cNvSpPr/>
          <p:nvPr/>
        </p:nvSpPr>
        <p:spPr>
          <a:xfrm>
            <a:off x="8604360" y="73288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878" name="CustomShape 830"/>
          <p:cNvSpPr/>
          <p:nvPr/>
        </p:nvSpPr>
        <p:spPr>
          <a:xfrm rot="530400">
            <a:off x="804960" y="285228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879" name="CustomShape 831"/>
          <p:cNvSpPr/>
          <p:nvPr/>
        </p:nvSpPr>
        <p:spPr>
          <a:xfrm rot="31200">
            <a:off x="1045440" y="307728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80" name="CustomShape 832"/>
          <p:cNvSpPr/>
          <p:nvPr/>
        </p:nvSpPr>
        <p:spPr>
          <a:xfrm>
            <a:off x="946080" y="2918520"/>
            <a:ext cx="4093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881" name="CustomShape 833"/>
          <p:cNvSpPr/>
          <p:nvPr/>
        </p:nvSpPr>
        <p:spPr>
          <a:xfrm rot="530400">
            <a:off x="6786360" y="2469960"/>
            <a:ext cx="641160" cy="4791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882" name="CustomShape 834"/>
          <p:cNvSpPr/>
          <p:nvPr/>
        </p:nvSpPr>
        <p:spPr>
          <a:xfrm rot="31200">
            <a:off x="7027200" y="269460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83" name="CustomShape 835"/>
          <p:cNvSpPr/>
          <p:nvPr/>
        </p:nvSpPr>
        <p:spPr>
          <a:xfrm>
            <a:off x="6908760" y="2584800"/>
            <a:ext cx="3697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884" name="CustomShape 836"/>
          <p:cNvSpPr/>
          <p:nvPr/>
        </p:nvSpPr>
        <p:spPr>
          <a:xfrm rot="530400">
            <a:off x="5872320" y="234432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885" name="CustomShape 837"/>
          <p:cNvSpPr/>
          <p:nvPr/>
        </p:nvSpPr>
        <p:spPr>
          <a:xfrm rot="31200">
            <a:off x="6112800" y="256932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86" name="CustomShape 838"/>
          <p:cNvSpPr/>
          <p:nvPr/>
        </p:nvSpPr>
        <p:spPr>
          <a:xfrm>
            <a:off x="6013440" y="2410560"/>
            <a:ext cx="4093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887" name="CustomShape 839"/>
          <p:cNvSpPr/>
          <p:nvPr/>
        </p:nvSpPr>
        <p:spPr>
          <a:xfrm rot="530400">
            <a:off x="7535880" y="2624040"/>
            <a:ext cx="64260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888" name="CustomShape 840"/>
          <p:cNvSpPr/>
          <p:nvPr/>
        </p:nvSpPr>
        <p:spPr>
          <a:xfrm rot="31200">
            <a:off x="7776720" y="284868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89" name="CustomShape 841"/>
          <p:cNvSpPr/>
          <p:nvPr/>
        </p:nvSpPr>
        <p:spPr>
          <a:xfrm>
            <a:off x="7588800" y="2690640"/>
            <a:ext cx="560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500" spc="-1" strike="noStrike">
              <a:solidFill>
                <a:srgbClr val="000000"/>
              </a:solidFill>
              <a:uFill>
                <a:solidFill>
                  <a:srgbClr val="ffffff"/>
                </a:solidFill>
              </a:uFill>
              <a:latin typeface="Arial"/>
            </a:endParaRPr>
          </a:p>
        </p:txBody>
      </p:sp>
      <p:sp>
        <p:nvSpPr>
          <p:cNvPr id="890" name="CustomShape 842"/>
          <p:cNvSpPr/>
          <p:nvPr/>
        </p:nvSpPr>
        <p:spPr>
          <a:xfrm rot="530400">
            <a:off x="2798640" y="2598840"/>
            <a:ext cx="64260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891" name="CustomShape 843"/>
          <p:cNvSpPr/>
          <p:nvPr/>
        </p:nvSpPr>
        <p:spPr>
          <a:xfrm rot="31200">
            <a:off x="3039480" y="282348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92" name="CustomShape 844"/>
          <p:cNvSpPr/>
          <p:nvPr/>
        </p:nvSpPr>
        <p:spPr>
          <a:xfrm>
            <a:off x="2801520" y="2576520"/>
            <a:ext cx="61956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-Q,</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500" spc="-1" strike="noStrike">
              <a:solidFill>
                <a:srgbClr val="000000"/>
              </a:solidFill>
              <a:uFill>
                <a:solidFill>
                  <a:srgbClr val="ffffff"/>
                </a:solidFill>
              </a:uFill>
              <a:latin typeface="Arial"/>
            </a:endParaRPr>
          </a:p>
        </p:txBody>
      </p:sp>
      <p:sp>
        <p:nvSpPr>
          <p:cNvPr id="893" name="CustomShape 845"/>
          <p:cNvSpPr/>
          <p:nvPr/>
        </p:nvSpPr>
        <p:spPr>
          <a:xfrm rot="530400">
            <a:off x="6386400" y="2359080"/>
            <a:ext cx="64152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894" name="CustomShape 846"/>
          <p:cNvSpPr/>
          <p:nvPr/>
        </p:nvSpPr>
        <p:spPr>
          <a:xfrm rot="31200">
            <a:off x="6626880" y="2583720"/>
            <a:ext cx="3654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95" name="CustomShape 847"/>
          <p:cNvSpPr/>
          <p:nvPr/>
        </p:nvSpPr>
        <p:spPr>
          <a:xfrm>
            <a:off x="6513480" y="2413440"/>
            <a:ext cx="3956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896" name="CustomShape 848"/>
          <p:cNvSpPr/>
          <p:nvPr/>
        </p:nvSpPr>
        <p:spPr>
          <a:xfrm rot="530400">
            <a:off x="7843680" y="4362480"/>
            <a:ext cx="64152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897" name="CustomShape 849"/>
          <p:cNvSpPr/>
          <p:nvPr/>
        </p:nvSpPr>
        <p:spPr>
          <a:xfrm rot="31200">
            <a:off x="8084160" y="4587120"/>
            <a:ext cx="3654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898" name="CustomShape 850"/>
          <p:cNvSpPr/>
          <p:nvPr/>
        </p:nvSpPr>
        <p:spPr>
          <a:xfrm>
            <a:off x="7965720" y="4476960"/>
            <a:ext cx="3697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sp>
        <p:nvSpPr>
          <p:cNvPr id="899" name="CustomShape 851"/>
          <p:cNvSpPr/>
          <p:nvPr/>
        </p:nvSpPr>
        <p:spPr>
          <a:xfrm rot="530400">
            <a:off x="7415280" y="425088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900" name="CustomShape 852"/>
          <p:cNvSpPr/>
          <p:nvPr/>
        </p:nvSpPr>
        <p:spPr>
          <a:xfrm rot="31200">
            <a:off x="7655760" y="447588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01" name="CustomShape 853"/>
          <p:cNvSpPr/>
          <p:nvPr/>
        </p:nvSpPr>
        <p:spPr>
          <a:xfrm>
            <a:off x="7542000" y="4305600"/>
            <a:ext cx="3956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500" spc="-1" strike="noStrike">
              <a:solidFill>
                <a:srgbClr val="000000"/>
              </a:solidFill>
              <a:uFill>
                <a:solidFill>
                  <a:srgbClr val="ffffff"/>
                </a:solidFill>
              </a:uFill>
              <a:latin typeface="Arial"/>
            </a:endParaRPr>
          </a:p>
        </p:txBody>
      </p:sp>
      <p:pic>
        <p:nvPicPr>
          <p:cNvPr id="902" name="Picture 949" descr="GTP"/>
          <p:cNvPicPr/>
          <p:nvPr/>
        </p:nvPicPr>
        <p:blipFill>
          <a:blip r:embed="rId5"/>
          <a:stretch/>
        </p:blipFill>
        <p:spPr>
          <a:xfrm>
            <a:off x="417600" y="2882880"/>
            <a:ext cx="619200" cy="377640"/>
          </a:xfrm>
          <a:prstGeom prst="rect">
            <a:avLst/>
          </a:prstGeom>
          <a:ln>
            <a:noFill/>
          </a:ln>
        </p:spPr>
      </p:pic>
      <p:sp>
        <p:nvSpPr>
          <p:cNvPr id="903" name="CustomShape 854"/>
          <p:cNvSpPr/>
          <p:nvPr/>
        </p:nvSpPr>
        <p:spPr>
          <a:xfrm>
            <a:off x="502920" y="293976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500" spc="-1" strike="noStrike">
              <a:solidFill>
                <a:srgbClr val="000000"/>
              </a:solidFill>
              <a:uFill>
                <a:solidFill>
                  <a:srgbClr val="ffffff"/>
                </a:solidFill>
              </a:uFill>
              <a:latin typeface="Arial"/>
            </a:endParaRPr>
          </a:p>
        </p:txBody>
      </p:sp>
      <p:pic>
        <p:nvPicPr>
          <p:cNvPr id="904" name="Picture 955" descr="ATP"/>
          <p:cNvPicPr/>
          <p:nvPr/>
        </p:nvPicPr>
        <p:blipFill>
          <a:blip r:embed="rId6"/>
          <a:stretch/>
        </p:blipFill>
        <p:spPr>
          <a:xfrm>
            <a:off x="1446120" y="3341520"/>
            <a:ext cx="434880" cy="317520"/>
          </a:xfrm>
          <a:prstGeom prst="rect">
            <a:avLst/>
          </a:prstGeom>
          <a:ln>
            <a:noFill/>
          </a:ln>
        </p:spPr>
      </p:pic>
      <p:sp>
        <p:nvSpPr>
          <p:cNvPr id="905" name="CustomShape 855"/>
          <p:cNvSpPr/>
          <p:nvPr/>
        </p:nvSpPr>
        <p:spPr>
          <a:xfrm>
            <a:off x="1472760" y="334152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ATP</a:t>
            </a:r>
            <a:endParaRPr b="0" lang="pt-BR" sz="2500" spc="-1" strike="noStrike">
              <a:solidFill>
                <a:srgbClr val="000000"/>
              </a:solidFill>
              <a:uFill>
                <a:solidFill>
                  <a:srgbClr val="ffffff"/>
                </a:solidFill>
              </a:uFill>
              <a:latin typeface="Arial"/>
            </a:endParaRPr>
          </a:p>
        </p:txBody>
      </p:sp>
      <p:sp>
        <p:nvSpPr>
          <p:cNvPr id="906" name="CustomShape 856"/>
          <p:cNvSpPr/>
          <p:nvPr/>
        </p:nvSpPr>
        <p:spPr>
          <a:xfrm>
            <a:off x="2017800" y="3749760"/>
            <a:ext cx="558720" cy="558720"/>
          </a:xfrm>
          <a:prstGeom prst="ellipse">
            <a:avLst/>
          </a:prstGeom>
          <a:blipFill>
            <a:blip r:embed="rId7"/>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cAMP</a:t>
            </a:r>
            <a:endParaRPr b="0" lang="pt-BR" sz="2500" spc="-1" strike="noStrike">
              <a:solidFill>
                <a:srgbClr val="000000"/>
              </a:solidFill>
              <a:uFill>
                <a:solidFill>
                  <a:srgbClr val="ffffff"/>
                </a:solidFill>
              </a:uFill>
              <a:latin typeface="Arial"/>
            </a:endParaRPr>
          </a:p>
        </p:txBody>
      </p:sp>
      <p:sp>
        <p:nvSpPr>
          <p:cNvPr id="907" name="CustomShape 857"/>
          <p:cNvSpPr/>
          <p:nvPr/>
        </p:nvSpPr>
        <p:spPr>
          <a:xfrm>
            <a:off x="741240" y="3618000"/>
            <a:ext cx="809640" cy="3934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908" name="CustomShape 858"/>
          <p:cNvSpPr/>
          <p:nvPr/>
        </p:nvSpPr>
        <p:spPr>
          <a:xfrm rot="21020400">
            <a:off x="1226160" y="3872520"/>
            <a:ext cx="279000" cy="98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909" name="CustomShape 859"/>
          <p:cNvSpPr/>
          <p:nvPr/>
        </p:nvSpPr>
        <p:spPr>
          <a:xfrm>
            <a:off x="905040" y="371772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sAC</a:t>
            </a:r>
            <a:endParaRPr b="0" lang="pt-BR" sz="2500" spc="-1" strike="noStrike">
              <a:solidFill>
                <a:srgbClr val="000000"/>
              </a:solidFill>
              <a:uFill>
                <a:solidFill>
                  <a:srgbClr val="ffffff"/>
                </a:solidFill>
              </a:uFill>
              <a:latin typeface="Arial"/>
            </a:endParaRPr>
          </a:p>
        </p:txBody>
      </p:sp>
      <p:sp>
        <p:nvSpPr>
          <p:cNvPr id="910" name="CustomShape 860"/>
          <p:cNvSpPr/>
          <p:nvPr/>
        </p:nvSpPr>
        <p:spPr>
          <a:xfrm rot="530400">
            <a:off x="6456240" y="3614760"/>
            <a:ext cx="64260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11" name="CustomShape 861"/>
          <p:cNvSpPr/>
          <p:nvPr/>
        </p:nvSpPr>
        <p:spPr>
          <a:xfrm rot="31200">
            <a:off x="6697080" y="383940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12" name="CustomShape 862"/>
          <p:cNvSpPr/>
          <p:nvPr/>
        </p:nvSpPr>
        <p:spPr>
          <a:xfrm>
            <a:off x="6509160" y="3681360"/>
            <a:ext cx="560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500" spc="-1" strike="noStrike">
              <a:solidFill>
                <a:srgbClr val="000000"/>
              </a:solidFill>
              <a:uFill>
                <a:solidFill>
                  <a:srgbClr val="ffffff"/>
                </a:solidFill>
              </a:uFill>
              <a:latin typeface="Arial"/>
            </a:endParaRPr>
          </a:p>
        </p:txBody>
      </p:sp>
      <p:sp>
        <p:nvSpPr>
          <p:cNvPr id="913" name="CustomShape 863"/>
          <p:cNvSpPr/>
          <p:nvPr/>
        </p:nvSpPr>
        <p:spPr>
          <a:xfrm rot="530400">
            <a:off x="5521320" y="3270240"/>
            <a:ext cx="64260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14" name="CustomShape 864"/>
          <p:cNvSpPr/>
          <p:nvPr/>
        </p:nvSpPr>
        <p:spPr>
          <a:xfrm rot="31200">
            <a:off x="5762160" y="349488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15" name="CustomShape 865"/>
          <p:cNvSpPr/>
          <p:nvPr/>
        </p:nvSpPr>
        <p:spPr>
          <a:xfrm>
            <a:off x="5573880" y="3336840"/>
            <a:ext cx="502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-I</a:t>
            </a:r>
            <a:endParaRPr b="0" lang="pt-BR" sz="2500" spc="-1" strike="noStrike">
              <a:solidFill>
                <a:srgbClr val="000000"/>
              </a:solidFill>
              <a:uFill>
                <a:solidFill>
                  <a:srgbClr val="ffffff"/>
                </a:solidFill>
              </a:uFill>
              <a:latin typeface="Arial"/>
            </a:endParaRPr>
          </a:p>
        </p:txBody>
      </p:sp>
      <p:pic>
        <p:nvPicPr>
          <p:cNvPr id="916" name="Picture 982" descr="GTP"/>
          <p:cNvPicPr/>
          <p:nvPr/>
        </p:nvPicPr>
        <p:blipFill>
          <a:blip r:embed="rId8"/>
          <a:stretch/>
        </p:blipFill>
        <p:spPr>
          <a:xfrm>
            <a:off x="5694480" y="3568680"/>
            <a:ext cx="618840" cy="377640"/>
          </a:xfrm>
          <a:prstGeom prst="rect">
            <a:avLst/>
          </a:prstGeom>
          <a:ln>
            <a:noFill/>
          </a:ln>
        </p:spPr>
      </p:pic>
      <p:sp>
        <p:nvSpPr>
          <p:cNvPr id="917" name="CustomShape 866"/>
          <p:cNvSpPr/>
          <p:nvPr/>
        </p:nvSpPr>
        <p:spPr>
          <a:xfrm>
            <a:off x="5779080" y="362556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500" spc="-1" strike="noStrike">
              <a:solidFill>
                <a:srgbClr val="000000"/>
              </a:solidFill>
              <a:uFill>
                <a:solidFill>
                  <a:srgbClr val="ffffff"/>
                </a:solidFill>
              </a:uFill>
              <a:latin typeface="Arial"/>
            </a:endParaRPr>
          </a:p>
        </p:txBody>
      </p:sp>
      <p:pic>
        <p:nvPicPr>
          <p:cNvPr id="918" name="Picture 985" descr="GTP"/>
          <p:cNvPicPr/>
          <p:nvPr/>
        </p:nvPicPr>
        <p:blipFill>
          <a:blip r:embed="rId9"/>
          <a:stretch/>
        </p:blipFill>
        <p:spPr>
          <a:xfrm>
            <a:off x="6602400" y="3962520"/>
            <a:ext cx="619200" cy="377640"/>
          </a:xfrm>
          <a:prstGeom prst="rect">
            <a:avLst/>
          </a:prstGeom>
          <a:ln>
            <a:noFill/>
          </a:ln>
        </p:spPr>
      </p:pic>
      <p:sp>
        <p:nvSpPr>
          <p:cNvPr id="919" name="CustomShape 867"/>
          <p:cNvSpPr/>
          <p:nvPr/>
        </p:nvSpPr>
        <p:spPr>
          <a:xfrm>
            <a:off x="6687720" y="401940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500" spc="-1" strike="noStrike">
              <a:solidFill>
                <a:srgbClr val="000000"/>
              </a:solidFill>
              <a:uFill>
                <a:solidFill>
                  <a:srgbClr val="ffffff"/>
                </a:solidFill>
              </a:uFill>
              <a:latin typeface="Arial"/>
            </a:endParaRPr>
          </a:p>
        </p:txBody>
      </p:sp>
      <p:sp>
        <p:nvSpPr>
          <p:cNvPr id="920" name="CustomShape 868"/>
          <p:cNvSpPr/>
          <p:nvPr/>
        </p:nvSpPr>
        <p:spPr>
          <a:xfrm>
            <a:off x="5942160" y="306360"/>
            <a:ext cx="181584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Neurotransmitters,  Hormones, Stress, Inflammatory Stimuli</a:t>
            </a:r>
            <a:endParaRPr b="0" lang="pt-BR" sz="2500" spc="-1" strike="noStrike">
              <a:solidFill>
                <a:srgbClr val="000000"/>
              </a:solidFill>
              <a:uFill>
                <a:solidFill>
                  <a:srgbClr val="ffffff"/>
                </a:solidFill>
              </a:uFill>
              <a:latin typeface="Arial"/>
            </a:endParaRPr>
          </a:p>
        </p:txBody>
      </p:sp>
      <p:sp>
        <p:nvSpPr>
          <p:cNvPr id="921" name="CustomShape 869"/>
          <p:cNvSpPr/>
          <p:nvPr/>
        </p:nvSpPr>
        <p:spPr>
          <a:xfrm>
            <a:off x="4233960" y="2792520"/>
            <a:ext cx="18864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22" name="CustomShape 870"/>
          <p:cNvSpPr/>
          <p:nvPr/>
        </p:nvSpPr>
        <p:spPr>
          <a:xfrm>
            <a:off x="4389480" y="2792520"/>
            <a:ext cx="18900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23" name="CustomShape 871"/>
          <p:cNvSpPr/>
          <p:nvPr/>
        </p:nvSpPr>
        <p:spPr>
          <a:xfrm>
            <a:off x="4173120" y="2668680"/>
            <a:ext cx="443880" cy="4093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24" name="CustomShape 872"/>
          <p:cNvSpPr/>
          <p:nvPr/>
        </p:nvSpPr>
        <p:spPr>
          <a:xfrm>
            <a:off x="4151160" y="276192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925" name="CustomShape 873"/>
          <p:cNvSpPr/>
          <p:nvPr/>
        </p:nvSpPr>
        <p:spPr>
          <a:xfrm>
            <a:off x="5031000" y="682920"/>
            <a:ext cx="18864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26" name="CustomShape 874"/>
          <p:cNvSpPr/>
          <p:nvPr/>
        </p:nvSpPr>
        <p:spPr>
          <a:xfrm>
            <a:off x="5186520" y="682920"/>
            <a:ext cx="18900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27" name="CustomShape 875"/>
          <p:cNvSpPr/>
          <p:nvPr/>
        </p:nvSpPr>
        <p:spPr>
          <a:xfrm>
            <a:off x="4970160" y="558720"/>
            <a:ext cx="443880" cy="40968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28" name="CustomShape 876"/>
          <p:cNvSpPr/>
          <p:nvPr/>
        </p:nvSpPr>
        <p:spPr>
          <a:xfrm>
            <a:off x="4948200" y="65196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929" name="CustomShape 877"/>
          <p:cNvSpPr/>
          <p:nvPr/>
        </p:nvSpPr>
        <p:spPr>
          <a:xfrm>
            <a:off x="5478840" y="671760"/>
            <a:ext cx="18864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30" name="CustomShape 878"/>
          <p:cNvSpPr/>
          <p:nvPr/>
        </p:nvSpPr>
        <p:spPr>
          <a:xfrm>
            <a:off x="5634360" y="671760"/>
            <a:ext cx="18900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31" name="CustomShape 879"/>
          <p:cNvSpPr/>
          <p:nvPr/>
        </p:nvSpPr>
        <p:spPr>
          <a:xfrm>
            <a:off x="5418000" y="547560"/>
            <a:ext cx="443880" cy="40968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32" name="CustomShape 880"/>
          <p:cNvSpPr/>
          <p:nvPr/>
        </p:nvSpPr>
        <p:spPr>
          <a:xfrm>
            <a:off x="5396040" y="64080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933" name="CustomShape 881"/>
          <p:cNvSpPr/>
          <p:nvPr/>
        </p:nvSpPr>
        <p:spPr>
          <a:xfrm>
            <a:off x="5428080" y="2868840"/>
            <a:ext cx="18864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34" name="CustomShape 882"/>
          <p:cNvSpPr/>
          <p:nvPr/>
        </p:nvSpPr>
        <p:spPr>
          <a:xfrm>
            <a:off x="5583600" y="2868840"/>
            <a:ext cx="18900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35" name="CustomShape 883"/>
          <p:cNvSpPr/>
          <p:nvPr/>
        </p:nvSpPr>
        <p:spPr>
          <a:xfrm>
            <a:off x="5367240" y="2744640"/>
            <a:ext cx="443880" cy="40968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36" name="CustomShape 884"/>
          <p:cNvSpPr/>
          <p:nvPr/>
        </p:nvSpPr>
        <p:spPr>
          <a:xfrm>
            <a:off x="5345280" y="283788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937" name="CustomShape 885"/>
          <p:cNvSpPr/>
          <p:nvPr/>
        </p:nvSpPr>
        <p:spPr>
          <a:xfrm>
            <a:off x="4797360" y="22114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38" name="CustomShape 886"/>
          <p:cNvSpPr/>
          <p:nvPr/>
        </p:nvSpPr>
        <p:spPr>
          <a:xfrm>
            <a:off x="4918320" y="23148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39" name="CustomShape 887"/>
          <p:cNvSpPr/>
          <p:nvPr/>
        </p:nvSpPr>
        <p:spPr>
          <a:xfrm>
            <a:off x="4934160" y="22996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40" name="CustomShape 888"/>
          <p:cNvSpPr/>
          <p:nvPr/>
        </p:nvSpPr>
        <p:spPr>
          <a:xfrm>
            <a:off x="339840" y="4060800"/>
            <a:ext cx="533160" cy="457200"/>
          </a:xfrm>
          <a:prstGeom prst="ellipse">
            <a:avLst/>
          </a:prstGeom>
          <a:blipFill>
            <a:blip r:embed="rId10"/>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ffffff"/>
                </a:solidFill>
                <a:uFill>
                  <a:solidFill>
                    <a:srgbClr val="ffffff"/>
                  </a:solidFill>
                </a:uFill>
                <a:latin typeface="Arial"/>
              </a:rPr>
              <a:t>AMP</a:t>
            </a:r>
            <a:endParaRPr b="0" lang="pt-BR" sz="2500" spc="-1" strike="noStrike">
              <a:solidFill>
                <a:srgbClr val="000000"/>
              </a:solidFill>
              <a:uFill>
                <a:solidFill>
                  <a:srgbClr val="ffffff"/>
                </a:solidFill>
              </a:uFill>
              <a:latin typeface="Arial"/>
            </a:endParaRPr>
          </a:p>
        </p:txBody>
      </p:sp>
      <p:pic>
        <p:nvPicPr>
          <p:cNvPr id="941" name="Picture 1020" descr="DNA 01"/>
          <p:cNvPicPr/>
          <p:nvPr/>
        </p:nvPicPr>
        <p:blipFill>
          <a:blip r:embed="rId11"/>
          <a:stretch/>
        </p:blipFill>
        <p:spPr>
          <a:xfrm>
            <a:off x="3878280" y="11234880"/>
            <a:ext cx="3546360" cy="425160"/>
          </a:xfrm>
          <a:prstGeom prst="rect">
            <a:avLst/>
          </a:prstGeom>
          <a:ln>
            <a:noFill/>
          </a:ln>
        </p:spPr>
      </p:pic>
      <p:sp>
        <p:nvSpPr>
          <p:cNvPr id="942" name="CustomShape 889"/>
          <p:cNvSpPr/>
          <p:nvPr/>
        </p:nvSpPr>
        <p:spPr>
          <a:xfrm flipH="1" rot="16200000">
            <a:off x="6660360" y="11009520"/>
            <a:ext cx="552600" cy="3877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37d5d9"/>
              </a:gs>
              <a:gs pos="100000">
                <a:srgbClr val="d5f6f7"/>
              </a:gs>
            </a:gsLst>
            <a:lin ang="2700000"/>
          </a:gradFill>
          <a:ln>
            <a:noFill/>
          </a:ln>
        </p:spPr>
        <p:style>
          <a:lnRef idx="0"/>
          <a:fillRef idx="0"/>
          <a:effectRef idx="0"/>
          <a:fontRef idx="minor"/>
        </p:style>
      </p:sp>
      <p:sp>
        <p:nvSpPr>
          <p:cNvPr id="943" name="CustomShape 890"/>
          <p:cNvSpPr/>
          <p:nvPr/>
        </p:nvSpPr>
        <p:spPr>
          <a:xfrm flipH="1" rot="16200000">
            <a:off x="6868080" y="11161440"/>
            <a:ext cx="319320" cy="1288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4" name="CustomShape 891"/>
          <p:cNvSpPr/>
          <p:nvPr/>
        </p:nvSpPr>
        <p:spPr>
          <a:xfrm flipH="1" rot="5309400">
            <a:off x="6374160" y="11014200"/>
            <a:ext cx="577800" cy="4021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00ff"/>
              </a:gs>
              <a:gs pos="100000">
                <a:srgbClr val="800000"/>
              </a:gs>
            </a:gsLst>
            <a:lin ang="7764000"/>
          </a:gradFill>
          <a:ln>
            <a:noFill/>
          </a:ln>
        </p:spPr>
        <p:style>
          <a:lnRef idx="0"/>
          <a:fillRef idx="0"/>
          <a:effectRef idx="0"/>
          <a:fontRef idx="minor"/>
        </p:style>
      </p:sp>
      <p:sp>
        <p:nvSpPr>
          <p:cNvPr id="945" name="CustomShape 892"/>
          <p:cNvSpPr/>
          <p:nvPr/>
        </p:nvSpPr>
        <p:spPr>
          <a:xfrm flipH="1" rot="5309400">
            <a:off x="6403680" y="11123640"/>
            <a:ext cx="334080" cy="1339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6" name="CustomShape 893"/>
          <p:cNvSpPr/>
          <p:nvPr/>
        </p:nvSpPr>
        <p:spPr>
          <a:xfrm>
            <a:off x="6513840" y="11116080"/>
            <a:ext cx="641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NF-</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B</a:t>
            </a:r>
            <a:endParaRPr b="0" lang="pt-BR" sz="2500" spc="-1" strike="noStrike">
              <a:solidFill>
                <a:srgbClr val="000000"/>
              </a:solidFill>
              <a:uFill>
                <a:solidFill>
                  <a:srgbClr val="ffffff"/>
                </a:solidFill>
              </a:uFill>
              <a:latin typeface="Arial"/>
            </a:endParaRPr>
          </a:p>
        </p:txBody>
      </p:sp>
      <p:sp>
        <p:nvSpPr>
          <p:cNvPr id="947" name="CustomShape 894"/>
          <p:cNvSpPr/>
          <p:nvPr/>
        </p:nvSpPr>
        <p:spPr>
          <a:xfrm flipH="1" rot="186600">
            <a:off x="3828600" y="10956600"/>
            <a:ext cx="733680" cy="4730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366fb"/>
              </a:gs>
              <a:gs pos="100000">
                <a:srgbClr val="edbffd"/>
              </a:gs>
            </a:gsLst>
            <a:lin ang="2700000"/>
          </a:gradFill>
          <a:ln>
            <a:noFill/>
          </a:ln>
        </p:spPr>
        <p:style>
          <a:lnRef idx="0"/>
          <a:fillRef idx="0"/>
          <a:effectRef idx="0"/>
          <a:fontRef idx="minor"/>
        </p:style>
      </p:sp>
      <p:sp>
        <p:nvSpPr>
          <p:cNvPr id="948" name="CustomShape 895"/>
          <p:cNvSpPr/>
          <p:nvPr/>
        </p:nvSpPr>
        <p:spPr>
          <a:xfrm flipH="1" rot="186600">
            <a:off x="4007880" y="11001960"/>
            <a:ext cx="424080" cy="157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9" name="CustomShape 896"/>
          <p:cNvSpPr/>
          <p:nvPr/>
        </p:nvSpPr>
        <p:spPr>
          <a:xfrm>
            <a:off x="3975120" y="11066400"/>
            <a:ext cx="5493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ATF1</a:t>
            </a:r>
            <a:endParaRPr b="0" lang="pt-BR" sz="2500" spc="-1" strike="noStrike">
              <a:solidFill>
                <a:srgbClr val="000000"/>
              </a:solidFill>
              <a:uFill>
                <a:solidFill>
                  <a:srgbClr val="ffffff"/>
                </a:solidFill>
              </a:uFill>
              <a:latin typeface="Arial"/>
            </a:endParaRPr>
          </a:p>
        </p:txBody>
      </p:sp>
      <p:sp>
        <p:nvSpPr>
          <p:cNvPr id="950" name="CustomShape 897"/>
          <p:cNvSpPr/>
          <p:nvPr/>
        </p:nvSpPr>
        <p:spPr>
          <a:xfrm flipH="1" rot="186600">
            <a:off x="4401000" y="11046960"/>
            <a:ext cx="733320" cy="4730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951" name="CustomShape 898"/>
          <p:cNvSpPr/>
          <p:nvPr/>
        </p:nvSpPr>
        <p:spPr>
          <a:xfrm flipH="1" rot="186600">
            <a:off x="4581000" y="11092320"/>
            <a:ext cx="424080" cy="157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52" name="CustomShape 899"/>
          <p:cNvSpPr/>
          <p:nvPr/>
        </p:nvSpPr>
        <p:spPr>
          <a:xfrm>
            <a:off x="4514760" y="11167920"/>
            <a:ext cx="628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CREM</a:t>
            </a:r>
            <a:endParaRPr b="0" lang="pt-BR" sz="2500" spc="-1" strike="noStrike">
              <a:solidFill>
                <a:srgbClr val="000000"/>
              </a:solidFill>
              <a:uFill>
                <a:solidFill>
                  <a:srgbClr val="ffffff"/>
                </a:solidFill>
              </a:uFill>
              <a:latin typeface="Arial"/>
            </a:endParaRPr>
          </a:p>
        </p:txBody>
      </p:sp>
      <p:sp>
        <p:nvSpPr>
          <p:cNvPr id="953" name="CustomShape 900"/>
          <p:cNvSpPr/>
          <p:nvPr/>
        </p:nvSpPr>
        <p:spPr>
          <a:xfrm flipH="1" rot="186600">
            <a:off x="5086800" y="11048760"/>
            <a:ext cx="733320" cy="4730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247ffa"/>
              </a:gs>
              <a:gs pos="100000">
                <a:srgbClr val="b9d6fd"/>
              </a:gs>
            </a:gsLst>
            <a:lin ang="2700000"/>
          </a:gradFill>
          <a:ln>
            <a:noFill/>
          </a:ln>
        </p:spPr>
        <p:style>
          <a:lnRef idx="0"/>
          <a:fillRef idx="0"/>
          <a:effectRef idx="0"/>
          <a:fontRef idx="minor"/>
        </p:style>
      </p:sp>
      <p:sp>
        <p:nvSpPr>
          <p:cNvPr id="954" name="CustomShape 901"/>
          <p:cNvSpPr/>
          <p:nvPr/>
        </p:nvSpPr>
        <p:spPr>
          <a:xfrm flipH="1" rot="186600">
            <a:off x="5266800" y="11094120"/>
            <a:ext cx="424080" cy="157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55" name="CustomShape 902"/>
          <p:cNvSpPr/>
          <p:nvPr/>
        </p:nvSpPr>
        <p:spPr>
          <a:xfrm>
            <a:off x="5216040" y="11165040"/>
            <a:ext cx="612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CREB</a:t>
            </a:r>
            <a:endParaRPr b="0" lang="pt-BR" sz="2500" spc="-1" strike="noStrike">
              <a:solidFill>
                <a:srgbClr val="000000"/>
              </a:solidFill>
              <a:uFill>
                <a:solidFill>
                  <a:srgbClr val="ffffff"/>
                </a:solidFill>
              </a:uFill>
              <a:latin typeface="Arial"/>
            </a:endParaRPr>
          </a:p>
        </p:txBody>
      </p:sp>
      <p:sp>
        <p:nvSpPr>
          <p:cNvPr id="956" name="CustomShape 903"/>
          <p:cNvSpPr/>
          <p:nvPr/>
        </p:nvSpPr>
        <p:spPr>
          <a:xfrm flipH="1" rot="186600">
            <a:off x="5729760" y="11051640"/>
            <a:ext cx="733320" cy="4734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00ff00"/>
              </a:gs>
              <a:gs pos="100000">
                <a:srgbClr val="afffaf"/>
              </a:gs>
            </a:gsLst>
            <a:lin ang="2700000"/>
          </a:gradFill>
          <a:ln>
            <a:noFill/>
          </a:ln>
        </p:spPr>
        <p:style>
          <a:lnRef idx="0"/>
          <a:fillRef idx="0"/>
          <a:effectRef idx="0"/>
          <a:fontRef idx="minor"/>
        </p:style>
      </p:sp>
      <p:sp>
        <p:nvSpPr>
          <p:cNvPr id="957" name="CustomShape 904"/>
          <p:cNvSpPr/>
          <p:nvPr/>
        </p:nvSpPr>
        <p:spPr>
          <a:xfrm flipH="1" rot="186600">
            <a:off x="5909760" y="11097360"/>
            <a:ext cx="424080" cy="157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58" name="CustomShape 905"/>
          <p:cNvSpPr/>
          <p:nvPr/>
        </p:nvSpPr>
        <p:spPr>
          <a:xfrm>
            <a:off x="5904000" y="1115280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CBP</a:t>
            </a:r>
            <a:endParaRPr b="0" lang="pt-BR" sz="2500" spc="-1" strike="noStrike">
              <a:solidFill>
                <a:srgbClr val="000000"/>
              </a:solidFill>
              <a:uFill>
                <a:solidFill>
                  <a:srgbClr val="ffffff"/>
                </a:solidFill>
              </a:uFill>
              <a:latin typeface="Arial"/>
            </a:endParaRPr>
          </a:p>
        </p:txBody>
      </p:sp>
      <p:sp>
        <p:nvSpPr>
          <p:cNvPr id="959" name="CustomShape 906"/>
          <p:cNvSpPr/>
          <p:nvPr/>
        </p:nvSpPr>
        <p:spPr>
          <a:xfrm>
            <a:off x="3865680" y="1070460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60" name="CustomShape 907"/>
          <p:cNvSpPr/>
          <p:nvPr/>
        </p:nvSpPr>
        <p:spPr>
          <a:xfrm>
            <a:off x="3986640" y="1080792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61" name="CustomShape 908"/>
          <p:cNvSpPr/>
          <p:nvPr/>
        </p:nvSpPr>
        <p:spPr>
          <a:xfrm>
            <a:off x="4002120" y="1079280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62" name="CustomShape 909"/>
          <p:cNvSpPr/>
          <p:nvPr/>
        </p:nvSpPr>
        <p:spPr>
          <a:xfrm>
            <a:off x="4549680" y="1074744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63" name="CustomShape 910"/>
          <p:cNvSpPr/>
          <p:nvPr/>
        </p:nvSpPr>
        <p:spPr>
          <a:xfrm>
            <a:off x="4670640" y="1085076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64" name="CustomShape 911"/>
          <p:cNvSpPr/>
          <p:nvPr/>
        </p:nvSpPr>
        <p:spPr>
          <a:xfrm>
            <a:off x="4686480" y="1083564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65" name="CustomShape 912"/>
          <p:cNvSpPr/>
          <p:nvPr/>
        </p:nvSpPr>
        <p:spPr>
          <a:xfrm>
            <a:off x="5332320" y="1083312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66" name="CustomShape 913"/>
          <p:cNvSpPr/>
          <p:nvPr/>
        </p:nvSpPr>
        <p:spPr>
          <a:xfrm>
            <a:off x="5453280" y="1093644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67" name="CustomShape 914"/>
          <p:cNvSpPr/>
          <p:nvPr/>
        </p:nvSpPr>
        <p:spPr>
          <a:xfrm>
            <a:off x="5469120" y="1092132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68" name="CustomShape 915"/>
          <p:cNvSpPr/>
          <p:nvPr/>
        </p:nvSpPr>
        <p:spPr>
          <a:xfrm>
            <a:off x="5667480" y="1132848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69" name="CustomShape 916"/>
          <p:cNvSpPr/>
          <p:nvPr/>
        </p:nvSpPr>
        <p:spPr>
          <a:xfrm>
            <a:off x="5788440" y="1143180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70" name="CustomShape 917"/>
          <p:cNvSpPr/>
          <p:nvPr/>
        </p:nvSpPr>
        <p:spPr>
          <a:xfrm>
            <a:off x="5803920" y="114166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71" name="CustomShape 918"/>
          <p:cNvSpPr/>
          <p:nvPr/>
        </p:nvSpPr>
        <p:spPr>
          <a:xfrm>
            <a:off x="6423120" y="1122840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72" name="CustomShape 919"/>
          <p:cNvSpPr/>
          <p:nvPr/>
        </p:nvSpPr>
        <p:spPr>
          <a:xfrm>
            <a:off x="6544080" y="1133172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73" name="CustomShape 920"/>
          <p:cNvSpPr/>
          <p:nvPr/>
        </p:nvSpPr>
        <p:spPr>
          <a:xfrm>
            <a:off x="6559560" y="1131660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pic>
        <p:nvPicPr>
          <p:cNvPr id="974" name="Picture 1081" descr="DNA 01"/>
          <p:cNvPicPr/>
          <p:nvPr/>
        </p:nvPicPr>
        <p:blipFill>
          <a:blip r:embed="rId12"/>
          <a:stretch/>
        </p:blipFill>
        <p:spPr>
          <a:xfrm>
            <a:off x="6318360" y="12362040"/>
            <a:ext cx="1054080" cy="282240"/>
          </a:xfrm>
          <a:prstGeom prst="rect">
            <a:avLst/>
          </a:prstGeom>
          <a:ln>
            <a:noFill/>
          </a:ln>
        </p:spPr>
      </p:pic>
      <p:pic>
        <p:nvPicPr>
          <p:cNvPr id="975" name="Picture 1082" descr="DNA 01"/>
          <p:cNvPicPr/>
          <p:nvPr/>
        </p:nvPicPr>
        <p:blipFill>
          <a:blip r:embed="rId13"/>
          <a:stretch/>
        </p:blipFill>
        <p:spPr>
          <a:xfrm>
            <a:off x="2290680" y="12166560"/>
            <a:ext cx="1432080" cy="314280"/>
          </a:xfrm>
          <a:prstGeom prst="rect">
            <a:avLst/>
          </a:prstGeom>
          <a:ln>
            <a:noFill/>
          </a:ln>
        </p:spPr>
      </p:pic>
      <p:sp>
        <p:nvSpPr>
          <p:cNvPr id="976" name="CustomShape 921"/>
          <p:cNvSpPr/>
          <p:nvPr/>
        </p:nvSpPr>
        <p:spPr>
          <a:xfrm flipH="1" rot="186600">
            <a:off x="2696760" y="11932920"/>
            <a:ext cx="748800" cy="43488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977" name="CustomShape 922"/>
          <p:cNvSpPr/>
          <p:nvPr/>
        </p:nvSpPr>
        <p:spPr>
          <a:xfrm flipH="1" rot="186600">
            <a:off x="2880360" y="11975040"/>
            <a:ext cx="432720" cy="144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78" name="CustomShape 923"/>
          <p:cNvSpPr/>
          <p:nvPr/>
        </p:nvSpPr>
        <p:spPr>
          <a:xfrm>
            <a:off x="2881440" y="12029760"/>
            <a:ext cx="56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NFAT</a:t>
            </a:r>
            <a:endParaRPr b="0" lang="pt-BR" sz="2500" spc="-1" strike="noStrike">
              <a:solidFill>
                <a:srgbClr val="000000"/>
              </a:solidFill>
              <a:uFill>
                <a:solidFill>
                  <a:srgbClr val="ffffff"/>
                </a:solidFill>
              </a:uFill>
              <a:latin typeface="Arial"/>
            </a:endParaRPr>
          </a:p>
        </p:txBody>
      </p:sp>
      <p:sp>
        <p:nvSpPr>
          <p:cNvPr id="979" name="CustomShape 924"/>
          <p:cNvSpPr/>
          <p:nvPr/>
        </p:nvSpPr>
        <p:spPr>
          <a:xfrm>
            <a:off x="2712960" y="11739600"/>
            <a:ext cx="812880" cy="3841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366fb"/>
              </a:gs>
              <a:gs pos="100000">
                <a:srgbClr val="e29afc"/>
              </a:gs>
            </a:gsLst>
            <a:lin ang="2700000"/>
          </a:gradFill>
          <a:ln w="9360">
            <a:solidFill>
              <a:srgbClr val="000000"/>
            </a:solidFill>
            <a:round/>
          </a:ln>
        </p:spPr>
        <p:style>
          <a:lnRef idx="0"/>
          <a:fillRef idx="0"/>
          <a:effectRef idx="0"/>
          <a:fontRef idx="minor"/>
        </p:style>
      </p:sp>
      <p:sp>
        <p:nvSpPr>
          <p:cNvPr id="980" name="CustomShape 925"/>
          <p:cNvSpPr/>
          <p:nvPr/>
        </p:nvSpPr>
        <p:spPr>
          <a:xfrm rot="557400">
            <a:off x="3165840" y="11985840"/>
            <a:ext cx="231480" cy="80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981" name="CustomShape 926"/>
          <p:cNvSpPr/>
          <p:nvPr/>
        </p:nvSpPr>
        <p:spPr>
          <a:xfrm>
            <a:off x="2798280" y="11781000"/>
            <a:ext cx="619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14-3-3</a:t>
            </a:r>
            <a:endParaRPr b="0" lang="pt-BR" sz="2500" spc="-1" strike="noStrike">
              <a:solidFill>
                <a:srgbClr val="000000"/>
              </a:solidFill>
              <a:uFill>
                <a:solidFill>
                  <a:srgbClr val="ffffff"/>
                </a:solidFill>
              </a:uFill>
              <a:latin typeface="Arial"/>
            </a:endParaRPr>
          </a:p>
        </p:txBody>
      </p:sp>
      <p:sp>
        <p:nvSpPr>
          <p:cNvPr id="982" name="CustomShape 927"/>
          <p:cNvSpPr/>
          <p:nvPr/>
        </p:nvSpPr>
        <p:spPr>
          <a:xfrm>
            <a:off x="2440080" y="1168704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83" name="CustomShape 928"/>
          <p:cNvSpPr/>
          <p:nvPr/>
        </p:nvSpPr>
        <p:spPr>
          <a:xfrm>
            <a:off x="2561040" y="1179036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84" name="CustomShape 929"/>
          <p:cNvSpPr/>
          <p:nvPr/>
        </p:nvSpPr>
        <p:spPr>
          <a:xfrm>
            <a:off x="2576520" y="1177524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85" name="CustomShape 930"/>
          <p:cNvSpPr/>
          <p:nvPr/>
        </p:nvSpPr>
        <p:spPr>
          <a:xfrm flipH="1" rot="186600">
            <a:off x="6535440" y="12095280"/>
            <a:ext cx="606960" cy="4316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a6a00"/>
              </a:gs>
              <a:gs pos="100000">
                <a:srgbClr val="ffcda7"/>
              </a:gs>
            </a:gsLst>
            <a:lin ang="2700000"/>
          </a:gradFill>
          <a:ln>
            <a:noFill/>
          </a:ln>
        </p:spPr>
        <p:style>
          <a:lnRef idx="0"/>
          <a:fillRef idx="0"/>
          <a:effectRef idx="0"/>
          <a:fontRef idx="minor"/>
        </p:style>
      </p:sp>
      <p:sp>
        <p:nvSpPr>
          <p:cNvPr id="986" name="CustomShape 931"/>
          <p:cNvSpPr/>
          <p:nvPr/>
        </p:nvSpPr>
        <p:spPr>
          <a:xfrm flipH="1" rot="186600">
            <a:off x="6682320" y="12136680"/>
            <a:ext cx="351000" cy="1436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87" name="CustomShape 932"/>
          <p:cNvSpPr/>
          <p:nvPr/>
        </p:nvSpPr>
        <p:spPr>
          <a:xfrm>
            <a:off x="6692760" y="1220076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Elk1</a:t>
            </a:r>
            <a:endParaRPr b="0" lang="pt-BR" sz="2500" spc="-1" strike="noStrike">
              <a:solidFill>
                <a:srgbClr val="000000"/>
              </a:solidFill>
              <a:uFill>
                <a:solidFill>
                  <a:srgbClr val="ffffff"/>
                </a:solidFill>
              </a:uFill>
              <a:latin typeface="Arial"/>
            </a:endParaRPr>
          </a:p>
        </p:txBody>
      </p:sp>
      <p:sp>
        <p:nvSpPr>
          <p:cNvPr id="988" name="CustomShape 933"/>
          <p:cNvSpPr/>
          <p:nvPr/>
        </p:nvSpPr>
        <p:spPr>
          <a:xfrm>
            <a:off x="6851520" y="1193796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989" name="CustomShape 934"/>
          <p:cNvSpPr/>
          <p:nvPr/>
        </p:nvSpPr>
        <p:spPr>
          <a:xfrm>
            <a:off x="6972480" y="1204128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990" name="CustomShape 935"/>
          <p:cNvSpPr/>
          <p:nvPr/>
        </p:nvSpPr>
        <p:spPr>
          <a:xfrm>
            <a:off x="6988320" y="1202616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991" name="CustomShape 936"/>
          <p:cNvSpPr/>
          <p:nvPr/>
        </p:nvSpPr>
        <p:spPr>
          <a:xfrm>
            <a:off x="3965400" y="11663280"/>
            <a:ext cx="99072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APC Regulation</a:t>
            </a:r>
            <a:endParaRPr b="0" lang="pt-BR" sz="2500" spc="-1" strike="noStrike">
              <a:solidFill>
                <a:srgbClr val="000000"/>
              </a:solidFill>
              <a:uFill>
                <a:solidFill>
                  <a:srgbClr val="ffffff"/>
                </a:solidFill>
              </a:uFill>
              <a:latin typeface="Arial"/>
            </a:endParaRPr>
          </a:p>
        </p:txBody>
      </p:sp>
      <p:sp>
        <p:nvSpPr>
          <p:cNvPr id="992" name="CustomShape 937"/>
          <p:cNvSpPr/>
          <p:nvPr/>
        </p:nvSpPr>
        <p:spPr>
          <a:xfrm>
            <a:off x="4678200" y="11666520"/>
            <a:ext cx="14986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Gene</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Expression</a:t>
            </a:r>
            <a:endParaRPr b="0" lang="pt-BR" sz="2500" spc="-1" strike="noStrike">
              <a:solidFill>
                <a:srgbClr val="000000"/>
              </a:solidFill>
              <a:uFill>
                <a:solidFill>
                  <a:srgbClr val="ffffff"/>
                </a:solidFill>
              </a:uFill>
              <a:latin typeface="Arial"/>
            </a:endParaRPr>
          </a:p>
        </p:txBody>
      </p:sp>
      <p:sp>
        <p:nvSpPr>
          <p:cNvPr id="993" name="CustomShape 938"/>
          <p:cNvSpPr/>
          <p:nvPr/>
        </p:nvSpPr>
        <p:spPr>
          <a:xfrm>
            <a:off x="4214880" y="12260160"/>
            <a:ext cx="1498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Survival</a:t>
            </a:r>
            <a:endParaRPr b="0" lang="pt-BR" sz="2500" spc="-1" strike="noStrike">
              <a:solidFill>
                <a:srgbClr val="000000"/>
              </a:solidFill>
              <a:uFill>
                <a:solidFill>
                  <a:srgbClr val="ffffff"/>
                </a:solidFill>
              </a:uFill>
              <a:latin typeface="Arial"/>
            </a:endParaRPr>
          </a:p>
        </p:txBody>
      </p:sp>
      <p:sp>
        <p:nvSpPr>
          <p:cNvPr id="994" name="CustomShape 939"/>
          <p:cNvSpPr/>
          <p:nvPr/>
        </p:nvSpPr>
        <p:spPr>
          <a:xfrm rot="530400">
            <a:off x="3214440" y="11113920"/>
            <a:ext cx="609480" cy="4287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95" name="CustomShape 940"/>
          <p:cNvSpPr/>
          <p:nvPr/>
        </p:nvSpPr>
        <p:spPr>
          <a:xfrm rot="31200">
            <a:off x="3443760" y="11314800"/>
            <a:ext cx="347040" cy="1990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96" name="CustomShape 941"/>
          <p:cNvSpPr/>
          <p:nvPr/>
        </p:nvSpPr>
        <p:spPr>
          <a:xfrm>
            <a:off x="3274920" y="1118376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APC</a:t>
            </a:r>
            <a:endParaRPr b="0" lang="pt-BR" sz="2500" spc="-1" strike="noStrike">
              <a:solidFill>
                <a:srgbClr val="000000"/>
              </a:solidFill>
              <a:uFill>
                <a:solidFill>
                  <a:srgbClr val="ffffff"/>
                </a:solidFill>
              </a:uFill>
              <a:latin typeface="Arial"/>
            </a:endParaRPr>
          </a:p>
        </p:txBody>
      </p:sp>
      <p:sp>
        <p:nvSpPr>
          <p:cNvPr id="997" name="CustomShape 942"/>
          <p:cNvSpPr/>
          <p:nvPr/>
        </p:nvSpPr>
        <p:spPr>
          <a:xfrm rot="32400">
            <a:off x="7819920" y="8656920"/>
            <a:ext cx="240480" cy="856800"/>
          </a:xfrm>
          <a:custGeom>
            <a:avLst/>
            <a:gdLst/>
            <a:ahLst/>
            <a:rect l="l" t="t" r="r" b="b"/>
            <a:pathLst>
              <a:path w="231" h="1021">
                <a:moveTo>
                  <a:pt x="206" y="473"/>
                </a:moveTo>
                <a:cubicBezTo>
                  <a:pt x="218" y="390"/>
                  <a:pt x="231" y="303"/>
                  <a:pt x="214" y="225"/>
                </a:cubicBezTo>
                <a:cubicBezTo>
                  <a:pt x="200" y="148"/>
                  <a:pt x="141" y="0"/>
                  <a:pt x="106" y="3"/>
                </a:cubicBezTo>
                <a:cubicBezTo>
                  <a:pt x="71" y="6"/>
                  <a:pt x="0" y="166"/>
                  <a:pt x="6" y="245"/>
                </a:cubicBezTo>
                <a:cubicBezTo>
                  <a:pt x="12" y="324"/>
                  <a:pt x="118" y="398"/>
                  <a:pt x="140" y="477"/>
                </a:cubicBezTo>
                <a:cubicBezTo>
                  <a:pt x="162" y="556"/>
                  <a:pt x="147" y="635"/>
                  <a:pt x="138" y="717"/>
                </a:cubicBezTo>
                <a:cubicBezTo>
                  <a:pt x="129" y="799"/>
                  <a:pt x="87" y="927"/>
                  <a:pt x="88" y="971"/>
                </a:cubicBezTo>
                <a:cubicBezTo>
                  <a:pt x="89" y="1015"/>
                  <a:pt x="126" y="1021"/>
                  <a:pt x="142" y="979"/>
                </a:cubicBezTo>
                <a:cubicBezTo>
                  <a:pt x="158" y="937"/>
                  <a:pt x="171" y="803"/>
                  <a:pt x="182" y="719"/>
                </a:cubicBezTo>
                <a:cubicBezTo>
                  <a:pt x="193" y="635"/>
                  <a:pt x="201" y="524"/>
                  <a:pt x="206" y="473"/>
                </a:cubicBezTo>
                <a:close/>
              </a:path>
            </a:pathLst>
          </a:custGeom>
          <a:blipFill>
            <a:blip r:embed="rId14"/>
            <a:stretch>
              <a:fillRect/>
            </a:stretch>
          </a:blipFill>
          <a:ln w="6480">
            <a:solidFill>
              <a:srgbClr val="247ffa"/>
            </a:solidFill>
            <a:round/>
          </a:ln>
          <a:effectLst>
            <a:outerShdw dist="17819" dir="2700000">
              <a:srgbClr val="164c96">
                <a:alpha val="50000"/>
              </a:srgbClr>
            </a:outerShdw>
          </a:effectLst>
        </p:spPr>
        <p:style>
          <a:lnRef idx="0"/>
          <a:fillRef idx="0"/>
          <a:effectRef idx="0"/>
          <a:fontRef idx="minor"/>
        </p:style>
      </p:sp>
      <p:sp>
        <p:nvSpPr>
          <p:cNvPr id="998" name="CustomShape 943"/>
          <p:cNvSpPr/>
          <p:nvPr/>
        </p:nvSpPr>
        <p:spPr>
          <a:xfrm rot="4840200">
            <a:off x="7771680" y="8791920"/>
            <a:ext cx="426960" cy="113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99" name="CustomShape 944"/>
          <p:cNvSpPr/>
          <p:nvPr/>
        </p:nvSpPr>
        <p:spPr>
          <a:xfrm flipH="1" rot="21534600">
            <a:off x="7931160" y="8661240"/>
            <a:ext cx="244080" cy="85968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5"/>
            <a:stretch>
              <a:fillRect/>
            </a:stretch>
          </a:blipFill>
          <a:ln w="6480">
            <a:solidFill>
              <a:srgbClr val="247ffa"/>
            </a:solidFill>
            <a:round/>
          </a:ln>
          <a:effectLst>
            <a:outerShdw dist="17819" dir="2700000">
              <a:srgbClr val="164c96">
                <a:alpha val="50000"/>
              </a:srgbClr>
            </a:outerShdw>
          </a:effectLst>
        </p:spPr>
        <p:style>
          <a:lnRef idx="0"/>
          <a:fillRef idx="0"/>
          <a:effectRef idx="0"/>
          <a:fontRef idx="minor"/>
        </p:style>
      </p:sp>
      <p:sp>
        <p:nvSpPr>
          <p:cNvPr id="1000" name="CustomShape 945"/>
          <p:cNvSpPr/>
          <p:nvPr/>
        </p:nvSpPr>
        <p:spPr>
          <a:xfrm rot="4723800">
            <a:off x="7899840" y="8798040"/>
            <a:ext cx="426960" cy="113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01" name="CustomShape 946"/>
          <p:cNvSpPr/>
          <p:nvPr/>
        </p:nvSpPr>
        <p:spPr>
          <a:xfrm rot="21438000">
            <a:off x="7740720" y="8657280"/>
            <a:ext cx="244440" cy="86004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6"/>
            <a:stretch>
              <a:fillRect/>
            </a:stretch>
          </a:blipFill>
          <a:ln w="6480">
            <a:solidFill>
              <a:srgbClr val="247ffa"/>
            </a:solidFill>
            <a:round/>
          </a:ln>
          <a:effectLst>
            <a:outerShdw dist="17819" dir="2700000">
              <a:srgbClr val="164c96">
                <a:alpha val="50000"/>
              </a:srgbClr>
            </a:outerShdw>
          </a:effectLst>
        </p:spPr>
        <p:style>
          <a:lnRef idx="0"/>
          <a:fillRef idx="0"/>
          <a:effectRef idx="0"/>
          <a:fontRef idx="minor"/>
        </p:style>
      </p:sp>
      <p:sp>
        <p:nvSpPr>
          <p:cNvPr id="1002" name="CustomShape 947"/>
          <p:cNvSpPr/>
          <p:nvPr/>
        </p:nvSpPr>
        <p:spPr>
          <a:xfrm rot="5739600">
            <a:off x="7572240" y="8801280"/>
            <a:ext cx="426960" cy="113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03" name="CustomShape 948"/>
          <p:cNvSpPr/>
          <p:nvPr/>
        </p:nvSpPr>
        <p:spPr>
          <a:xfrm rot="21438000">
            <a:off x="7469280" y="8777520"/>
            <a:ext cx="942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IP3R</a:t>
            </a:r>
            <a:endParaRPr b="0" lang="pt-BR" sz="2500" spc="-1" strike="noStrike">
              <a:solidFill>
                <a:srgbClr val="000000"/>
              </a:solidFill>
              <a:uFill>
                <a:solidFill>
                  <a:srgbClr val="ffffff"/>
                </a:solidFill>
              </a:uFill>
              <a:latin typeface="Arial"/>
            </a:endParaRPr>
          </a:p>
        </p:txBody>
      </p:sp>
      <p:sp>
        <p:nvSpPr>
          <p:cNvPr id="1004" name="CustomShape 949"/>
          <p:cNvSpPr/>
          <p:nvPr/>
        </p:nvSpPr>
        <p:spPr>
          <a:xfrm rot="20954400">
            <a:off x="6481080" y="9054720"/>
            <a:ext cx="301320" cy="107532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fd57cc"/>
              </a:gs>
              <a:gs pos="100000">
                <a:srgbClr val="330707"/>
              </a:gs>
            </a:gsLst>
            <a:lin ang="0"/>
          </a:gradFill>
          <a:ln>
            <a:noFill/>
          </a:ln>
          <a:effectLst>
            <a:outerShdw dist="17819" dir="2700000">
              <a:srgbClr val="98347a"/>
            </a:outerShdw>
          </a:effectLst>
        </p:spPr>
        <p:style>
          <a:lnRef idx="0"/>
          <a:fillRef idx="0"/>
          <a:effectRef idx="0"/>
          <a:fontRef idx="minor"/>
        </p:style>
      </p:sp>
      <p:sp>
        <p:nvSpPr>
          <p:cNvPr id="1005" name="CustomShape 950"/>
          <p:cNvSpPr/>
          <p:nvPr/>
        </p:nvSpPr>
        <p:spPr>
          <a:xfrm rot="4754400">
            <a:off x="6249240" y="9717120"/>
            <a:ext cx="773640" cy="2386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06" name="CustomShape 951"/>
          <p:cNvSpPr/>
          <p:nvPr/>
        </p:nvSpPr>
        <p:spPr>
          <a:xfrm rot="20954400">
            <a:off x="6461280" y="9091800"/>
            <a:ext cx="274320" cy="1006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KDELR</a:t>
            </a:r>
            <a:endParaRPr b="0" lang="pt-BR" sz="2500" spc="-1" strike="noStrike">
              <a:solidFill>
                <a:srgbClr val="000000"/>
              </a:solidFill>
              <a:uFill>
                <a:solidFill>
                  <a:srgbClr val="ffffff"/>
                </a:solidFill>
              </a:uFill>
              <a:latin typeface="Arial"/>
            </a:endParaRPr>
          </a:p>
        </p:txBody>
      </p:sp>
      <p:sp>
        <p:nvSpPr>
          <p:cNvPr id="1007" name="CustomShape 952"/>
          <p:cNvSpPr/>
          <p:nvPr/>
        </p:nvSpPr>
        <p:spPr>
          <a:xfrm>
            <a:off x="190440" y="4560840"/>
            <a:ext cx="10670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Metabolic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Energy</a:t>
            </a:r>
            <a:endParaRPr b="0" lang="pt-BR" sz="2500" spc="-1" strike="noStrike">
              <a:solidFill>
                <a:srgbClr val="000000"/>
              </a:solidFill>
              <a:uFill>
                <a:solidFill>
                  <a:srgbClr val="ffffff"/>
                </a:solidFill>
              </a:uFill>
              <a:latin typeface="Arial"/>
            </a:endParaRPr>
          </a:p>
        </p:txBody>
      </p:sp>
      <p:sp>
        <p:nvSpPr>
          <p:cNvPr id="1008" name="CustomShape 953"/>
          <p:cNvSpPr/>
          <p:nvPr/>
        </p:nvSpPr>
        <p:spPr>
          <a:xfrm>
            <a:off x="177840" y="5678640"/>
            <a:ext cx="10666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Survival</a:t>
            </a:r>
            <a:endParaRPr b="0" lang="pt-BR" sz="2500" spc="-1" strike="noStrike">
              <a:solidFill>
                <a:srgbClr val="000000"/>
              </a:solidFill>
              <a:uFill>
                <a:solidFill>
                  <a:srgbClr val="ffffff"/>
                </a:solidFill>
              </a:uFill>
              <a:latin typeface="Arial"/>
            </a:endParaRPr>
          </a:p>
        </p:txBody>
      </p:sp>
      <p:sp>
        <p:nvSpPr>
          <p:cNvPr id="1009" name="CustomShape 954"/>
          <p:cNvSpPr/>
          <p:nvPr/>
        </p:nvSpPr>
        <p:spPr>
          <a:xfrm rot="194400">
            <a:off x="6885720" y="8748000"/>
            <a:ext cx="242280" cy="831960"/>
          </a:xfrm>
          <a:custGeom>
            <a:avLst/>
            <a:gdLst/>
            <a:ahLst/>
            <a:rect l="l" t="t" r="r" b="b"/>
            <a:pathLst>
              <a:path w="231" h="1021">
                <a:moveTo>
                  <a:pt x="206" y="473"/>
                </a:moveTo>
                <a:cubicBezTo>
                  <a:pt x="218" y="390"/>
                  <a:pt x="231" y="303"/>
                  <a:pt x="214" y="225"/>
                </a:cubicBezTo>
                <a:cubicBezTo>
                  <a:pt x="200" y="148"/>
                  <a:pt x="141" y="0"/>
                  <a:pt x="106" y="3"/>
                </a:cubicBezTo>
                <a:cubicBezTo>
                  <a:pt x="71" y="6"/>
                  <a:pt x="0" y="166"/>
                  <a:pt x="6" y="245"/>
                </a:cubicBezTo>
                <a:cubicBezTo>
                  <a:pt x="12" y="324"/>
                  <a:pt x="118" y="398"/>
                  <a:pt x="140" y="477"/>
                </a:cubicBezTo>
                <a:cubicBezTo>
                  <a:pt x="162" y="556"/>
                  <a:pt x="147" y="635"/>
                  <a:pt x="138" y="717"/>
                </a:cubicBezTo>
                <a:cubicBezTo>
                  <a:pt x="129" y="799"/>
                  <a:pt x="87" y="927"/>
                  <a:pt x="88" y="971"/>
                </a:cubicBezTo>
                <a:cubicBezTo>
                  <a:pt x="89" y="1015"/>
                  <a:pt x="126" y="1021"/>
                  <a:pt x="142" y="979"/>
                </a:cubicBezTo>
                <a:cubicBezTo>
                  <a:pt x="158" y="937"/>
                  <a:pt x="171" y="803"/>
                  <a:pt x="182" y="719"/>
                </a:cubicBezTo>
                <a:cubicBezTo>
                  <a:pt x="193" y="635"/>
                  <a:pt x="201" y="524"/>
                  <a:pt x="206" y="473"/>
                </a:cubicBezTo>
                <a:close/>
              </a:path>
            </a:pathLst>
          </a:custGeom>
          <a:blipFill>
            <a:blip r:embed="rId17"/>
            <a:stretch>
              <a:fillRect/>
            </a:stretch>
          </a:blipFill>
          <a:ln w="6480">
            <a:solidFill>
              <a:srgbClr val="008000"/>
            </a:solidFill>
            <a:round/>
          </a:ln>
          <a:effectLst>
            <a:outerShdw dist="17819" dir="2700000">
              <a:srgbClr val="004d00">
                <a:alpha val="50000"/>
              </a:srgbClr>
            </a:outerShdw>
          </a:effectLst>
        </p:spPr>
        <p:style>
          <a:lnRef idx="0"/>
          <a:fillRef idx="0"/>
          <a:effectRef idx="0"/>
          <a:fontRef idx="minor"/>
        </p:style>
      </p:sp>
      <p:sp>
        <p:nvSpPr>
          <p:cNvPr id="1010" name="CustomShape 955"/>
          <p:cNvSpPr/>
          <p:nvPr/>
        </p:nvSpPr>
        <p:spPr>
          <a:xfrm rot="5002200">
            <a:off x="6856560" y="8879400"/>
            <a:ext cx="414360" cy="114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11" name="CustomShape 956"/>
          <p:cNvSpPr/>
          <p:nvPr/>
        </p:nvSpPr>
        <p:spPr>
          <a:xfrm flipH="1" rot="21372000">
            <a:off x="6997320" y="8757360"/>
            <a:ext cx="245520" cy="83520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8"/>
            <a:stretch>
              <a:fillRect/>
            </a:stretch>
          </a:blipFill>
          <a:ln w="6480">
            <a:solidFill>
              <a:srgbClr val="008000"/>
            </a:solidFill>
            <a:round/>
          </a:ln>
          <a:effectLst>
            <a:outerShdw dist="17819" dir="2700000">
              <a:srgbClr val="004d00">
                <a:alpha val="50000"/>
              </a:srgbClr>
            </a:outerShdw>
          </a:effectLst>
        </p:spPr>
        <p:style>
          <a:lnRef idx="0"/>
          <a:fillRef idx="0"/>
          <a:effectRef idx="0"/>
          <a:fontRef idx="minor"/>
        </p:style>
      </p:sp>
      <p:sp>
        <p:nvSpPr>
          <p:cNvPr id="1012" name="CustomShape 957"/>
          <p:cNvSpPr/>
          <p:nvPr/>
        </p:nvSpPr>
        <p:spPr>
          <a:xfrm rot="4885800">
            <a:off x="6984360" y="8891280"/>
            <a:ext cx="414720" cy="114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13" name="CustomShape 958"/>
          <p:cNvSpPr/>
          <p:nvPr/>
        </p:nvSpPr>
        <p:spPr>
          <a:xfrm>
            <a:off x="6805800" y="8745120"/>
            <a:ext cx="246240" cy="835200"/>
          </a:xfrm>
          <a:custGeom>
            <a:avLst/>
            <a:gdLst/>
            <a:ahLst/>
            <a:rect l="l" t="t" r="r" b="b"/>
            <a:pathLst>
              <a:path w="235" h="1025">
                <a:moveTo>
                  <a:pt x="25" y="473"/>
                </a:moveTo>
                <a:cubicBezTo>
                  <a:pt x="13" y="390"/>
                  <a:pt x="0" y="303"/>
                  <a:pt x="17" y="225"/>
                </a:cubicBezTo>
                <a:cubicBezTo>
                  <a:pt x="31" y="148"/>
                  <a:pt x="90" y="0"/>
                  <a:pt x="125" y="3"/>
                </a:cubicBezTo>
                <a:cubicBezTo>
                  <a:pt x="160" y="6"/>
                  <a:pt x="231" y="166"/>
                  <a:pt x="225" y="245"/>
                </a:cubicBezTo>
                <a:cubicBezTo>
                  <a:pt x="219" y="324"/>
                  <a:pt x="107" y="399"/>
                  <a:pt x="91" y="477"/>
                </a:cubicBezTo>
                <a:cubicBezTo>
                  <a:pt x="75" y="555"/>
                  <a:pt x="108" y="628"/>
                  <a:pt x="131" y="711"/>
                </a:cubicBezTo>
                <a:cubicBezTo>
                  <a:pt x="154" y="794"/>
                  <a:pt x="219" y="932"/>
                  <a:pt x="227" y="977"/>
                </a:cubicBezTo>
                <a:cubicBezTo>
                  <a:pt x="235" y="1022"/>
                  <a:pt x="202" y="1025"/>
                  <a:pt x="179" y="983"/>
                </a:cubicBezTo>
                <a:cubicBezTo>
                  <a:pt x="156" y="941"/>
                  <a:pt x="113" y="810"/>
                  <a:pt x="87" y="725"/>
                </a:cubicBezTo>
                <a:cubicBezTo>
                  <a:pt x="61" y="640"/>
                  <a:pt x="37" y="556"/>
                  <a:pt x="25" y="473"/>
                </a:cubicBezTo>
                <a:close/>
              </a:path>
            </a:pathLst>
          </a:custGeom>
          <a:blipFill>
            <a:blip r:embed="rId19"/>
            <a:stretch>
              <a:fillRect/>
            </a:stretch>
          </a:blipFill>
          <a:ln w="6480">
            <a:solidFill>
              <a:srgbClr val="008000"/>
            </a:solidFill>
            <a:round/>
          </a:ln>
          <a:effectLst>
            <a:outerShdw dist="17819" dir="2700000">
              <a:srgbClr val="004d00">
                <a:alpha val="50000"/>
              </a:srgbClr>
            </a:outerShdw>
          </a:effectLst>
        </p:spPr>
        <p:style>
          <a:lnRef idx="0"/>
          <a:fillRef idx="0"/>
          <a:effectRef idx="0"/>
          <a:fontRef idx="minor"/>
        </p:style>
      </p:sp>
      <p:sp>
        <p:nvSpPr>
          <p:cNvPr id="1014" name="CustomShape 959"/>
          <p:cNvSpPr/>
          <p:nvPr/>
        </p:nvSpPr>
        <p:spPr>
          <a:xfrm rot="5901600">
            <a:off x="6654960" y="8879040"/>
            <a:ext cx="414360" cy="114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15" name="CustomShape 960"/>
          <p:cNvSpPr/>
          <p:nvPr/>
        </p:nvSpPr>
        <p:spPr>
          <a:xfrm>
            <a:off x="6545160" y="8827920"/>
            <a:ext cx="949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RyR</a:t>
            </a:r>
            <a:endParaRPr b="0" lang="pt-BR" sz="2500" spc="-1" strike="noStrike">
              <a:solidFill>
                <a:srgbClr val="000000"/>
              </a:solidFill>
              <a:uFill>
                <a:solidFill>
                  <a:srgbClr val="ffffff"/>
                </a:solidFill>
              </a:uFill>
              <a:latin typeface="Arial"/>
            </a:endParaRPr>
          </a:p>
        </p:txBody>
      </p:sp>
      <p:sp>
        <p:nvSpPr>
          <p:cNvPr id="1016" name="CustomShape 961"/>
          <p:cNvSpPr/>
          <p:nvPr/>
        </p:nvSpPr>
        <p:spPr>
          <a:xfrm>
            <a:off x="3519360" y="685800"/>
            <a:ext cx="914400" cy="51120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a6a00"/>
              </a:gs>
              <a:gs pos="100000">
                <a:srgbClr val="ffb279"/>
              </a:gs>
            </a:gsLst>
            <a:lin ang="2700000"/>
          </a:gradFill>
          <a:ln w="9360">
            <a:solidFill>
              <a:srgbClr val="000000"/>
            </a:solidFill>
            <a:round/>
          </a:ln>
        </p:spPr>
        <p:style>
          <a:lnRef idx="0"/>
          <a:fillRef idx="0"/>
          <a:effectRef idx="0"/>
          <a:fontRef idx="minor"/>
        </p:style>
      </p:sp>
      <p:sp>
        <p:nvSpPr>
          <p:cNvPr id="1017" name="CustomShape 962"/>
          <p:cNvSpPr/>
          <p:nvPr/>
        </p:nvSpPr>
        <p:spPr>
          <a:xfrm rot="557400">
            <a:off x="4029120" y="1013400"/>
            <a:ext cx="260640" cy="107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18" name="CustomShape 963"/>
          <p:cNvSpPr/>
          <p:nvPr/>
        </p:nvSpPr>
        <p:spPr>
          <a:xfrm>
            <a:off x="3614400" y="784080"/>
            <a:ext cx="704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Netrin1</a:t>
            </a:r>
            <a:endParaRPr b="0" lang="pt-BR" sz="2500" spc="-1" strike="noStrike">
              <a:solidFill>
                <a:srgbClr val="000000"/>
              </a:solidFill>
              <a:uFill>
                <a:solidFill>
                  <a:srgbClr val="ffffff"/>
                </a:solidFill>
              </a:uFill>
              <a:latin typeface="Arial"/>
            </a:endParaRPr>
          </a:p>
        </p:txBody>
      </p:sp>
      <p:sp>
        <p:nvSpPr>
          <p:cNvPr id="1019" name="CustomShape 964"/>
          <p:cNvSpPr/>
          <p:nvPr/>
        </p:nvSpPr>
        <p:spPr>
          <a:xfrm>
            <a:off x="4648320" y="289728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K</a:t>
            </a:r>
            <a:endParaRPr b="0" lang="pt-BR" sz="2500" spc="-1" strike="noStrike">
              <a:solidFill>
                <a:srgbClr val="000000"/>
              </a:solidFill>
              <a:uFill>
                <a:solidFill>
                  <a:srgbClr val="ffffff"/>
                </a:solidFill>
              </a:uFill>
              <a:latin typeface="Arial"/>
            </a:endParaRPr>
          </a:p>
        </p:txBody>
      </p:sp>
      <p:sp>
        <p:nvSpPr>
          <p:cNvPr id="1020" name="CustomShape 965"/>
          <p:cNvSpPr/>
          <p:nvPr/>
        </p:nvSpPr>
        <p:spPr>
          <a:xfrm>
            <a:off x="4851360" y="2744640"/>
            <a:ext cx="25344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21" name="CustomShape 966"/>
          <p:cNvSpPr/>
          <p:nvPr/>
        </p:nvSpPr>
        <p:spPr>
          <a:xfrm>
            <a:off x="88920" y="6808680"/>
            <a:ext cx="1066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Lipolysis</a:t>
            </a:r>
            <a:endParaRPr b="0" lang="pt-BR" sz="2500" spc="-1" strike="noStrike">
              <a:solidFill>
                <a:srgbClr val="000000"/>
              </a:solidFill>
              <a:uFill>
                <a:solidFill>
                  <a:srgbClr val="ffffff"/>
                </a:solidFill>
              </a:uFill>
              <a:latin typeface="Arial"/>
            </a:endParaRPr>
          </a:p>
        </p:txBody>
      </p:sp>
      <p:sp>
        <p:nvSpPr>
          <p:cNvPr id="1022" name="CustomShape 967"/>
          <p:cNvSpPr/>
          <p:nvPr/>
        </p:nvSpPr>
        <p:spPr>
          <a:xfrm>
            <a:off x="1366920" y="4319640"/>
            <a:ext cx="739800" cy="414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1023" name="CustomShape 968"/>
          <p:cNvSpPr/>
          <p:nvPr/>
        </p:nvSpPr>
        <p:spPr>
          <a:xfrm rot="21020400">
            <a:off x="1810080" y="4587120"/>
            <a:ext cx="254880" cy="103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24" name="CustomShape 969"/>
          <p:cNvSpPr/>
          <p:nvPr/>
        </p:nvSpPr>
        <p:spPr>
          <a:xfrm>
            <a:off x="1532160" y="444672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PDE</a:t>
            </a:r>
            <a:endParaRPr b="0" lang="pt-BR" sz="2500" spc="-1" strike="noStrike">
              <a:solidFill>
                <a:srgbClr val="000000"/>
              </a:solidFill>
              <a:uFill>
                <a:solidFill>
                  <a:srgbClr val="ffffff"/>
                </a:solidFill>
              </a:uFill>
              <a:latin typeface="Arial"/>
            </a:endParaRPr>
          </a:p>
        </p:txBody>
      </p:sp>
      <p:sp>
        <p:nvSpPr>
          <p:cNvPr id="1025" name="CustomShape 970"/>
          <p:cNvSpPr/>
          <p:nvPr/>
        </p:nvSpPr>
        <p:spPr>
          <a:xfrm>
            <a:off x="1074600" y="44290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026" name="CustomShape 971"/>
          <p:cNvSpPr/>
          <p:nvPr/>
        </p:nvSpPr>
        <p:spPr>
          <a:xfrm>
            <a:off x="1195560" y="45324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027" name="CustomShape 972"/>
          <p:cNvSpPr/>
          <p:nvPr/>
        </p:nvSpPr>
        <p:spPr>
          <a:xfrm>
            <a:off x="1211400" y="45172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028" name="CustomShape 973"/>
          <p:cNvSpPr/>
          <p:nvPr/>
        </p:nvSpPr>
        <p:spPr>
          <a:xfrm>
            <a:off x="4572000" y="261792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a:t>
            </a:r>
            <a:endParaRPr b="0" lang="pt-BR" sz="2500" spc="-1" strike="noStrike">
              <a:solidFill>
                <a:srgbClr val="000000"/>
              </a:solidFill>
              <a:uFill>
                <a:solidFill>
                  <a:srgbClr val="ffffff"/>
                </a:solidFill>
              </a:uFill>
              <a:latin typeface="Arial"/>
            </a:endParaRPr>
          </a:p>
        </p:txBody>
      </p:sp>
      <p:sp>
        <p:nvSpPr>
          <p:cNvPr id="1029" name="CustomShape 974"/>
          <p:cNvSpPr/>
          <p:nvPr/>
        </p:nvSpPr>
        <p:spPr>
          <a:xfrm>
            <a:off x="4876560" y="249084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30" name="CustomShape 975"/>
          <p:cNvSpPr/>
          <p:nvPr/>
        </p:nvSpPr>
        <p:spPr>
          <a:xfrm>
            <a:off x="152280" y="346860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HCO</a:t>
            </a:r>
            <a:endParaRPr b="0" lang="pt-BR" sz="2500" spc="-1" strike="noStrike">
              <a:solidFill>
                <a:srgbClr val="000000"/>
              </a:solidFill>
              <a:uFill>
                <a:solidFill>
                  <a:srgbClr val="ffffff"/>
                </a:solidFill>
              </a:uFill>
              <a:latin typeface="Arial"/>
            </a:endParaRPr>
          </a:p>
        </p:txBody>
      </p:sp>
      <p:sp>
        <p:nvSpPr>
          <p:cNvPr id="1031" name="CustomShape 976"/>
          <p:cNvSpPr/>
          <p:nvPr/>
        </p:nvSpPr>
        <p:spPr>
          <a:xfrm>
            <a:off x="482400" y="3557520"/>
            <a:ext cx="292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3</a:t>
            </a:r>
            <a:endParaRPr b="0" lang="pt-BR" sz="2500" spc="-1" strike="noStrike">
              <a:solidFill>
                <a:srgbClr val="000000"/>
              </a:solidFill>
              <a:uFill>
                <a:solidFill>
                  <a:srgbClr val="ffffff"/>
                </a:solidFill>
              </a:uFill>
              <a:latin typeface="Arial"/>
            </a:endParaRPr>
          </a:p>
        </p:txBody>
      </p:sp>
      <p:sp>
        <p:nvSpPr>
          <p:cNvPr id="1032" name="CustomShape 977"/>
          <p:cNvSpPr/>
          <p:nvPr/>
        </p:nvSpPr>
        <p:spPr>
          <a:xfrm>
            <a:off x="457200" y="3290760"/>
            <a:ext cx="30456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33" name="CustomShape 978"/>
          <p:cNvSpPr/>
          <p:nvPr/>
        </p:nvSpPr>
        <p:spPr>
          <a:xfrm>
            <a:off x="2824200" y="5551560"/>
            <a:ext cx="1346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Desensitization</a:t>
            </a:r>
            <a:endParaRPr b="0" lang="pt-BR" sz="2500" spc="-1" strike="noStrike">
              <a:solidFill>
                <a:srgbClr val="000000"/>
              </a:solidFill>
              <a:uFill>
                <a:solidFill>
                  <a:srgbClr val="ffffff"/>
                </a:solidFill>
              </a:uFill>
              <a:latin typeface="Arial"/>
            </a:endParaRPr>
          </a:p>
        </p:txBody>
      </p:sp>
      <p:sp>
        <p:nvSpPr>
          <p:cNvPr id="1034" name="CustomShape 979"/>
          <p:cNvSpPr/>
          <p:nvPr/>
        </p:nvSpPr>
        <p:spPr>
          <a:xfrm>
            <a:off x="2752560" y="4694400"/>
            <a:ext cx="15163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Reduction in</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Rhodopsin Phosphorylation</a:t>
            </a:r>
            <a:endParaRPr b="0" lang="pt-BR" sz="2500" spc="-1" strike="noStrike">
              <a:solidFill>
                <a:srgbClr val="000000"/>
              </a:solidFill>
              <a:uFill>
                <a:solidFill>
                  <a:srgbClr val="ffffff"/>
                </a:solidFill>
              </a:uFill>
              <a:latin typeface="Arial"/>
            </a:endParaRPr>
          </a:p>
        </p:txBody>
      </p:sp>
      <p:sp>
        <p:nvSpPr>
          <p:cNvPr id="1035" name="CustomShape 980"/>
          <p:cNvSpPr/>
          <p:nvPr/>
        </p:nvSpPr>
        <p:spPr>
          <a:xfrm>
            <a:off x="4521240" y="2998800"/>
            <a:ext cx="380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Cl</a:t>
            </a:r>
            <a:endParaRPr b="0" lang="pt-BR" sz="2500" spc="-1" strike="noStrike">
              <a:solidFill>
                <a:srgbClr val="000000"/>
              </a:solidFill>
              <a:uFill>
                <a:solidFill>
                  <a:srgbClr val="ffffff"/>
                </a:solidFill>
              </a:uFill>
              <a:latin typeface="Arial"/>
            </a:endParaRPr>
          </a:p>
        </p:txBody>
      </p:sp>
      <p:sp>
        <p:nvSpPr>
          <p:cNvPr id="1036" name="CustomShape 981"/>
          <p:cNvSpPr/>
          <p:nvPr/>
        </p:nvSpPr>
        <p:spPr>
          <a:xfrm>
            <a:off x="4609800" y="2808360"/>
            <a:ext cx="38088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37" name="CustomShape 982"/>
          <p:cNvSpPr/>
          <p:nvPr/>
        </p:nvSpPr>
        <p:spPr>
          <a:xfrm>
            <a:off x="4343400" y="662040"/>
            <a:ext cx="380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Cl</a:t>
            </a:r>
            <a:endParaRPr b="0" lang="pt-BR" sz="2500" spc="-1" strike="noStrike">
              <a:solidFill>
                <a:srgbClr val="000000"/>
              </a:solidFill>
              <a:uFill>
                <a:solidFill>
                  <a:srgbClr val="ffffff"/>
                </a:solidFill>
              </a:uFill>
              <a:latin typeface="Arial"/>
            </a:endParaRPr>
          </a:p>
        </p:txBody>
      </p:sp>
      <p:sp>
        <p:nvSpPr>
          <p:cNvPr id="1038" name="CustomShape 983"/>
          <p:cNvSpPr/>
          <p:nvPr/>
        </p:nvSpPr>
        <p:spPr>
          <a:xfrm>
            <a:off x="4431960" y="471600"/>
            <a:ext cx="38088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39" name="CustomShape 984"/>
          <p:cNvSpPr/>
          <p:nvPr/>
        </p:nvSpPr>
        <p:spPr>
          <a:xfrm>
            <a:off x="4368960" y="38268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a:t>
            </a:r>
            <a:endParaRPr b="0" lang="pt-BR" sz="2500" spc="-1" strike="noStrike">
              <a:solidFill>
                <a:srgbClr val="000000"/>
              </a:solidFill>
              <a:uFill>
                <a:solidFill>
                  <a:srgbClr val="ffffff"/>
                </a:solidFill>
              </a:uFill>
              <a:latin typeface="Arial"/>
            </a:endParaRPr>
          </a:p>
        </p:txBody>
      </p:sp>
      <p:sp>
        <p:nvSpPr>
          <p:cNvPr id="1040" name="CustomShape 985"/>
          <p:cNvSpPr/>
          <p:nvPr/>
        </p:nvSpPr>
        <p:spPr>
          <a:xfrm>
            <a:off x="4673520" y="25560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41" name="CustomShape 986"/>
          <p:cNvSpPr/>
          <p:nvPr/>
        </p:nvSpPr>
        <p:spPr>
          <a:xfrm>
            <a:off x="4394160" y="80208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K</a:t>
            </a:r>
            <a:endParaRPr b="0" lang="pt-BR" sz="2500" spc="-1" strike="noStrike">
              <a:solidFill>
                <a:srgbClr val="000000"/>
              </a:solidFill>
              <a:uFill>
                <a:solidFill>
                  <a:srgbClr val="ffffff"/>
                </a:solidFill>
              </a:uFill>
              <a:latin typeface="Arial"/>
            </a:endParaRPr>
          </a:p>
        </p:txBody>
      </p:sp>
      <p:sp>
        <p:nvSpPr>
          <p:cNvPr id="1042" name="CustomShape 987"/>
          <p:cNvSpPr/>
          <p:nvPr/>
        </p:nvSpPr>
        <p:spPr>
          <a:xfrm>
            <a:off x="4597200" y="649440"/>
            <a:ext cx="25344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500" spc="-1" strike="noStrike">
              <a:solidFill>
                <a:srgbClr val="000000"/>
              </a:solidFill>
              <a:uFill>
                <a:solidFill>
                  <a:srgbClr val="ffffff"/>
                </a:solidFill>
              </a:uFill>
              <a:latin typeface="Arial"/>
            </a:endParaRPr>
          </a:p>
        </p:txBody>
      </p:sp>
      <p:sp>
        <p:nvSpPr>
          <p:cNvPr id="1043" name="CustomShape 988"/>
          <p:cNvSpPr/>
          <p:nvPr/>
        </p:nvSpPr>
        <p:spPr>
          <a:xfrm>
            <a:off x="4522680" y="7008840"/>
            <a:ext cx="99072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eNOS</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Signaling</a:t>
            </a:r>
            <a:endParaRPr b="0" lang="pt-BR" sz="2500" spc="-1" strike="noStrike">
              <a:solidFill>
                <a:srgbClr val="000000"/>
              </a:solidFill>
              <a:uFill>
                <a:solidFill>
                  <a:srgbClr val="ffffff"/>
                </a:solidFill>
              </a:uFill>
              <a:latin typeface="Arial"/>
            </a:endParaRPr>
          </a:p>
        </p:txBody>
      </p:sp>
      <p:sp>
        <p:nvSpPr>
          <p:cNvPr id="1044" name="CustomShape 989"/>
          <p:cNvSpPr/>
          <p:nvPr/>
        </p:nvSpPr>
        <p:spPr>
          <a:xfrm>
            <a:off x="4102200" y="7634160"/>
            <a:ext cx="13460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Actin Polymerization</a:t>
            </a:r>
            <a:endParaRPr b="0" lang="pt-BR" sz="2500" spc="-1" strike="noStrike">
              <a:solidFill>
                <a:srgbClr val="000000"/>
              </a:solidFill>
              <a:uFill>
                <a:solidFill>
                  <a:srgbClr val="ffffff"/>
                </a:solidFill>
              </a:uFill>
              <a:latin typeface="Arial"/>
            </a:endParaRPr>
          </a:p>
        </p:txBody>
      </p:sp>
      <p:sp>
        <p:nvSpPr>
          <p:cNvPr id="1045" name="CustomShape 990"/>
          <p:cNvSpPr/>
          <p:nvPr/>
        </p:nvSpPr>
        <p:spPr>
          <a:xfrm>
            <a:off x="5283360" y="8485200"/>
            <a:ext cx="9396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Protein Retention</a:t>
            </a:r>
            <a:endParaRPr b="0" lang="pt-BR" sz="2500" spc="-1" strike="noStrike">
              <a:solidFill>
                <a:srgbClr val="000000"/>
              </a:solidFill>
              <a:uFill>
                <a:solidFill>
                  <a:srgbClr val="ffffff"/>
                </a:solidFill>
              </a:uFill>
              <a:latin typeface="Arial"/>
            </a:endParaRPr>
          </a:p>
        </p:txBody>
      </p:sp>
      <p:sp>
        <p:nvSpPr>
          <p:cNvPr id="1046" name="CustomShape 991"/>
          <p:cNvSpPr/>
          <p:nvPr/>
        </p:nvSpPr>
        <p:spPr>
          <a:xfrm>
            <a:off x="2301840" y="9755280"/>
            <a:ext cx="13464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Regulation of Cytoskeleton</a:t>
            </a:r>
            <a:endParaRPr b="0" lang="pt-BR" sz="2500" spc="-1" strike="noStrike">
              <a:solidFill>
                <a:srgbClr val="000000"/>
              </a:solidFill>
              <a:uFill>
                <a:solidFill>
                  <a:srgbClr val="ffffff"/>
                </a:solidFill>
              </a:uFill>
              <a:latin typeface="Arial"/>
            </a:endParaRPr>
          </a:p>
        </p:txBody>
      </p:sp>
      <p:sp>
        <p:nvSpPr>
          <p:cNvPr id="1047" name="CustomShape 992"/>
          <p:cNvSpPr/>
          <p:nvPr/>
        </p:nvSpPr>
        <p:spPr>
          <a:xfrm>
            <a:off x="352440" y="9443880"/>
            <a:ext cx="1270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Myocardial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Contraction</a:t>
            </a:r>
            <a:endParaRPr b="0" lang="pt-BR" sz="2500" spc="-1" strike="noStrike">
              <a:solidFill>
                <a:srgbClr val="000000"/>
              </a:solidFill>
              <a:uFill>
                <a:solidFill>
                  <a:srgbClr val="ffffff"/>
                </a:solidFill>
              </a:uFill>
              <a:latin typeface="Arial"/>
            </a:endParaRPr>
          </a:p>
        </p:txBody>
      </p:sp>
      <p:sp>
        <p:nvSpPr>
          <p:cNvPr id="1048" name="CustomShape 993"/>
          <p:cNvSpPr/>
          <p:nvPr/>
        </p:nvSpPr>
        <p:spPr>
          <a:xfrm>
            <a:off x="254160" y="10199520"/>
            <a:ext cx="1269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Oncogenesis</a:t>
            </a:r>
            <a:endParaRPr b="0" lang="pt-BR" sz="2500" spc="-1" strike="noStrike">
              <a:solidFill>
                <a:srgbClr val="000000"/>
              </a:solidFill>
              <a:uFill>
                <a:solidFill>
                  <a:srgbClr val="ffffff"/>
                </a:solidFill>
              </a:uFill>
              <a:latin typeface="Arial"/>
            </a:endParaRPr>
          </a:p>
        </p:txBody>
      </p:sp>
      <p:sp>
        <p:nvSpPr>
          <p:cNvPr id="1049" name="CustomShape 994"/>
          <p:cNvSpPr/>
          <p:nvPr/>
        </p:nvSpPr>
        <p:spPr>
          <a:xfrm>
            <a:off x="582480" y="11220480"/>
            <a:ext cx="9781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Glycogen</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Synthesis</a:t>
            </a:r>
            <a:endParaRPr b="0" lang="pt-BR" sz="2500" spc="-1" strike="noStrike">
              <a:solidFill>
                <a:srgbClr val="000000"/>
              </a:solidFill>
              <a:uFill>
                <a:solidFill>
                  <a:srgbClr val="ffffff"/>
                </a:solidFill>
              </a:uFill>
              <a:latin typeface="Arial"/>
            </a:endParaRPr>
          </a:p>
        </p:txBody>
      </p:sp>
      <p:sp>
        <p:nvSpPr>
          <p:cNvPr id="1050" name="CustomShape 995"/>
          <p:cNvSpPr/>
          <p:nvPr/>
        </p:nvSpPr>
        <p:spPr>
          <a:xfrm>
            <a:off x="-12600" y="8523360"/>
            <a:ext cx="1015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Glucose-1-</a:t>
            </a:r>
            <a:endParaRPr b="0" lang="pt-BR" sz="2500" spc="-1" strike="noStrike">
              <a:solidFill>
                <a:srgbClr val="000000"/>
              </a:solidFill>
              <a:uFill>
                <a:solidFill>
                  <a:srgbClr val="ffffff"/>
                </a:solidFill>
              </a:uFill>
              <a:latin typeface="Arial"/>
            </a:endParaRPr>
          </a:p>
        </p:txBody>
      </p:sp>
      <p:sp>
        <p:nvSpPr>
          <p:cNvPr id="1051" name="CustomShape 996"/>
          <p:cNvSpPr/>
          <p:nvPr/>
        </p:nvSpPr>
        <p:spPr>
          <a:xfrm>
            <a:off x="800280" y="8523360"/>
            <a:ext cx="4442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PO</a:t>
            </a:r>
            <a:endParaRPr b="0" lang="pt-BR" sz="2500" spc="-1" strike="noStrike">
              <a:solidFill>
                <a:srgbClr val="000000"/>
              </a:solidFill>
              <a:uFill>
                <a:solidFill>
                  <a:srgbClr val="ffffff"/>
                </a:solidFill>
              </a:uFill>
              <a:latin typeface="Arial"/>
            </a:endParaRPr>
          </a:p>
        </p:txBody>
      </p:sp>
      <p:sp>
        <p:nvSpPr>
          <p:cNvPr id="1052" name="CustomShape 997"/>
          <p:cNvSpPr/>
          <p:nvPr/>
        </p:nvSpPr>
        <p:spPr>
          <a:xfrm>
            <a:off x="1003320" y="8663040"/>
            <a:ext cx="3301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4</a:t>
            </a:r>
            <a:endParaRPr b="0" lang="pt-BR" sz="2500" spc="-1" strike="noStrike">
              <a:solidFill>
                <a:srgbClr val="000000"/>
              </a:solidFill>
              <a:uFill>
                <a:solidFill>
                  <a:srgbClr val="ffffff"/>
                </a:solidFill>
              </a:uFill>
              <a:latin typeface="Arial"/>
            </a:endParaRPr>
          </a:p>
        </p:txBody>
      </p:sp>
      <p:sp>
        <p:nvSpPr>
          <p:cNvPr id="1053" name="CustomShape 998"/>
          <p:cNvSpPr/>
          <p:nvPr/>
        </p:nvSpPr>
        <p:spPr>
          <a:xfrm>
            <a:off x="3427560" y="10012320"/>
            <a:ext cx="13460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Endothelial Cell Regulation</a:t>
            </a:r>
            <a:endParaRPr b="0" lang="pt-BR" sz="2500" spc="-1" strike="noStrike">
              <a:solidFill>
                <a:srgbClr val="000000"/>
              </a:solidFill>
              <a:uFill>
                <a:solidFill>
                  <a:srgbClr val="ffffff"/>
                </a:solidFill>
              </a:uFill>
              <a:latin typeface="Arial"/>
            </a:endParaRPr>
          </a:p>
        </p:txBody>
      </p:sp>
      <p:sp>
        <p:nvSpPr>
          <p:cNvPr id="1054" name="CustomShape 999"/>
          <p:cNvSpPr/>
          <p:nvPr/>
        </p:nvSpPr>
        <p:spPr>
          <a:xfrm>
            <a:off x="0" y="9066240"/>
            <a:ext cx="990720" cy="27648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Glycolysis</a:t>
            </a:r>
            <a:endParaRPr b="0" lang="pt-BR" sz="2500" spc="-1" strike="noStrike">
              <a:solidFill>
                <a:srgbClr val="000000"/>
              </a:solidFill>
              <a:uFill>
                <a:solidFill>
                  <a:srgbClr val="ffffff"/>
                </a:solidFill>
              </a:uFill>
              <a:latin typeface="Arial"/>
            </a:endParaRPr>
          </a:p>
        </p:txBody>
      </p:sp>
      <p:sp>
        <p:nvSpPr>
          <p:cNvPr id="1055" name="CustomShape 1000"/>
          <p:cNvSpPr/>
          <p:nvPr/>
        </p:nvSpPr>
        <p:spPr>
          <a:xfrm>
            <a:off x="306360" y="5256360"/>
            <a:ext cx="889200" cy="4204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ea"/>
              </a:gs>
              <a:gs pos="100000">
                <a:srgbClr val="00c8ba"/>
              </a:gs>
            </a:gsLst>
            <a:lin ang="2700000"/>
          </a:gradFill>
          <a:ln w="9360">
            <a:solidFill>
              <a:srgbClr val="000000"/>
            </a:solidFill>
            <a:round/>
          </a:ln>
        </p:spPr>
        <p:style>
          <a:lnRef idx="0"/>
          <a:fillRef idx="0"/>
          <a:effectRef idx="0"/>
          <a:fontRef idx="minor"/>
        </p:style>
      </p:sp>
      <p:sp>
        <p:nvSpPr>
          <p:cNvPr id="1056" name="CustomShape 1001"/>
          <p:cNvSpPr/>
          <p:nvPr/>
        </p:nvSpPr>
        <p:spPr>
          <a:xfrm rot="557400">
            <a:off x="801720" y="5525640"/>
            <a:ext cx="253440" cy="88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57" name="CustomShape 1002"/>
          <p:cNvSpPr/>
          <p:nvPr/>
        </p:nvSpPr>
        <p:spPr>
          <a:xfrm>
            <a:off x="547560" y="53578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BAD</a:t>
            </a:r>
            <a:endParaRPr b="0" lang="pt-BR" sz="2500" spc="-1" strike="noStrike">
              <a:solidFill>
                <a:srgbClr val="000000"/>
              </a:solidFill>
              <a:uFill>
                <a:solidFill>
                  <a:srgbClr val="ffffff"/>
                </a:solidFill>
              </a:uFill>
              <a:latin typeface="Arial"/>
            </a:endParaRPr>
          </a:p>
        </p:txBody>
      </p:sp>
      <p:sp>
        <p:nvSpPr>
          <p:cNvPr id="1058" name="CustomShape 1003"/>
          <p:cNvSpPr/>
          <p:nvPr/>
        </p:nvSpPr>
        <p:spPr>
          <a:xfrm>
            <a:off x="266760" y="4968720"/>
            <a:ext cx="812880" cy="3841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366fb"/>
              </a:gs>
              <a:gs pos="100000">
                <a:srgbClr val="e29afc"/>
              </a:gs>
            </a:gsLst>
            <a:lin ang="2700000"/>
          </a:gradFill>
          <a:ln w="9360">
            <a:solidFill>
              <a:srgbClr val="000000"/>
            </a:solidFill>
            <a:round/>
          </a:ln>
        </p:spPr>
        <p:style>
          <a:lnRef idx="0"/>
          <a:fillRef idx="0"/>
          <a:effectRef idx="0"/>
          <a:fontRef idx="minor"/>
        </p:style>
      </p:sp>
      <p:sp>
        <p:nvSpPr>
          <p:cNvPr id="1059" name="CustomShape 1004"/>
          <p:cNvSpPr/>
          <p:nvPr/>
        </p:nvSpPr>
        <p:spPr>
          <a:xfrm rot="557400">
            <a:off x="719640" y="5214960"/>
            <a:ext cx="231480" cy="80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60" name="CustomShape 1005"/>
          <p:cNvSpPr/>
          <p:nvPr/>
        </p:nvSpPr>
        <p:spPr>
          <a:xfrm>
            <a:off x="352080" y="5010120"/>
            <a:ext cx="619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14-3-3</a:t>
            </a:r>
            <a:endParaRPr b="0" lang="pt-BR" sz="2500" spc="-1" strike="noStrike">
              <a:solidFill>
                <a:srgbClr val="000000"/>
              </a:solidFill>
              <a:uFill>
                <a:solidFill>
                  <a:srgbClr val="ffffff"/>
                </a:solidFill>
              </a:uFill>
              <a:latin typeface="Arial"/>
            </a:endParaRPr>
          </a:p>
        </p:txBody>
      </p:sp>
      <p:sp>
        <p:nvSpPr>
          <p:cNvPr id="1061" name="CustomShape 1006"/>
          <p:cNvSpPr/>
          <p:nvPr/>
        </p:nvSpPr>
        <p:spPr>
          <a:xfrm rot="5400000">
            <a:off x="942840" y="5871960"/>
            <a:ext cx="1003320" cy="4888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f4a4a"/>
              </a:gs>
              <a:gs pos="100000">
                <a:srgbClr val="ff8989"/>
              </a:gs>
            </a:gsLst>
            <a:lin ang="2700000"/>
          </a:gradFill>
          <a:ln w="9360">
            <a:solidFill>
              <a:srgbClr val="000000"/>
            </a:solidFill>
            <a:round/>
          </a:ln>
        </p:spPr>
        <p:style>
          <a:lnRef idx="0"/>
          <a:fillRef idx="0"/>
          <a:effectRef idx="0"/>
          <a:fontRef idx="minor"/>
        </p:style>
      </p:sp>
      <p:sp>
        <p:nvSpPr>
          <p:cNvPr id="1062" name="CustomShape 1007"/>
          <p:cNvSpPr/>
          <p:nvPr/>
        </p:nvSpPr>
        <p:spPr>
          <a:xfrm rot="5957400">
            <a:off x="1181160" y="6265440"/>
            <a:ext cx="285840" cy="102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63" name="CustomShape 1008"/>
          <p:cNvSpPr/>
          <p:nvPr/>
        </p:nvSpPr>
        <p:spPr>
          <a:xfrm rot="21450600">
            <a:off x="1335960" y="5721120"/>
            <a:ext cx="29052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K</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A</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064" name="CustomShape 1009"/>
          <p:cNvSpPr/>
          <p:nvPr/>
        </p:nvSpPr>
        <p:spPr>
          <a:xfrm>
            <a:off x="735480" y="7810560"/>
            <a:ext cx="694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ffffff"/>
                </a:solidFill>
                <a:uFill>
                  <a:solidFill>
                    <a:srgbClr val="ffffff"/>
                  </a:solidFill>
                </a:uFill>
                <a:latin typeface="Arial"/>
              </a:rPr>
              <a:t>Glycogen</a:t>
            </a:r>
            <a:endParaRPr b="0" lang="pt-BR" sz="2500" spc="-1" strike="noStrike">
              <a:solidFill>
                <a:srgbClr val="000000"/>
              </a:solidFill>
              <a:uFill>
                <a:solidFill>
                  <a:srgbClr val="ffffff"/>
                </a:solidFill>
              </a:uFill>
              <a:latin typeface="Arial"/>
            </a:endParaRPr>
          </a:p>
        </p:txBody>
      </p:sp>
      <p:sp>
        <p:nvSpPr>
          <p:cNvPr id="1065" name="CustomShape 1010"/>
          <p:cNvSpPr/>
          <p:nvPr/>
        </p:nvSpPr>
        <p:spPr>
          <a:xfrm>
            <a:off x="1541520" y="5829480"/>
            <a:ext cx="618840" cy="333360"/>
          </a:xfrm>
          <a:custGeom>
            <a:avLst/>
            <a:gdLst/>
            <a:ahLst/>
            <a:rect l="0" t="0" r="r" b="b"/>
            <a:pathLst>
              <a:path w="1721" h="928">
                <a:moveTo>
                  <a:pt x="285" y="0"/>
                </a:moveTo>
                <a:lnTo>
                  <a:pt x="1434" y="0"/>
                </a:lnTo>
                <a:lnTo>
                  <a:pt x="1720" y="285"/>
                </a:lnTo>
                <a:lnTo>
                  <a:pt x="1720" y="641"/>
                </a:lnTo>
                <a:lnTo>
                  <a:pt x="1434" y="927"/>
                </a:lnTo>
                <a:lnTo>
                  <a:pt x="285" y="927"/>
                </a:lnTo>
                <a:lnTo>
                  <a:pt x="0" y="641"/>
                </a:lnTo>
                <a:lnTo>
                  <a:pt x="0" y="285"/>
                </a:lnTo>
                <a:lnTo>
                  <a:pt x="285"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1066" name="CustomShape 1011"/>
          <p:cNvSpPr/>
          <p:nvPr/>
        </p:nvSpPr>
        <p:spPr>
          <a:xfrm rot="21476400">
            <a:off x="1872000" y="5974200"/>
            <a:ext cx="252000" cy="1206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67" name="CustomShape 1012"/>
          <p:cNvSpPr/>
          <p:nvPr/>
        </p:nvSpPr>
        <p:spPr>
          <a:xfrm>
            <a:off x="1555560" y="6162840"/>
            <a:ext cx="618840" cy="333360"/>
          </a:xfrm>
          <a:custGeom>
            <a:avLst/>
            <a:gdLst/>
            <a:ahLst/>
            <a:rect l="0" t="0" r="r" b="b"/>
            <a:pathLst>
              <a:path w="1721" h="928">
                <a:moveTo>
                  <a:pt x="285" y="0"/>
                </a:moveTo>
                <a:lnTo>
                  <a:pt x="1434" y="0"/>
                </a:lnTo>
                <a:lnTo>
                  <a:pt x="1720" y="285"/>
                </a:lnTo>
                <a:lnTo>
                  <a:pt x="1720" y="641"/>
                </a:lnTo>
                <a:lnTo>
                  <a:pt x="1434" y="927"/>
                </a:lnTo>
                <a:lnTo>
                  <a:pt x="285" y="927"/>
                </a:lnTo>
                <a:lnTo>
                  <a:pt x="0" y="641"/>
                </a:lnTo>
                <a:lnTo>
                  <a:pt x="0" y="285"/>
                </a:lnTo>
                <a:lnTo>
                  <a:pt x="285"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1068" name="CustomShape 1013"/>
          <p:cNvSpPr/>
          <p:nvPr/>
        </p:nvSpPr>
        <p:spPr>
          <a:xfrm rot="21476400">
            <a:off x="1886040" y="6307560"/>
            <a:ext cx="252000" cy="1206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69" name="CustomShape 1014"/>
          <p:cNvSpPr/>
          <p:nvPr/>
        </p:nvSpPr>
        <p:spPr>
          <a:xfrm>
            <a:off x="1644840" y="592308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PKAR</a:t>
            </a:r>
            <a:endParaRPr b="0" lang="pt-BR" sz="2500" spc="-1" strike="noStrike">
              <a:solidFill>
                <a:srgbClr val="000000"/>
              </a:solidFill>
              <a:uFill>
                <a:solidFill>
                  <a:srgbClr val="ffffff"/>
                </a:solidFill>
              </a:uFill>
              <a:latin typeface="Arial"/>
            </a:endParaRPr>
          </a:p>
        </p:txBody>
      </p:sp>
      <p:sp>
        <p:nvSpPr>
          <p:cNvPr id="1070" name="CustomShape 1015"/>
          <p:cNvSpPr/>
          <p:nvPr/>
        </p:nvSpPr>
        <p:spPr>
          <a:xfrm>
            <a:off x="1644840" y="625824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PKAR</a:t>
            </a:r>
            <a:endParaRPr b="0" lang="pt-BR" sz="2500" spc="-1" strike="noStrike">
              <a:solidFill>
                <a:srgbClr val="000000"/>
              </a:solidFill>
              <a:uFill>
                <a:solidFill>
                  <a:srgbClr val="ffffff"/>
                </a:solidFill>
              </a:uFill>
              <a:latin typeface="Arial"/>
            </a:endParaRPr>
          </a:p>
        </p:txBody>
      </p:sp>
      <p:sp>
        <p:nvSpPr>
          <p:cNvPr id="1071" name="CustomShape 1016"/>
          <p:cNvSpPr/>
          <p:nvPr/>
        </p:nvSpPr>
        <p:spPr>
          <a:xfrm>
            <a:off x="2138400" y="5827680"/>
            <a:ext cx="619200" cy="333360"/>
          </a:xfrm>
          <a:custGeom>
            <a:avLst/>
            <a:gdLst/>
            <a:ahLst/>
            <a:rect l="0" t="0" r="r" b="b"/>
            <a:pathLst>
              <a:path w="1722" h="928">
                <a:moveTo>
                  <a:pt x="285" y="0"/>
                </a:moveTo>
                <a:lnTo>
                  <a:pt x="1435" y="0"/>
                </a:lnTo>
                <a:lnTo>
                  <a:pt x="1721" y="285"/>
                </a:lnTo>
                <a:lnTo>
                  <a:pt x="1721" y="641"/>
                </a:lnTo>
                <a:lnTo>
                  <a:pt x="1435" y="927"/>
                </a:lnTo>
                <a:lnTo>
                  <a:pt x="285" y="927"/>
                </a:lnTo>
                <a:lnTo>
                  <a:pt x="0" y="641"/>
                </a:lnTo>
                <a:lnTo>
                  <a:pt x="0" y="285"/>
                </a:lnTo>
                <a:lnTo>
                  <a:pt x="285"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1072" name="CustomShape 1017"/>
          <p:cNvSpPr/>
          <p:nvPr/>
        </p:nvSpPr>
        <p:spPr>
          <a:xfrm rot="21476400">
            <a:off x="2468880" y="5972400"/>
            <a:ext cx="252000" cy="1206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73" name="CustomShape 1018"/>
          <p:cNvSpPr/>
          <p:nvPr/>
        </p:nvSpPr>
        <p:spPr>
          <a:xfrm>
            <a:off x="2138400" y="6164280"/>
            <a:ext cx="619200" cy="333360"/>
          </a:xfrm>
          <a:custGeom>
            <a:avLst/>
            <a:gdLst/>
            <a:ahLst/>
            <a:rect l="0" t="0" r="r" b="b"/>
            <a:pathLst>
              <a:path w="1722" h="928">
                <a:moveTo>
                  <a:pt x="285" y="0"/>
                </a:moveTo>
                <a:lnTo>
                  <a:pt x="1435" y="0"/>
                </a:lnTo>
                <a:lnTo>
                  <a:pt x="1721" y="285"/>
                </a:lnTo>
                <a:lnTo>
                  <a:pt x="1721" y="641"/>
                </a:lnTo>
                <a:lnTo>
                  <a:pt x="1435" y="927"/>
                </a:lnTo>
                <a:lnTo>
                  <a:pt x="285" y="927"/>
                </a:lnTo>
                <a:lnTo>
                  <a:pt x="0" y="641"/>
                </a:lnTo>
                <a:lnTo>
                  <a:pt x="0" y="285"/>
                </a:lnTo>
                <a:lnTo>
                  <a:pt x="285"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1074" name="CustomShape 1019"/>
          <p:cNvSpPr/>
          <p:nvPr/>
        </p:nvSpPr>
        <p:spPr>
          <a:xfrm rot="21476400">
            <a:off x="2468880" y="6309000"/>
            <a:ext cx="252000" cy="1206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75" name="CustomShape 1020"/>
          <p:cNvSpPr/>
          <p:nvPr/>
        </p:nvSpPr>
        <p:spPr>
          <a:xfrm>
            <a:off x="2240640" y="590868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PKAC</a:t>
            </a:r>
            <a:endParaRPr b="0" lang="pt-BR" sz="2500" spc="-1" strike="noStrike">
              <a:solidFill>
                <a:srgbClr val="000000"/>
              </a:solidFill>
              <a:uFill>
                <a:solidFill>
                  <a:srgbClr val="ffffff"/>
                </a:solidFill>
              </a:uFill>
              <a:latin typeface="Arial"/>
            </a:endParaRPr>
          </a:p>
        </p:txBody>
      </p:sp>
      <p:sp>
        <p:nvSpPr>
          <p:cNvPr id="1076" name="CustomShape 1021"/>
          <p:cNvSpPr/>
          <p:nvPr/>
        </p:nvSpPr>
        <p:spPr>
          <a:xfrm>
            <a:off x="2240640" y="624204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PKAC</a:t>
            </a:r>
            <a:endParaRPr b="0" lang="pt-BR" sz="2500" spc="-1" strike="noStrike">
              <a:solidFill>
                <a:srgbClr val="000000"/>
              </a:solidFill>
              <a:uFill>
                <a:solidFill>
                  <a:srgbClr val="ffffff"/>
                </a:solidFill>
              </a:uFill>
              <a:latin typeface="Arial"/>
            </a:endParaRPr>
          </a:p>
        </p:txBody>
      </p:sp>
      <p:sp>
        <p:nvSpPr>
          <p:cNvPr id="1077" name="CustomShape 1022"/>
          <p:cNvSpPr/>
          <p:nvPr/>
        </p:nvSpPr>
        <p:spPr>
          <a:xfrm>
            <a:off x="1631880" y="6546960"/>
            <a:ext cx="358920" cy="180720"/>
          </a:xfrm>
          <a:custGeom>
            <a:avLst/>
            <a:gdLst/>
            <a:ahLst/>
            <a:rect l="l" t="t" r="r" b="b"/>
            <a:pathLst>
              <a:path w="82" h="108">
                <a:moveTo>
                  <a:pt x="2" y="0"/>
                </a:moveTo>
                <a:lnTo>
                  <a:pt x="0" y="108"/>
                </a:lnTo>
                <a:lnTo>
                  <a:pt x="82" y="108"/>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1078" name="CustomShape 1023"/>
          <p:cNvSpPr/>
          <p:nvPr/>
        </p:nvSpPr>
        <p:spPr>
          <a:xfrm>
            <a:off x="2378160" y="6486480"/>
            <a:ext cx="269640" cy="236520"/>
          </a:xfrm>
          <a:custGeom>
            <a:avLst/>
            <a:gdLst/>
            <a:ahLst/>
            <a:rect l="l" t="t" r="r" b="b"/>
            <a:pathLst>
              <a:path w="170" h="149">
                <a:moveTo>
                  <a:pt x="170" y="0"/>
                </a:moveTo>
                <a:lnTo>
                  <a:pt x="168" y="149"/>
                </a:lnTo>
                <a:lnTo>
                  <a:pt x="0" y="149"/>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1079" name="CustomShape 1024"/>
          <p:cNvSpPr/>
          <p:nvPr/>
        </p:nvSpPr>
        <p:spPr>
          <a:xfrm>
            <a:off x="1871640" y="6630840"/>
            <a:ext cx="6732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0" rIns="0" tIns="0" bIns="0"/>
          <a:p>
            <a:pPr algn="ctr"/>
            <a:r>
              <a:rPr b="1" lang="en-US" sz="1200" spc="-1" strike="noStrike">
                <a:solidFill>
                  <a:srgbClr val="ffffff"/>
                </a:solidFill>
                <a:uFill>
                  <a:solidFill>
                    <a:srgbClr val="ffffff"/>
                  </a:solidFill>
                </a:uFill>
                <a:latin typeface="Arial"/>
              </a:rPr>
              <a:t>PKA</a:t>
            </a:r>
            <a:endParaRPr b="0" lang="pt-BR" sz="2500" spc="-1" strike="noStrike">
              <a:solidFill>
                <a:srgbClr val="000000"/>
              </a:solidFill>
              <a:uFill>
                <a:solidFill>
                  <a:srgbClr val="ffffff"/>
                </a:solidFill>
              </a:uFill>
              <a:latin typeface="Arial"/>
            </a:endParaRPr>
          </a:p>
        </p:txBody>
      </p:sp>
      <p:sp>
        <p:nvSpPr>
          <p:cNvPr id="1080" name="CustomShape 1025"/>
          <p:cNvSpPr/>
          <p:nvPr/>
        </p:nvSpPr>
        <p:spPr>
          <a:xfrm>
            <a:off x="7648560" y="832680"/>
            <a:ext cx="393840" cy="51516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d88500"/>
              </a:gs>
              <a:gs pos="100000">
                <a:srgbClr val="ffbc4f"/>
              </a:gs>
            </a:gsLst>
            <a:lin ang="5400000"/>
          </a:gradFill>
          <a:ln>
            <a:noFill/>
          </a:ln>
          <a:effectLst>
            <a:outerShdw dist="153753" dir="2700000">
              <a:srgbClr val="825000">
                <a:alpha val="50000"/>
              </a:srgbClr>
            </a:outerShdw>
          </a:effectLst>
        </p:spPr>
        <p:style>
          <a:lnRef idx="0"/>
          <a:fillRef idx="0"/>
          <a:effectRef idx="0"/>
          <a:fontRef idx="minor"/>
        </p:style>
      </p:sp>
      <p:sp>
        <p:nvSpPr>
          <p:cNvPr id="1081" name="CustomShape 1026"/>
          <p:cNvSpPr/>
          <p:nvPr/>
        </p:nvSpPr>
        <p:spPr>
          <a:xfrm rot="17403000">
            <a:off x="7615080" y="867600"/>
            <a:ext cx="353880" cy="2401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82" name="CustomShape 1027"/>
          <p:cNvSpPr/>
          <p:nvPr/>
        </p:nvSpPr>
        <p:spPr>
          <a:xfrm>
            <a:off x="7634880" y="979560"/>
            <a:ext cx="467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Ucn</a:t>
            </a:r>
            <a:endParaRPr b="0" lang="pt-BR" sz="2500" spc="-1" strike="noStrike">
              <a:solidFill>
                <a:srgbClr val="000000"/>
              </a:solidFill>
              <a:uFill>
                <a:solidFill>
                  <a:srgbClr val="ffffff"/>
                </a:solidFill>
              </a:uFill>
              <a:latin typeface="Arial"/>
            </a:endParaRPr>
          </a:p>
        </p:txBody>
      </p:sp>
      <p:sp>
        <p:nvSpPr>
          <p:cNvPr id="1083" name="CustomShape 1028"/>
          <p:cNvSpPr/>
          <p:nvPr/>
        </p:nvSpPr>
        <p:spPr>
          <a:xfrm>
            <a:off x="8034120" y="877320"/>
            <a:ext cx="393480" cy="5148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d6a00"/>
              </a:gs>
              <a:gs pos="100000">
                <a:srgbClr val="ffa25d"/>
              </a:gs>
            </a:gsLst>
            <a:lin ang="5400000"/>
          </a:gradFill>
          <a:ln>
            <a:noFill/>
          </a:ln>
          <a:effectLst>
            <a:outerShdw dist="153753" dir="2700000">
              <a:srgbClr val="984000">
                <a:alpha val="50000"/>
              </a:srgbClr>
            </a:outerShdw>
          </a:effectLst>
        </p:spPr>
        <p:style>
          <a:lnRef idx="0"/>
          <a:fillRef idx="0"/>
          <a:effectRef idx="0"/>
          <a:fontRef idx="minor"/>
        </p:style>
      </p:sp>
      <p:sp>
        <p:nvSpPr>
          <p:cNvPr id="1084" name="CustomShape 1029"/>
          <p:cNvSpPr/>
          <p:nvPr/>
        </p:nvSpPr>
        <p:spPr>
          <a:xfrm rot="17403000">
            <a:off x="8000280" y="912240"/>
            <a:ext cx="353880" cy="239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85" name="CustomShape 1030"/>
          <p:cNvSpPr/>
          <p:nvPr/>
        </p:nvSpPr>
        <p:spPr>
          <a:xfrm>
            <a:off x="7986600" y="1052640"/>
            <a:ext cx="552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Ucn2</a:t>
            </a:r>
            <a:endParaRPr b="0" lang="pt-BR" sz="2500" spc="-1" strike="noStrike">
              <a:solidFill>
                <a:srgbClr val="000000"/>
              </a:solidFill>
              <a:uFill>
                <a:solidFill>
                  <a:srgbClr val="ffffff"/>
                </a:solidFill>
              </a:uFill>
              <a:latin typeface="Arial"/>
            </a:endParaRPr>
          </a:p>
        </p:txBody>
      </p:sp>
      <p:sp>
        <p:nvSpPr>
          <p:cNvPr id="1086" name="CustomShape 1031"/>
          <p:cNvSpPr/>
          <p:nvPr/>
        </p:nvSpPr>
        <p:spPr>
          <a:xfrm>
            <a:off x="204840" y="6164280"/>
            <a:ext cx="898560" cy="4219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565e5"/>
              </a:gs>
              <a:gs pos="100000">
                <a:srgbClr val="84b7fc"/>
              </a:gs>
            </a:gsLst>
            <a:lin ang="2700000"/>
          </a:gradFill>
          <a:ln w="9360">
            <a:solidFill>
              <a:srgbClr val="000000"/>
            </a:solidFill>
            <a:round/>
          </a:ln>
        </p:spPr>
        <p:style>
          <a:lnRef idx="0"/>
          <a:fillRef idx="0"/>
          <a:effectRef idx="0"/>
          <a:fontRef idx="minor"/>
        </p:style>
      </p:sp>
      <p:sp>
        <p:nvSpPr>
          <p:cNvPr id="1087" name="CustomShape 1032"/>
          <p:cNvSpPr/>
          <p:nvPr/>
        </p:nvSpPr>
        <p:spPr>
          <a:xfrm rot="21020400">
            <a:off x="743040" y="6436800"/>
            <a:ext cx="309600" cy="105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88" name="CustomShape 1033"/>
          <p:cNvSpPr/>
          <p:nvPr/>
        </p:nvSpPr>
        <p:spPr>
          <a:xfrm>
            <a:off x="434160" y="635292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HSL</a:t>
            </a:r>
            <a:endParaRPr b="0" lang="pt-BR" sz="2500" spc="-1" strike="noStrike">
              <a:solidFill>
                <a:srgbClr val="000000"/>
              </a:solidFill>
              <a:uFill>
                <a:solidFill>
                  <a:srgbClr val="ffffff"/>
                </a:solidFill>
              </a:uFill>
              <a:latin typeface="Arial"/>
            </a:endParaRPr>
          </a:p>
        </p:txBody>
      </p:sp>
      <p:sp>
        <p:nvSpPr>
          <p:cNvPr id="1089" name="CustomShape 1034"/>
          <p:cNvSpPr/>
          <p:nvPr/>
        </p:nvSpPr>
        <p:spPr>
          <a:xfrm>
            <a:off x="2095560" y="4900680"/>
            <a:ext cx="809640" cy="396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1090" name="CustomShape 1035"/>
          <p:cNvSpPr/>
          <p:nvPr/>
        </p:nvSpPr>
        <p:spPr>
          <a:xfrm rot="21020400">
            <a:off x="2580120" y="5157000"/>
            <a:ext cx="279000" cy="990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91" name="CustomShape 1036"/>
          <p:cNvSpPr/>
          <p:nvPr/>
        </p:nvSpPr>
        <p:spPr>
          <a:xfrm>
            <a:off x="2208960" y="5037840"/>
            <a:ext cx="6829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GRK1/7</a:t>
            </a:r>
            <a:endParaRPr b="0" lang="pt-BR" sz="2500" spc="-1" strike="noStrike">
              <a:solidFill>
                <a:srgbClr val="000000"/>
              </a:solidFill>
              <a:uFill>
                <a:solidFill>
                  <a:srgbClr val="ffffff"/>
                </a:solidFill>
              </a:uFill>
              <a:latin typeface="Arial"/>
            </a:endParaRPr>
          </a:p>
        </p:txBody>
      </p:sp>
      <p:sp>
        <p:nvSpPr>
          <p:cNvPr id="1092" name="CustomShape 1037"/>
          <p:cNvSpPr/>
          <p:nvPr/>
        </p:nvSpPr>
        <p:spPr>
          <a:xfrm>
            <a:off x="1978200" y="480528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093" name="CustomShape 1038"/>
          <p:cNvSpPr/>
          <p:nvPr/>
        </p:nvSpPr>
        <p:spPr>
          <a:xfrm>
            <a:off x="2099160" y="490860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094" name="CustomShape 1039"/>
          <p:cNvSpPr/>
          <p:nvPr/>
        </p:nvSpPr>
        <p:spPr>
          <a:xfrm>
            <a:off x="2114640" y="48934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095" name="CustomShape 1040"/>
          <p:cNvSpPr/>
          <p:nvPr/>
        </p:nvSpPr>
        <p:spPr>
          <a:xfrm>
            <a:off x="4264200" y="4886280"/>
            <a:ext cx="618840" cy="362160"/>
          </a:xfrm>
          <a:custGeom>
            <a:avLst/>
            <a:gdLst/>
            <a:ahLst/>
            <a:rect l="0" t="0" r="r" b="b"/>
            <a:pathLst>
              <a:path w="1721" h="1007">
                <a:moveTo>
                  <a:pt x="310" y="0"/>
                </a:moveTo>
                <a:lnTo>
                  <a:pt x="1409" y="0"/>
                </a:lnTo>
                <a:lnTo>
                  <a:pt x="1720" y="310"/>
                </a:lnTo>
                <a:lnTo>
                  <a:pt x="1720" y="696"/>
                </a:lnTo>
                <a:lnTo>
                  <a:pt x="1409" y="1006"/>
                </a:lnTo>
                <a:lnTo>
                  <a:pt x="310" y="1006"/>
                </a:lnTo>
                <a:lnTo>
                  <a:pt x="0" y="696"/>
                </a:lnTo>
                <a:lnTo>
                  <a:pt x="0" y="310"/>
                </a:lnTo>
                <a:lnTo>
                  <a:pt x="310" y="0"/>
                </a:lnTo>
              </a:path>
            </a:pathLst>
          </a:custGeom>
          <a:gradFill>
            <a:gsLst>
              <a:gs pos="0">
                <a:srgbClr val="4a4c00"/>
              </a:gs>
              <a:gs pos="50000">
                <a:srgbClr val="f6ff00"/>
              </a:gs>
              <a:gs pos="100000">
                <a:srgbClr val="4a4c00"/>
              </a:gs>
            </a:gsLst>
            <a:lin ang="5400000"/>
          </a:gradFill>
          <a:ln>
            <a:noFill/>
          </a:ln>
        </p:spPr>
        <p:style>
          <a:lnRef idx="0"/>
          <a:fillRef idx="0"/>
          <a:effectRef idx="0"/>
          <a:fontRef idx="minor"/>
        </p:style>
      </p:sp>
      <p:sp>
        <p:nvSpPr>
          <p:cNvPr id="1096" name="CustomShape 1041"/>
          <p:cNvSpPr/>
          <p:nvPr/>
        </p:nvSpPr>
        <p:spPr>
          <a:xfrm rot="21476400">
            <a:off x="4561200" y="5036760"/>
            <a:ext cx="318960" cy="15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97" name="CustomShape 1042"/>
          <p:cNvSpPr/>
          <p:nvPr/>
        </p:nvSpPr>
        <p:spPr>
          <a:xfrm>
            <a:off x="4278600" y="4984920"/>
            <a:ext cx="5248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CamKs</a:t>
            </a:r>
            <a:endParaRPr b="0" lang="pt-BR" sz="2500" spc="-1" strike="noStrike">
              <a:solidFill>
                <a:srgbClr val="000000"/>
              </a:solidFill>
              <a:uFill>
                <a:solidFill>
                  <a:srgbClr val="ffffff"/>
                </a:solidFill>
              </a:uFill>
              <a:latin typeface="Arial"/>
            </a:endParaRPr>
          </a:p>
        </p:txBody>
      </p:sp>
      <p:sp>
        <p:nvSpPr>
          <p:cNvPr id="1098" name="CustomShape 1043"/>
          <p:cNvSpPr/>
          <p:nvPr/>
        </p:nvSpPr>
        <p:spPr>
          <a:xfrm>
            <a:off x="4849920" y="5191200"/>
            <a:ext cx="618840" cy="361800"/>
          </a:xfrm>
          <a:custGeom>
            <a:avLst/>
            <a:gdLst/>
            <a:ahLst/>
            <a:rect l="0" t="0" r="r" b="b"/>
            <a:pathLst>
              <a:path w="1721" h="1007">
                <a:moveTo>
                  <a:pt x="309" y="0"/>
                </a:moveTo>
                <a:lnTo>
                  <a:pt x="1410" y="0"/>
                </a:lnTo>
                <a:lnTo>
                  <a:pt x="1720" y="309"/>
                </a:lnTo>
                <a:lnTo>
                  <a:pt x="1720" y="696"/>
                </a:lnTo>
                <a:lnTo>
                  <a:pt x="1410" y="1006"/>
                </a:lnTo>
                <a:lnTo>
                  <a:pt x="309" y="1006"/>
                </a:lnTo>
                <a:lnTo>
                  <a:pt x="0" y="696"/>
                </a:lnTo>
                <a:lnTo>
                  <a:pt x="0" y="309"/>
                </a:lnTo>
                <a:lnTo>
                  <a:pt x="309" y="0"/>
                </a:lnTo>
              </a:path>
            </a:pathLst>
          </a:custGeom>
          <a:gradFill>
            <a:gsLst>
              <a:gs pos="0">
                <a:srgbClr val="503200"/>
              </a:gs>
              <a:gs pos="50000">
                <a:srgbClr val="d88500"/>
              </a:gs>
              <a:gs pos="100000">
                <a:srgbClr val="503200"/>
              </a:gs>
            </a:gsLst>
            <a:lin ang="5400000"/>
          </a:gradFill>
          <a:ln>
            <a:noFill/>
          </a:ln>
        </p:spPr>
        <p:style>
          <a:lnRef idx="0"/>
          <a:fillRef idx="0"/>
          <a:effectRef idx="0"/>
          <a:fontRef idx="minor"/>
        </p:style>
      </p:sp>
      <p:sp>
        <p:nvSpPr>
          <p:cNvPr id="1099" name="CustomShape 1044"/>
          <p:cNvSpPr/>
          <p:nvPr/>
        </p:nvSpPr>
        <p:spPr>
          <a:xfrm rot="21476400">
            <a:off x="5146920" y="5341320"/>
            <a:ext cx="318960" cy="151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00" name="CustomShape 1045"/>
          <p:cNvSpPr/>
          <p:nvPr/>
        </p:nvSpPr>
        <p:spPr>
          <a:xfrm>
            <a:off x="4894200" y="5289480"/>
            <a:ext cx="5248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CamK4</a:t>
            </a:r>
            <a:endParaRPr b="0" lang="pt-BR" sz="2500" spc="-1" strike="noStrike">
              <a:solidFill>
                <a:srgbClr val="000000"/>
              </a:solidFill>
              <a:uFill>
                <a:solidFill>
                  <a:srgbClr val="ffffff"/>
                </a:solidFill>
              </a:uFill>
              <a:latin typeface="Arial"/>
            </a:endParaRPr>
          </a:p>
        </p:txBody>
      </p:sp>
      <p:sp>
        <p:nvSpPr>
          <p:cNvPr id="1101" name="CustomShape 1046"/>
          <p:cNvSpPr/>
          <p:nvPr/>
        </p:nvSpPr>
        <p:spPr>
          <a:xfrm>
            <a:off x="6297480" y="5916600"/>
            <a:ext cx="619200" cy="361800"/>
          </a:xfrm>
          <a:custGeom>
            <a:avLst/>
            <a:gdLst/>
            <a:ahLst/>
            <a:rect l="0" t="0" r="r" b="b"/>
            <a:pathLst>
              <a:path w="1722" h="1007">
                <a:moveTo>
                  <a:pt x="309" y="0"/>
                </a:moveTo>
                <a:lnTo>
                  <a:pt x="1411" y="0"/>
                </a:lnTo>
                <a:lnTo>
                  <a:pt x="1721" y="309"/>
                </a:lnTo>
                <a:lnTo>
                  <a:pt x="1721" y="696"/>
                </a:lnTo>
                <a:lnTo>
                  <a:pt x="1411" y="1006"/>
                </a:lnTo>
                <a:lnTo>
                  <a:pt x="309" y="1006"/>
                </a:lnTo>
                <a:lnTo>
                  <a:pt x="0" y="696"/>
                </a:lnTo>
                <a:lnTo>
                  <a:pt x="0" y="309"/>
                </a:lnTo>
                <a:lnTo>
                  <a:pt x="309" y="0"/>
                </a:lnTo>
              </a:path>
            </a:pathLst>
          </a:custGeom>
          <a:gradFill>
            <a:gsLst>
              <a:gs pos="0">
                <a:srgbClr val="7e3600"/>
              </a:gs>
              <a:gs pos="50000">
                <a:srgbClr val="fa6a00"/>
              </a:gs>
              <a:gs pos="100000">
                <a:srgbClr val="7e3600"/>
              </a:gs>
            </a:gsLst>
            <a:lin ang="5400000"/>
          </a:gradFill>
          <a:ln>
            <a:noFill/>
          </a:ln>
        </p:spPr>
        <p:style>
          <a:lnRef idx="0"/>
          <a:fillRef idx="0"/>
          <a:effectRef idx="0"/>
          <a:fontRef idx="minor"/>
        </p:style>
      </p:sp>
      <p:sp>
        <p:nvSpPr>
          <p:cNvPr id="1102" name="CustomShape 1047"/>
          <p:cNvSpPr/>
          <p:nvPr/>
        </p:nvSpPr>
        <p:spPr>
          <a:xfrm rot="21476400">
            <a:off x="6594840" y="6066720"/>
            <a:ext cx="319320" cy="151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03" name="CustomShape 1048"/>
          <p:cNvSpPr/>
          <p:nvPr/>
        </p:nvSpPr>
        <p:spPr>
          <a:xfrm>
            <a:off x="6468840" y="601416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PKC</a:t>
            </a:r>
            <a:endParaRPr b="0" lang="pt-BR" sz="2500" spc="-1" strike="noStrike">
              <a:solidFill>
                <a:srgbClr val="000000"/>
              </a:solidFill>
              <a:uFill>
                <a:solidFill>
                  <a:srgbClr val="ffffff"/>
                </a:solidFill>
              </a:uFill>
              <a:latin typeface="Arial"/>
            </a:endParaRPr>
          </a:p>
        </p:txBody>
      </p:sp>
      <p:sp>
        <p:nvSpPr>
          <p:cNvPr id="1104" name="CustomShape 1049"/>
          <p:cNvSpPr/>
          <p:nvPr/>
        </p:nvSpPr>
        <p:spPr>
          <a:xfrm rot="361200">
            <a:off x="8430840" y="5297040"/>
            <a:ext cx="752400" cy="511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646464"/>
              </a:gs>
              <a:gs pos="100000">
                <a:srgbClr val="e8e8e8"/>
              </a:gs>
            </a:gsLst>
            <a:lin ang="5400000"/>
          </a:gradFill>
          <a:ln w="9360">
            <a:solidFill>
              <a:srgbClr val="000000"/>
            </a:solidFill>
            <a:round/>
          </a:ln>
        </p:spPr>
        <p:style>
          <a:lnRef idx="0"/>
          <a:fillRef idx="0"/>
          <a:effectRef idx="0"/>
          <a:fontRef idx="minor"/>
        </p:style>
      </p:sp>
      <p:sp>
        <p:nvSpPr>
          <p:cNvPr id="1105" name="CustomShape 1050"/>
          <p:cNvSpPr/>
          <p:nvPr/>
        </p:nvSpPr>
        <p:spPr>
          <a:xfrm rot="21381600">
            <a:off x="8866080" y="5648400"/>
            <a:ext cx="259200" cy="127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06" name="CustomShape 1051"/>
          <p:cNvSpPr/>
          <p:nvPr/>
        </p:nvSpPr>
        <p:spPr>
          <a:xfrm rot="361200">
            <a:off x="8651160" y="553500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PLC</a:t>
            </a:r>
            <a:endParaRPr b="0" lang="pt-BR" sz="2500" spc="-1" strike="noStrike">
              <a:solidFill>
                <a:srgbClr val="000000"/>
              </a:solidFill>
              <a:uFill>
                <a:solidFill>
                  <a:srgbClr val="ffffff"/>
                </a:solidFill>
              </a:uFill>
              <a:latin typeface="Arial"/>
            </a:endParaRPr>
          </a:p>
        </p:txBody>
      </p:sp>
      <p:sp>
        <p:nvSpPr>
          <p:cNvPr id="1107" name="CustomShape 1052"/>
          <p:cNvSpPr/>
          <p:nvPr/>
        </p:nvSpPr>
        <p:spPr>
          <a:xfrm>
            <a:off x="6446520" y="5187960"/>
            <a:ext cx="809280" cy="4507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a6a00"/>
              </a:gs>
              <a:gs pos="100000">
                <a:srgbClr val="ffcaa3"/>
              </a:gs>
            </a:gsLst>
            <a:lin ang="5400000"/>
          </a:gradFill>
          <a:ln w="9360">
            <a:solidFill>
              <a:srgbClr val="000000"/>
            </a:solidFill>
            <a:round/>
          </a:ln>
        </p:spPr>
        <p:style>
          <a:lnRef idx="0"/>
          <a:fillRef idx="0"/>
          <a:effectRef idx="0"/>
          <a:fontRef idx="minor"/>
        </p:style>
      </p:sp>
      <p:sp>
        <p:nvSpPr>
          <p:cNvPr id="1108" name="CustomShape 1053"/>
          <p:cNvSpPr/>
          <p:nvPr/>
        </p:nvSpPr>
        <p:spPr>
          <a:xfrm rot="21020400">
            <a:off x="6930720" y="5479200"/>
            <a:ext cx="279000" cy="112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09" name="CustomShape 1054"/>
          <p:cNvSpPr/>
          <p:nvPr/>
        </p:nvSpPr>
        <p:spPr>
          <a:xfrm>
            <a:off x="6330960" y="5349600"/>
            <a:ext cx="1082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ACI, V, VI</a:t>
            </a:r>
            <a:endParaRPr b="0" lang="pt-BR" sz="2500" spc="-1" strike="noStrike">
              <a:solidFill>
                <a:srgbClr val="000000"/>
              </a:solidFill>
              <a:uFill>
                <a:solidFill>
                  <a:srgbClr val="ffffff"/>
                </a:solidFill>
              </a:uFill>
              <a:latin typeface="Arial"/>
            </a:endParaRPr>
          </a:p>
        </p:txBody>
      </p:sp>
      <p:sp>
        <p:nvSpPr>
          <p:cNvPr id="1110" name="CustomShape 1055"/>
          <p:cNvSpPr/>
          <p:nvPr/>
        </p:nvSpPr>
        <p:spPr>
          <a:xfrm>
            <a:off x="4964040" y="6045120"/>
            <a:ext cx="631800" cy="3333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1111" name="CustomShape 1056"/>
          <p:cNvSpPr/>
          <p:nvPr/>
        </p:nvSpPr>
        <p:spPr>
          <a:xfrm rot="21020400">
            <a:off x="5342400" y="6260400"/>
            <a:ext cx="217800" cy="831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12" name="CustomShape 1057"/>
          <p:cNvSpPr/>
          <p:nvPr/>
        </p:nvSpPr>
        <p:spPr>
          <a:xfrm>
            <a:off x="5026320" y="6111720"/>
            <a:ext cx="543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ACIX</a:t>
            </a:r>
            <a:endParaRPr b="0" lang="pt-BR" sz="2500" spc="-1" strike="noStrike">
              <a:solidFill>
                <a:srgbClr val="000000"/>
              </a:solidFill>
              <a:uFill>
                <a:solidFill>
                  <a:srgbClr val="ffffff"/>
                </a:solidFill>
              </a:uFill>
              <a:latin typeface="Arial"/>
            </a:endParaRPr>
          </a:p>
        </p:txBody>
      </p:sp>
      <p:sp>
        <p:nvSpPr>
          <p:cNvPr id="1113" name="CustomShape 1058"/>
          <p:cNvSpPr/>
          <p:nvPr/>
        </p:nvSpPr>
        <p:spPr>
          <a:xfrm>
            <a:off x="6207120" y="4478400"/>
            <a:ext cx="927000" cy="511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1114" name="CustomShape 1059"/>
          <p:cNvSpPr/>
          <p:nvPr/>
        </p:nvSpPr>
        <p:spPr>
          <a:xfrm rot="21020400">
            <a:off x="6762240" y="4808880"/>
            <a:ext cx="319320" cy="127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15" name="CustomShape 1060"/>
          <p:cNvSpPr/>
          <p:nvPr/>
        </p:nvSpPr>
        <p:spPr>
          <a:xfrm>
            <a:off x="6170760" y="4638600"/>
            <a:ext cx="102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ACII, IV, VII</a:t>
            </a:r>
            <a:endParaRPr b="0" lang="pt-BR" sz="2500" spc="-1" strike="noStrike">
              <a:solidFill>
                <a:srgbClr val="000000"/>
              </a:solidFill>
              <a:uFill>
                <a:solidFill>
                  <a:srgbClr val="ffffff"/>
                </a:solidFill>
              </a:uFill>
              <a:latin typeface="Arial"/>
            </a:endParaRPr>
          </a:p>
        </p:txBody>
      </p:sp>
      <p:sp>
        <p:nvSpPr>
          <p:cNvPr id="1116" name="CustomShape 1061"/>
          <p:cNvSpPr/>
          <p:nvPr/>
        </p:nvSpPr>
        <p:spPr>
          <a:xfrm>
            <a:off x="4498920" y="5718240"/>
            <a:ext cx="635040" cy="2761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1117" name="CustomShape 1062"/>
          <p:cNvSpPr/>
          <p:nvPr/>
        </p:nvSpPr>
        <p:spPr>
          <a:xfrm rot="21020400">
            <a:off x="4879080" y="5896440"/>
            <a:ext cx="218880" cy="691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18" name="CustomShape 1063"/>
          <p:cNvSpPr/>
          <p:nvPr/>
        </p:nvSpPr>
        <p:spPr>
          <a:xfrm>
            <a:off x="4605120" y="5756400"/>
            <a:ext cx="442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a:t>
            </a:r>
            <a:endParaRPr b="0" lang="pt-BR" sz="2500" spc="-1" strike="noStrike">
              <a:solidFill>
                <a:srgbClr val="000000"/>
              </a:solidFill>
              <a:uFill>
                <a:solidFill>
                  <a:srgbClr val="ffffff"/>
                </a:solidFill>
              </a:uFill>
              <a:latin typeface="Arial"/>
            </a:endParaRPr>
          </a:p>
        </p:txBody>
      </p:sp>
      <p:sp>
        <p:nvSpPr>
          <p:cNvPr id="1119" name="CustomShape 1064"/>
          <p:cNvSpPr/>
          <p:nvPr/>
        </p:nvSpPr>
        <p:spPr>
          <a:xfrm>
            <a:off x="8085240" y="5835600"/>
            <a:ext cx="507960" cy="476280"/>
          </a:xfrm>
          <a:prstGeom prst="ellipse">
            <a:avLst/>
          </a:prstGeom>
          <a:blipFill>
            <a:blip r:embed="rId20"/>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PIP2</a:t>
            </a:r>
            <a:endParaRPr b="0" lang="pt-BR" sz="2500" spc="-1" strike="noStrike">
              <a:solidFill>
                <a:srgbClr val="000000"/>
              </a:solidFill>
              <a:uFill>
                <a:solidFill>
                  <a:srgbClr val="ffffff"/>
                </a:solidFill>
              </a:uFill>
              <a:latin typeface="Arial"/>
            </a:endParaRPr>
          </a:p>
        </p:txBody>
      </p:sp>
      <p:sp>
        <p:nvSpPr>
          <p:cNvPr id="1120" name="CustomShape 1065"/>
          <p:cNvSpPr/>
          <p:nvPr/>
        </p:nvSpPr>
        <p:spPr>
          <a:xfrm>
            <a:off x="8258040" y="6461280"/>
            <a:ext cx="482760" cy="475920"/>
          </a:xfrm>
          <a:prstGeom prst="ellipse">
            <a:avLst/>
          </a:prstGeom>
          <a:blipFill>
            <a:blip r:embed="rId21"/>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IP3</a:t>
            </a:r>
            <a:endParaRPr b="0" lang="pt-BR" sz="2500" spc="-1" strike="noStrike">
              <a:solidFill>
                <a:srgbClr val="000000"/>
              </a:solidFill>
              <a:uFill>
                <a:solidFill>
                  <a:srgbClr val="ffffff"/>
                </a:solidFill>
              </a:uFill>
              <a:latin typeface="Arial"/>
            </a:endParaRPr>
          </a:p>
        </p:txBody>
      </p:sp>
      <p:sp>
        <p:nvSpPr>
          <p:cNvPr id="1121" name="CustomShape 1066"/>
          <p:cNvSpPr/>
          <p:nvPr/>
        </p:nvSpPr>
        <p:spPr>
          <a:xfrm>
            <a:off x="5487840" y="5337000"/>
            <a:ext cx="638280" cy="287280"/>
          </a:xfrm>
          <a:custGeom>
            <a:avLst/>
            <a:gdLst/>
            <a:ahLst/>
            <a:rect l="0" t="0" r="r" b="b"/>
            <a:pathLst>
              <a:path w="1775" h="800">
                <a:moveTo>
                  <a:pt x="399" y="0"/>
                </a:moveTo>
                <a:cubicBezTo>
                  <a:pt x="199" y="0"/>
                  <a:pt x="0" y="199"/>
                  <a:pt x="0" y="399"/>
                </a:cubicBezTo>
                <a:lnTo>
                  <a:pt x="0" y="399"/>
                </a:lnTo>
                <a:cubicBezTo>
                  <a:pt x="0" y="599"/>
                  <a:pt x="199" y="799"/>
                  <a:pt x="399" y="799"/>
                </a:cubicBezTo>
                <a:lnTo>
                  <a:pt x="1374" y="799"/>
                </a:lnTo>
                <a:cubicBezTo>
                  <a:pt x="1574" y="799"/>
                  <a:pt x="1774" y="599"/>
                  <a:pt x="1774" y="399"/>
                </a:cubicBezTo>
                <a:lnTo>
                  <a:pt x="1774" y="399"/>
                </a:lnTo>
                <a:cubicBezTo>
                  <a:pt x="1774" y="199"/>
                  <a:pt x="1574" y="0"/>
                  <a:pt x="1374" y="0"/>
                </a:cubicBezTo>
                <a:lnTo>
                  <a:pt x="399" y="0"/>
                </a:lnTo>
              </a:path>
            </a:pathLst>
          </a:custGeom>
          <a:gradFill>
            <a:gsLst>
              <a:gs pos="0">
                <a:srgbClr val="fd57cc"/>
              </a:gs>
              <a:gs pos="100000">
                <a:srgbClr val="fe94e0"/>
              </a:gs>
            </a:gsLst>
            <a:lin ang="2700000"/>
          </a:gradFill>
          <a:ln>
            <a:noFill/>
          </a:ln>
        </p:spPr>
        <p:style>
          <a:lnRef idx="0"/>
          <a:fillRef idx="0"/>
          <a:effectRef idx="0"/>
          <a:fontRef idx="minor"/>
        </p:style>
      </p:sp>
      <p:sp>
        <p:nvSpPr>
          <p:cNvPr id="1122" name="CustomShape 1067"/>
          <p:cNvSpPr/>
          <p:nvPr/>
        </p:nvSpPr>
        <p:spPr>
          <a:xfrm rot="21476400">
            <a:off x="5882400" y="5496120"/>
            <a:ext cx="171720" cy="98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23" name="CustomShape 1068"/>
          <p:cNvSpPr/>
          <p:nvPr/>
        </p:nvSpPr>
        <p:spPr>
          <a:xfrm>
            <a:off x="5530680" y="5351040"/>
            <a:ext cx="717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Caln</a:t>
            </a:r>
            <a:endParaRPr b="0" lang="pt-BR" sz="2500" spc="-1" strike="noStrike">
              <a:solidFill>
                <a:srgbClr val="000000"/>
              </a:solidFill>
              <a:uFill>
                <a:solidFill>
                  <a:srgbClr val="ffffff"/>
                </a:solidFill>
              </a:uFill>
              <a:latin typeface="Arial"/>
            </a:endParaRPr>
          </a:p>
        </p:txBody>
      </p:sp>
      <p:sp>
        <p:nvSpPr>
          <p:cNvPr id="1124" name="CustomShape 1069"/>
          <p:cNvSpPr/>
          <p:nvPr/>
        </p:nvSpPr>
        <p:spPr>
          <a:xfrm>
            <a:off x="4583160" y="4186080"/>
            <a:ext cx="676080" cy="419400"/>
          </a:xfrm>
          <a:custGeom>
            <a:avLst/>
            <a:gdLst/>
            <a:ahLst/>
            <a:rect l="0" t="0" r="r" b="b"/>
            <a:pathLst>
              <a:path w="1880" h="1167">
                <a:moveTo>
                  <a:pt x="359" y="0"/>
                </a:moveTo>
                <a:lnTo>
                  <a:pt x="1519" y="0"/>
                </a:lnTo>
                <a:lnTo>
                  <a:pt x="1879" y="359"/>
                </a:lnTo>
                <a:lnTo>
                  <a:pt x="1879" y="806"/>
                </a:lnTo>
                <a:lnTo>
                  <a:pt x="1519" y="1166"/>
                </a:lnTo>
                <a:lnTo>
                  <a:pt x="359" y="1166"/>
                </a:lnTo>
                <a:lnTo>
                  <a:pt x="0" y="806"/>
                </a:lnTo>
                <a:lnTo>
                  <a:pt x="0" y="359"/>
                </a:lnTo>
                <a:lnTo>
                  <a:pt x="359"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1125" name="CustomShape 1070"/>
          <p:cNvSpPr/>
          <p:nvPr/>
        </p:nvSpPr>
        <p:spPr>
          <a:xfrm rot="21476400">
            <a:off x="4944600" y="4367880"/>
            <a:ext cx="275400" cy="151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26" name="CustomShape 1071"/>
          <p:cNvSpPr/>
          <p:nvPr/>
        </p:nvSpPr>
        <p:spPr>
          <a:xfrm>
            <a:off x="4763520" y="4299480"/>
            <a:ext cx="3726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Calm</a:t>
            </a:r>
            <a:endParaRPr b="0" lang="pt-BR" sz="2500" spc="-1" strike="noStrike">
              <a:solidFill>
                <a:srgbClr val="000000"/>
              </a:solidFill>
              <a:uFill>
                <a:solidFill>
                  <a:srgbClr val="ffffff"/>
                </a:solidFill>
              </a:uFill>
              <a:latin typeface="Arial"/>
            </a:endParaRPr>
          </a:p>
        </p:txBody>
      </p:sp>
      <p:sp>
        <p:nvSpPr>
          <p:cNvPr id="1127" name="CustomShape 1072"/>
          <p:cNvSpPr/>
          <p:nvPr/>
        </p:nvSpPr>
        <p:spPr>
          <a:xfrm>
            <a:off x="3130560" y="832500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1128" name="CustomShape 1073"/>
          <p:cNvSpPr/>
          <p:nvPr/>
        </p:nvSpPr>
        <p:spPr>
          <a:xfrm rot="21476400">
            <a:off x="3538440" y="8518680"/>
            <a:ext cx="31104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29" name="CustomShape 1074"/>
          <p:cNvSpPr/>
          <p:nvPr/>
        </p:nvSpPr>
        <p:spPr>
          <a:xfrm>
            <a:off x="3297240" y="8402760"/>
            <a:ext cx="49896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lgn="ctr"/>
            <a:r>
              <a:rPr b="1" lang="en-US" sz="1200" spc="-1" strike="noStrike">
                <a:solidFill>
                  <a:srgbClr val="000000"/>
                </a:solidFill>
                <a:uFill>
                  <a:solidFill>
                    <a:srgbClr val="ffffff"/>
                  </a:solidFill>
                </a:uFill>
                <a:latin typeface="Arial"/>
              </a:rPr>
              <a:t>Rho</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Kinase</a:t>
            </a:r>
            <a:endParaRPr b="0" lang="pt-BR" sz="2500" spc="-1" strike="noStrike">
              <a:solidFill>
                <a:srgbClr val="000000"/>
              </a:solidFill>
              <a:uFill>
                <a:solidFill>
                  <a:srgbClr val="ffffff"/>
                </a:solidFill>
              </a:uFill>
              <a:latin typeface="Arial"/>
            </a:endParaRPr>
          </a:p>
        </p:txBody>
      </p:sp>
      <p:sp>
        <p:nvSpPr>
          <p:cNvPr id="1130" name="CustomShape 1075"/>
          <p:cNvSpPr/>
          <p:nvPr/>
        </p:nvSpPr>
        <p:spPr>
          <a:xfrm>
            <a:off x="5473800" y="7548480"/>
            <a:ext cx="780840" cy="295200"/>
          </a:xfrm>
          <a:custGeom>
            <a:avLst/>
            <a:gdLst/>
            <a:ahLst/>
            <a:rect l="0" t="0" r="r" b="b"/>
            <a:pathLst>
              <a:path w="2171" h="821">
                <a:moveTo>
                  <a:pt x="410" y="0"/>
                </a:moveTo>
                <a:cubicBezTo>
                  <a:pt x="205" y="0"/>
                  <a:pt x="0" y="205"/>
                  <a:pt x="0" y="410"/>
                </a:cubicBezTo>
                <a:lnTo>
                  <a:pt x="0" y="410"/>
                </a:lnTo>
                <a:cubicBezTo>
                  <a:pt x="0" y="615"/>
                  <a:pt x="205" y="820"/>
                  <a:pt x="410" y="820"/>
                </a:cubicBezTo>
                <a:lnTo>
                  <a:pt x="1759" y="820"/>
                </a:lnTo>
                <a:cubicBezTo>
                  <a:pt x="1964" y="820"/>
                  <a:pt x="2170" y="615"/>
                  <a:pt x="2170" y="410"/>
                </a:cubicBezTo>
                <a:lnTo>
                  <a:pt x="2170" y="410"/>
                </a:lnTo>
                <a:cubicBezTo>
                  <a:pt x="2170" y="205"/>
                  <a:pt x="1964" y="0"/>
                  <a:pt x="1759" y="0"/>
                </a:cubicBezTo>
                <a:lnTo>
                  <a:pt x="410" y="0"/>
                </a:lnTo>
              </a:path>
            </a:pathLst>
          </a:custGeom>
          <a:gradFill>
            <a:gsLst>
              <a:gs pos="0">
                <a:srgbClr val="d88500"/>
              </a:gs>
              <a:gs pos="100000">
                <a:srgbClr val="ffbf57"/>
              </a:gs>
            </a:gsLst>
            <a:lin ang="2700000"/>
          </a:gradFill>
          <a:ln>
            <a:noFill/>
          </a:ln>
        </p:spPr>
        <p:style>
          <a:lnRef idx="0"/>
          <a:fillRef idx="0"/>
          <a:effectRef idx="0"/>
          <a:fontRef idx="minor"/>
        </p:style>
      </p:sp>
      <p:sp>
        <p:nvSpPr>
          <p:cNvPr id="1131" name="CustomShape 1076"/>
          <p:cNvSpPr/>
          <p:nvPr/>
        </p:nvSpPr>
        <p:spPr>
          <a:xfrm rot="21476400">
            <a:off x="5956200" y="7711920"/>
            <a:ext cx="209880" cy="1011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32" name="CustomShape 1077"/>
          <p:cNvSpPr/>
          <p:nvPr/>
        </p:nvSpPr>
        <p:spPr>
          <a:xfrm>
            <a:off x="5627520" y="7549920"/>
            <a:ext cx="5396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PTP</a:t>
            </a:r>
            <a:endParaRPr b="0" lang="pt-BR" sz="2500" spc="-1" strike="noStrike">
              <a:solidFill>
                <a:srgbClr val="000000"/>
              </a:solidFill>
              <a:uFill>
                <a:solidFill>
                  <a:srgbClr val="ffffff"/>
                </a:solidFill>
              </a:uFill>
              <a:latin typeface="Arial"/>
            </a:endParaRPr>
          </a:p>
        </p:txBody>
      </p:sp>
      <p:sp>
        <p:nvSpPr>
          <p:cNvPr id="1133" name="CustomShape 1078"/>
          <p:cNvSpPr/>
          <p:nvPr/>
        </p:nvSpPr>
        <p:spPr>
          <a:xfrm>
            <a:off x="5545080" y="726120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34" name="CustomShape 1079"/>
          <p:cNvSpPr/>
          <p:nvPr/>
        </p:nvSpPr>
        <p:spPr>
          <a:xfrm>
            <a:off x="5666040" y="736452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35" name="CustomShape 1080"/>
          <p:cNvSpPr/>
          <p:nvPr/>
        </p:nvSpPr>
        <p:spPr>
          <a:xfrm>
            <a:off x="5681880" y="734940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36" name="CustomShape 1081"/>
          <p:cNvSpPr/>
          <p:nvPr/>
        </p:nvSpPr>
        <p:spPr>
          <a:xfrm>
            <a:off x="492120" y="7167600"/>
            <a:ext cx="679320" cy="358560"/>
          </a:xfrm>
          <a:custGeom>
            <a:avLst/>
            <a:gdLst/>
            <a:ahLst/>
            <a:rect l="0" t="0" r="r" b="b"/>
            <a:pathLst>
              <a:path w="1889" h="997">
                <a:moveTo>
                  <a:pt x="307" y="0"/>
                </a:moveTo>
                <a:lnTo>
                  <a:pt x="1580" y="0"/>
                </a:lnTo>
                <a:lnTo>
                  <a:pt x="1888" y="307"/>
                </a:lnTo>
                <a:lnTo>
                  <a:pt x="1888" y="689"/>
                </a:lnTo>
                <a:lnTo>
                  <a:pt x="1580" y="996"/>
                </a:lnTo>
                <a:lnTo>
                  <a:pt x="307" y="996"/>
                </a:lnTo>
                <a:lnTo>
                  <a:pt x="0" y="689"/>
                </a:lnTo>
                <a:lnTo>
                  <a:pt x="0" y="307"/>
                </a:lnTo>
                <a:lnTo>
                  <a:pt x="307" y="0"/>
                </a:lnTo>
              </a:path>
            </a:pathLst>
          </a:custGeom>
          <a:gradFill>
            <a:gsLst>
              <a:gs pos="0">
                <a:srgbClr val="515151"/>
              </a:gs>
              <a:gs pos="50000">
                <a:srgbClr val="c8c8c8"/>
              </a:gs>
              <a:gs pos="100000">
                <a:srgbClr val="515151"/>
              </a:gs>
            </a:gsLst>
            <a:lin ang="5400000"/>
          </a:gradFill>
          <a:ln>
            <a:noFill/>
          </a:ln>
        </p:spPr>
        <p:style>
          <a:lnRef idx="0"/>
          <a:fillRef idx="0"/>
          <a:effectRef idx="0"/>
          <a:fontRef idx="minor"/>
        </p:style>
      </p:sp>
      <p:sp>
        <p:nvSpPr>
          <p:cNvPr id="1137" name="CustomShape 1082"/>
          <p:cNvSpPr/>
          <p:nvPr/>
        </p:nvSpPr>
        <p:spPr>
          <a:xfrm rot="21476400">
            <a:off x="818280" y="7316640"/>
            <a:ext cx="350280" cy="15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38" name="CustomShape 1083"/>
          <p:cNvSpPr/>
          <p:nvPr/>
        </p:nvSpPr>
        <p:spPr>
          <a:xfrm>
            <a:off x="707760" y="726444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PHK</a:t>
            </a:r>
            <a:endParaRPr b="0" lang="pt-BR" sz="2500" spc="-1" strike="noStrike">
              <a:solidFill>
                <a:srgbClr val="000000"/>
              </a:solidFill>
              <a:uFill>
                <a:solidFill>
                  <a:srgbClr val="ffffff"/>
                </a:solidFill>
              </a:uFill>
              <a:latin typeface="Arial"/>
            </a:endParaRPr>
          </a:p>
        </p:txBody>
      </p:sp>
      <p:sp>
        <p:nvSpPr>
          <p:cNvPr id="1139" name="CustomShape 1084"/>
          <p:cNvSpPr/>
          <p:nvPr/>
        </p:nvSpPr>
        <p:spPr>
          <a:xfrm>
            <a:off x="574560" y="741852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40" name="CustomShape 1085"/>
          <p:cNvSpPr/>
          <p:nvPr/>
        </p:nvSpPr>
        <p:spPr>
          <a:xfrm>
            <a:off x="695520" y="752184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41" name="CustomShape 1086"/>
          <p:cNvSpPr/>
          <p:nvPr/>
        </p:nvSpPr>
        <p:spPr>
          <a:xfrm>
            <a:off x="711360" y="750672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42" name="CustomShape 1087"/>
          <p:cNvSpPr/>
          <p:nvPr/>
        </p:nvSpPr>
        <p:spPr>
          <a:xfrm>
            <a:off x="73080" y="8007480"/>
            <a:ext cx="691920" cy="3355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c634fa"/>
              </a:gs>
              <a:gs pos="100000">
                <a:srgbClr val="eab5fd"/>
              </a:gs>
            </a:gsLst>
            <a:lin ang="2700000"/>
          </a:gradFill>
          <a:ln w="9360">
            <a:solidFill>
              <a:srgbClr val="000000"/>
            </a:solidFill>
            <a:round/>
          </a:ln>
        </p:spPr>
        <p:style>
          <a:lnRef idx="0"/>
          <a:fillRef idx="0"/>
          <a:effectRef idx="0"/>
          <a:fontRef idx="minor"/>
        </p:style>
      </p:sp>
      <p:sp>
        <p:nvSpPr>
          <p:cNvPr id="1143" name="CustomShape 1088"/>
          <p:cNvSpPr/>
          <p:nvPr/>
        </p:nvSpPr>
        <p:spPr>
          <a:xfrm rot="21020400">
            <a:off x="487080" y="8224200"/>
            <a:ext cx="23832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44" name="CustomShape 1089"/>
          <p:cNvSpPr/>
          <p:nvPr/>
        </p:nvSpPr>
        <p:spPr>
          <a:xfrm>
            <a:off x="192960" y="808308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PYG</a:t>
            </a:r>
            <a:endParaRPr b="0" lang="pt-BR" sz="2500" spc="-1" strike="noStrike">
              <a:solidFill>
                <a:srgbClr val="000000"/>
              </a:solidFill>
              <a:uFill>
                <a:solidFill>
                  <a:srgbClr val="ffffff"/>
                </a:solidFill>
              </a:uFill>
              <a:latin typeface="Arial"/>
            </a:endParaRPr>
          </a:p>
        </p:txBody>
      </p:sp>
      <p:sp>
        <p:nvSpPr>
          <p:cNvPr id="1145" name="CustomShape 1090"/>
          <p:cNvSpPr/>
          <p:nvPr/>
        </p:nvSpPr>
        <p:spPr>
          <a:xfrm>
            <a:off x="14400" y="784548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46" name="CustomShape 1091"/>
          <p:cNvSpPr/>
          <p:nvPr/>
        </p:nvSpPr>
        <p:spPr>
          <a:xfrm>
            <a:off x="135360" y="794880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47" name="CustomShape 1092"/>
          <p:cNvSpPr/>
          <p:nvPr/>
        </p:nvSpPr>
        <p:spPr>
          <a:xfrm>
            <a:off x="150840" y="79336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48" name="CustomShape 1093"/>
          <p:cNvSpPr/>
          <p:nvPr/>
        </p:nvSpPr>
        <p:spPr>
          <a:xfrm rot="530400">
            <a:off x="1531440" y="8393040"/>
            <a:ext cx="698760" cy="4446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6ff00"/>
              </a:gs>
              <a:gs pos="100000">
                <a:srgbClr val="fdff9b"/>
              </a:gs>
            </a:gsLst>
            <a:lin ang="5730000"/>
          </a:gradFill>
          <a:ln>
            <a:noFill/>
          </a:ln>
        </p:spPr>
        <p:style>
          <a:lnRef idx="0"/>
          <a:fillRef idx="0"/>
          <a:effectRef idx="0"/>
          <a:fontRef idx="minor"/>
        </p:style>
      </p:sp>
      <p:sp>
        <p:nvSpPr>
          <p:cNvPr id="1149" name="CustomShape 1094"/>
          <p:cNvSpPr/>
          <p:nvPr/>
        </p:nvSpPr>
        <p:spPr>
          <a:xfrm rot="31200">
            <a:off x="1794600" y="8602200"/>
            <a:ext cx="397800" cy="2062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50" name="CustomShape 1095"/>
          <p:cNvSpPr/>
          <p:nvPr/>
        </p:nvSpPr>
        <p:spPr>
          <a:xfrm>
            <a:off x="1663920" y="851004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CRP</a:t>
            </a:r>
            <a:endParaRPr b="0" lang="pt-BR" sz="2500" spc="-1" strike="noStrike">
              <a:solidFill>
                <a:srgbClr val="000000"/>
              </a:solidFill>
              <a:uFill>
                <a:solidFill>
                  <a:srgbClr val="ffffff"/>
                </a:solidFill>
              </a:uFill>
              <a:latin typeface="Arial"/>
            </a:endParaRPr>
          </a:p>
        </p:txBody>
      </p:sp>
      <p:sp>
        <p:nvSpPr>
          <p:cNvPr id="1151" name="CustomShape 1096"/>
          <p:cNvSpPr/>
          <p:nvPr/>
        </p:nvSpPr>
        <p:spPr>
          <a:xfrm rot="530400">
            <a:off x="1293840" y="7876800"/>
            <a:ext cx="698400" cy="4413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9b9b9b"/>
              </a:gs>
              <a:gs pos="100000">
                <a:srgbClr val="c8c8c8"/>
              </a:gs>
            </a:gsLst>
            <a:lin ang="5730000"/>
          </a:gradFill>
          <a:ln>
            <a:noFill/>
          </a:ln>
        </p:spPr>
        <p:style>
          <a:lnRef idx="0"/>
          <a:fillRef idx="0"/>
          <a:effectRef idx="0"/>
          <a:fontRef idx="minor"/>
        </p:style>
      </p:sp>
      <p:sp>
        <p:nvSpPr>
          <p:cNvPr id="1152" name="CustomShape 1097"/>
          <p:cNvSpPr/>
          <p:nvPr/>
        </p:nvSpPr>
        <p:spPr>
          <a:xfrm rot="31200">
            <a:off x="1557000" y="8084880"/>
            <a:ext cx="397800" cy="2048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53" name="CustomShape 1098"/>
          <p:cNvSpPr/>
          <p:nvPr/>
        </p:nvSpPr>
        <p:spPr>
          <a:xfrm>
            <a:off x="1438920" y="8001000"/>
            <a:ext cx="416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Pln</a:t>
            </a:r>
            <a:endParaRPr b="0" lang="pt-BR" sz="2500" spc="-1" strike="noStrike">
              <a:solidFill>
                <a:srgbClr val="000000"/>
              </a:solidFill>
              <a:uFill>
                <a:solidFill>
                  <a:srgbClr val="ffffff"/>
                </a:solidFill>
              </a:uFill>
              <a:latin typeface="Arial"/>
            </a:endParaRPr>
          </a:p>
        </p:txBody>
      </p:sp>
      <p:sp>
        <p:nvSpPr>
          <p:cNvPr id="1154" name="CustomShape 1099"/>
          <p:cNvSpPr/>
          <p:nvPr/>
        </p:nvSpPr>
        <p:spPr>
          <a:xfrm>
            <a:off x="1484280" y="9077400"/>
            <a:ext cx="714240" cy="40320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1155" name="CustomShape 1100"/>
          <p:cNvSpPr/>
          <p:nvPr/>
        </p:nvSpPr>
        <p:spPr>
          <a:xfrm rot="557400">
            <a:off x="1882440" y="9335880"/>
            <a:ext cx="203400" cy="846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56" name="CustomShape 1101"/>
          <p:cNvSpPr/>
          <p:nvPr/>
        </p:nvSpPr>
        <p:spPr>
          <a:xfrm>
            <a:off x="1603440" y="913680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TnnI</a:t>
            </a:r>
            <a:endParaRPr b="0" lang="pt-BR" sz="2500" spc="-1" strike="noStrike">
              <a:solidFill>
                <a:srgbClr val="000000"/>
              </a:solidFill>
              <a:uFill>
                <a:solidFill>
                  <a:srgbClr val="ffffff"/>
                </a:solidFill>
              </a:uFill>
              <a:latin typeface="Arial"/>
            </a:endParaRPr>
          </a:p>
        </p:txBody>
      </p:sp>
      <p:sp>
        <p:nvSpPr>
          <p:cNvPr id="1157" name="CustomShape 1102"/>
          <p:cNvSpPr/>
          <p:nvPr/>
        </p:nvSpPr>
        <p:spPr>
          <a:xfrm>
            <a:off x="1500120" y="9732960"/>
            <a:ext cx="564480" cy="358920"/>
          </a:xfrm>
          <a:custGeom>
            <a:avLst/>
            <a:gdLst/>
            <a:ahLst/>
            <a:rect l="0" t="0" r="r" b="b"/>
            <a:pathLst>
              <a:path w="1570" h="999">
                <a:moveTo>
                  <a:pt x="307" y="0"/>
                </a:moveTo>
                <a:lnTo>
                  <a:pt x="1261" y="0"/>
                </a:lnTo>
                <a:lnTo>
                  <a:pt x="1569" y="307"/>
                </a:lnTo>
                <a:lnTo>
                  <a:pt x="1569" y="690"/>
                </a:lnTo>
                <a:lnTo>
                  <a:pt x="1261" y="998"/>
                </a:lnTo>
                <a:lnTo>
                  <a:pt x="307" y="998"/>
                </a:lnTo>
                <a:lnTo>
                  <a:pt x="0" y="690"/>
                </a:lnTo>
                <a:lnTo>
                  <a:pt x="0" y="307"/>
                </a:lnTo>
                <a:lnTo>
                  <a:pt x="307" y="0"/>
                </a:lnTo>
              </a:path>
            </a:pathLst>
          </a:custGeom>
          <a:gradFill>
            <a:gsLst>
              <a:gs pos="0">
                <a:srgbClr val="99cc00"/>
              </a:gs>
              <a:gs pos="50000">
                <a:srgbClr val="e7ffa3"/>
              </a:gs>
              <a:gs pos="100000">
                <a:srgbClr val="99cc00"/>
              </a:gs>
            </a:gsLst>
            <a:lin ang="5400000"/>
          </a:gradFill>
          <a:ln>
            <a:noFill/>
          </a:ln>
        </p:spPr>
        <p:style>
          <a:lnRef idx="0"/>
          <a:fillRef idx="0"/>
          <a:effectRef idx="0"/>
          <a:fontRef idx="minor"/>
        </p:style>
      </p:sp>
      <p:sp>
        <p:nvSpPr>
          <p:cNvPr id="1158" name="CustomShape 1103"/>
          <p:cNvSpPr/>
          <p:nvPr/>
        </p:nvSpPr>
        <p:spPr>
          <a:xfrm>
            <a:off x="1548720" y="977760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GSK3</a:t>
            </a:r>
            <a:endParaRPr b="0" lang="pt-BR" sz="2500" spc="-1" strike="noStrike">
              <a:solidFill>
                <a:srgbClr val="000000"/>
              </a:solidFill>
              <a:uFill>
                <a:solidFill>
                  <a:srgbClr val="ffffff"/>
                </a:solidFill>
              </a:uFill>
              <a:latin typeface="Arial"/>
            </a:endParaRPr>
          </a:p>
        </p:txBody>
      </p:sp>
      <p:sp>
        <p:nvSpPr>
          <p:cNvPr id="1159" name="CustomShape 1104"/>
          <p:cNvSpPr/>
          <p:nvPr/>
        </p:nvSpPr>
        <p:spPr>
          <a:xfrm>
            <a:off x="1336680" y="10488600"/>
            <a:ext cx="695160" cy="4222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96d41"/>
              </a:gs>
              <a:gs pos="100000">
                <a:srgbClr val="fcb7a2"/>
              </a:gs>
            </a:gsLst>
            <a:lin ang="2700000"/>
          </a:gradFill>
          <a:ln w="9360">
            <a:solidFill>
              <a:srgbClr val="000000"/>
            </a:solidFill>
            <a:round/>
          </a:ln>
        </p:spPr>
        <p:style>
          <a:lnRef idx="0"/>
          <a:fillRef idx="0"/>
          <a:effectRef idx="0"/>
          <a:fontRef idx="minor"/>
        </p:style>
      </p:sp>
      <p:sp>
        <p:nvSpPr>
          <p:cNvPr id="1160" name="CustomShape 1105"/>
          <p:cNvSpPr/>
          <p:nvPr/>
        </p:nvSpPr>
        <p:spPr>
          <a:xfrm rot="21020400">
            <a:off x="1752840" y="10761840"/>
            <a:ext cx="239400" cy="105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61" name="CustomShape 1106"/>
          <p:cNvSpPr/>
          <p:nvPr/>
        </p:nvSpPr>
        <p:spPr>
          <a:xfrm>
            <a:off x="1467360" y="1061892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GYS</a:t>
            </a:r>
            <a:endParaRPr b="0" lang="pt-BR" sz="2500" spc="-1" strike="noStrike">
              <a:solidFill>
                <a:srgbClr val="000000"/>
              </a:solidFill>
              <a:uFill>
                <a:solidFill>
                  <a:srgbClr val="ffffff"/>
                </a:solidFill>
              </a:uFill>
              <a:latin typeface="Arial"/>
            </a:endParaRPr>
          </a:p>
        </p:txBody>
      </p:sp>
      <p:sp>
        <p:nvSpPr>
          <p:cNvPr id="1162" name="CustomShape 1107"/>
          <p:cNvSpPr/>
          <p:nvPr/>
        </p:nvSpPr>
        <p:spPr>
          <a:xfrm>
            <a:off x="1182600" y="1037916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63" name="CustomShape 1108"/>
          <p:cNvSpPr/>
          <p:nvPr/>
        </p:nvSpPr>
        <p:spPr>
          <a:xfrm>
            <a:off x="1303560" y="1048248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64" name="CustomShape 1109"/>
          <p:cNvSpPr/>
          <p:nvPr/>
        </p:nvSpPr>
        <p:spPr>
          <a:xfrm>
            <a:off x="1319400" y="1046736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65" name="CustomShape 1110"/>
          <p:cNvSpPr/>
          <p:nvPr/>
        </p:nvSpPr>
        <p:spPr>
          <a:xfrm>
            <a:off x="2473200" y="7764480"/>
            <a:ext cx="831960" cy="43164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d57cc"/>
              </a:gs>
              <a:gs pos="100000">
                <a:srgbClr val="fe8cdd"/>
              </a:gs>
            </a:gsLst>
            <a:lin ang="2700000"/>
          </a:gradFill>
          <a:ln w="9360">
            <a:solidFill>
              <a:srgbClr val="000000"/>
            </a:solidFill>
            <a:round/>
          </a:ln>
        </p:spPr>
        <p:style>
          <a:lnRef idx="0"/>
          <a:fillRef idx="0"/>
          <a:effectRef idx="0"/>
          <a:fontRef idx="minor"/>
        </p:style>
      </p:sp>
      <p:sp>
        <p:nvSpPr>
          <p:cNvPr id="1166" name="CustomShape 1111"/>
          <p:cNvSpPr/>
          <p:nvPr/>
        </p:nvSpPr>
        <p:spPr>
          <a:xfrm rot="557400">
            <a:off x="2936880" y="8040960"/>
            <a:ext cx="236880" cy="907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67" name="CustomShape 1112"/>
          <p:cNvSpPr/>
          <p:nvPr/>
        </p:nvSpPr>
        <p:spPr>
          <a:xfrm>
            <a:off x="2607120" y="782604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RhoA</a:t>
            </a:r>
            <a:endParaRPr b="0" lang="pt-BR" sz="2500" spc="-1" strike="noStrike">
              <a:solidFill>
                <a:srgbClr val="000000"/>
              </a:solidFill>
              <a:uFill>
                <a:solidFill>
                  <a:srgbClr val="ffffff"/>
                </a:solidFill>
              </a:uFill>
              <a:latin typeface="Arial"/>
            </a:endParaRPr>
          </a:p>
        </p:txBody>
      </p:sp>
      <p:sp>
        <p:nvSpPr>
          <p:cNvPr id="1168" name="CustomShape 1113"/>
          <p:cNvSpPr/>
          <p:nvPr/>
        </p:nvSpPr>
        <p:spPr>
          <a:xfrm>
            <a:off x="2822400" y="7553160"/>
            <a:ext cx="517320" cy="40320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69" name="CustomShape 1114"/>
          <p:cNvSpPr/>
          <p:nvPr/>
        </p:nvSpPr>
        <p:spPr>
          <a:xfrm>
            <a:off x="2943360" y="7656480"/>
            <a:ext cx="258480" cy="20196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70" name="CustomShape 1115"/>
          <p:cNvSpPr/>
          <p:nvPr/>
        </p:nvSpPr>
        <p:spPr>
          <a:xfrm>
            <a:off x="2959200" y="764136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71" name="CustomShape 1116"/>
          <p:cNvSpPr/>
          <p:nvPr/>
        </p:nvSpPr>
        <p:spPr>
          <a:xfrm>
            <a:off x="4016520" y="8329680"/>
            <a:ext cx="812520" cy="349200"/>
          </a:xfrm>
          <a:custGeom>
            <a:avLst/>
            <a:gdLst/>
            <a:ahLst/>
            <a:rect l="0" t="0" r="r" b="b"/>
            <a:pathLst>
              <a:path w="2259" h="972">
                <a:moveTo>
                  <a:pt x="485" y="0"/>
                </a:moveTo>
                <a:cubicBezTo>
                  <a:pt x="242" y="0"/>
                  <a:pt x="0" y="242"/>
                  <a:pt x="0" y="485"/>
                </a:cubicBezTo>
                <a:lnTo>
                  <a:pt x="0" y="485"/>
                </a:lnTo>
                <a:cubicBezTo>
                  <a:pt x="0" y="728"/>
                  <a:pt x="242" y="971"/>
                  <a:pt x="485" y="971"/>
                </a:cubicBezTo>
                <a:lnTo>
                  <a:pt x="1772" y="971"/>
                </a:lnTo>
                <a:cubicBezTo>
                  <a:pt x="2015" y="971"/>
                  <a:pt x="2258" y="728"/>
                  <a:pt x="2258" y="485"/>
                </a:cubicBezTo>
                <a:lnTo>
                  <a:pt x="2258" y="485"/>
                </a:lnTo>
                <a:cubicBezTo>
                  <a:pt x="2258" y="242"/>
                  <a:pt x="2015" y="0"/>
                  <a:pt x="1772" y="0"/>
                </a:cubicBezTo>
                <a:lnTo>
                  <a:pt x="485" y="0"/>
                </a:lnTo>
              </a:path>
            </a:pathLst>
          </a:custGeom>
          <a:gradFill>
            <a:gsLst>
              <a:gs pos="0">
                <a:srgbClr val="00ffea"/>
              </a:gs>
              <a:gs pos="100000">
                <a:srgbClr val="00ccbd"/>
              </a:gs>
            </a:gsLst>
            <a:lin ang="2700000"/>
          </a:gradFill>
          <a:ln>
            <a:noFill/>
          </a:ln>
        </p:spPr>
        <p:style>
          <a:lnRef idx="0"/>
          <a:fillRef idx="0"/>
          <a:effectRef idx="0"/>
          <a:fontRef idx="minor"/>
        </p:style>
      </p:sp>
      <p:sp>
        <p:nvSpPr>
          <p:cNvPr id="1172" name="CustomShape 1117"/>
          <p:cNvSpPr/>
          <p:nvPr/>
        </p:nvSpPr>
        <p:spPr>
          <a:xfrm rot="21476400">
            <a:off x="4518720" y="8522640"/>
            <a:ext cx="218520" cy="119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73" name="CustomShape 1118"/>
          <p:cNvSpPr/>
          <p:nvPr/>
        </p:nvSpPr>
        <p:spPr>
          <a:xfrm>
            <a:off x="3967200" y="8366040"/>
            <a:ext cx="966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DARPP32</a:t>
            </a:r>
            <a:endParaRPr b="0" lang="pt-BR" sz="2500" spc="-1" strike="noStrike">
              <a:solidFill>
                <a:srgbClr val="000000"/>
              </a:solidFill>
              <a:uFill>
                <a:solidFill>
                  <a:srgbClr val="ffffff"/>
                </a:solidFill>
              </a:uFill>
              <a:latin typeface="Arial"/>
            </a:endParaRPr>
          </a:p>
        </p:txBody>
      </p:sp>
      <p:sp>
        <p:nvSpPr>
          <p:cNvPr id="1174" name="CustomShape 1119"/>
          <p:cNvSpPr/>
          <p:nvPr/>
        </p:nvSpPr>
        <p:spPr>
          <a:xfrm>
            <a:off x="3984480" y="84916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75" name="CustomShape 1120"/>
          <p:cNvSpPr/>
          <p:nvPr/>
        </p:nvSpPr>
        <p:spPr>
          <a:xfrm>
            <a:off x="4105440" y="85950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76" name="CustomShape 1121"/>
          <p:cNvSpPr/>
          <p:nvPr/>
        </p:nvSpPr>
        <p:spPr>
          <a:xfrm>
            <a:off x="4121280" y="85798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177" name="CustomShape 1122"/>
          <p:cNvSpPr/>
          <p:nvPr/>
        </p:nvSpPr>
        <p:spPr>
          <a:xfrm>
            <a:off x="4260240" y="9288360"/>
            <a:ext cx="252720" cy="421560"/>
          </a:xfrm>
          <a:prstGeom prst="ellipse">
            <a:avLst/>
          </a:prstGeom>
          <a:gradFill>
            <a:gsLst>
              <a:gs pos="0">
                <a:srgbClr val="f6ff00"/>
              </a:gs>
              <a:gs pos="100000">
                <a:srgbClr val="fdffa7"/>
              </a:gs>
            </a:gsLst>
            <a:lin ang="2700000"/>
          </a:gradFill>
          <a:ln w="9360">
            <a:solidFill>
              <a:srgbClr val="dec1fb"/>
            </a:solidFill>
            <a:miter/>
          </a:ln>
        </p:spPr>
        <p:style>
          <a:lnRef idx="0"/>
          <a:fillRef idx="0"/>
          <a:effectRef idx="0"/>
          <a:fontRef idx="minor"/>
        </p:style>
      </p:sp>
      <p:sp>
        <p:nvSpPr>
          <p:cNvPr id="1178" name="CustomShape 1123"/>
          <p:cNvSpPr/>
          <p:nvPr/>
        </p:nvSpPr>
        <p:spPr>
          <a:xfrm rot="21476400">
            <a:off x="4347360" y="9573480"/>
            <a:ext cx="136080" cy="100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79" name="CustomShape 1124"/>
          <p:cNvSpPr/>
          <p:nvPr/>
        </p:nvSpPr>
        <p:spPr>
          <a:xfrm>
            <a:off x="4058280" y="9288360"/>
            <a:ext cx="252360" cy="421560"/>
          </a:xfrm>
          <a:prstGeom prst="ellipse">
            <a:avLst/>
          </a:prstGeom>
          <a:gradFill>
            <a:gsLst>
              <a:gs pos="0">
                <a:srgbClr val="f6ff00"/>
              </a:gs>
              <a:gs pos="100000">
                <a:srgbClr val="fdffa7"/>
              </a:gs>
            </a:gsLst>
            <a:lin ang="2700000"/>
          </a:gradFill>
          <a:ln w="9360">
            <a:solidFill>
              <a:srgbClr val="dec1fb"/>
            </a:solidFill>
            <a:miter/>
          </a:ln>
        </p:spPr>
        <p:style>
          <a:lnRef idx="0"/>
          <a:fillRef idx="0"/>
          <a:effectRef idx="0"/>
          <a:fontRef idx="minor"/>
        </p:style>
      </p:sp>
      <p:sp>
        <p:nvSpPr>
          <p:cNvPr id="1180" name="CustomShape 1125"/>
          <p:cNvSpPr/>
          <p:nvPr/>
        </p:nvSpPr>
        <p:spPr>
          <a:xfrm rot="21476400">
            <a:off x="4145400" y="9573480"/>
            <a:ext cx="135720" cy="100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1" name="CustomShape 1126"/>
          <p:cNvSpPr/>
          <p:nvPr/>
        </p:nvSpPr>
        <p:spPr>
          <a:xfrm>
            <a:off x="3855960" y="9288360"/>
            <a:ext cx="252360" cy="421560"/>
          </a:xfrm>
          <a:prstGeom prst="ellipse">
            <a:avLst/>
          </a:prstGeom>
          <a:gradFill>
            <a:gsLst>
              <a:gs pos="0">
                <a:srgbClr val="f6ff00"/>
              </a:gs>
              <a:gs pos="100000">
                <a:srgbClr val="fdffa7"/>
              </a:gs>
            </a:gsLst>
            <a:lin ang="2700000"/>
          </a:gradFill>
          <a:ln w="9360">
            <a:solidFill>
              <a:srgbClr val="dec1fb"/>
            </a:solidFill>
            <a:miter/>
          </a:ln>
        </p:spPr>
        <p:style>
          <a:lnRef idx="0"/>
          <a:fillRef idx="0"/>
          <a:effectRef idx="0"/>
          <a:fontRef idx="minor"/>
        </p:style>
      </p:sp>
      <p:sp>
        <p:nvSpPr>
          <p:cNvPr id="1182" name="CustomShape 1127"/>
          <p:cNvSpPr/>
          <p:nvPr/>
        </p:nvSpPr>
        <p:spPr>
          <a:xfrm rot="21476400">
            <a:off x="3943080" y="9573480"/>
            <a:ext cx="135720" cy="100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3" name="CustomShape 1128"/>
          <p:cNvSpPr/>
          <p:nvPr/>
        </p:nvSpPr>
        <p:spPr>
          <a:xfrm>
            <a:off x="3658320" y="9288360"/>
            <a:ext cx="252360" cy="421560"/>
          </a:xfrm>
          <a:prstGeom prst="ellipse">
            <a:avLst/>
          </a:prstGeom>
          <a:gradFill>
            <a:gsLst>
              <a:gs pos="0">
                <a:srgbClr val="f6ff00"/>
              </a:gs>
              <a:gs pos="100000">
                <a:srgbClr val="fdffa7"/>
              </a:gs>
            </a:gsLst>
            <a:lin ang="2700000"/>
          </a:gradFill>
          <a:ln w="9360">
            <a:solidFill>
              <a:srgbClr val="dec1fb"/>
            </a:solidFill>
            <a:miter/>
          </a:ln>
        </p:spPr>
        <p:style>
          <a:lnRef idx="0"/>
          <a:fillRef idx="0"/>
          <a:effectRef idx="0"/>
          <a:fontRef idx="minor"/>
        </p:style>
      </p:sp>
      <p:sp>
        <p:nvSpPr>
          <p:cNvPr id="1184" name="CustomShape 1129"/>
          <p:cNvSpPr/>
          <p:nvPr/>
        </p:nvSpPr>
        <p:spPr>
          <a:xfrm rot="21476400">
            <a:off x="3745440" y="9573480"/>
            <a:ext cx="135720" cy="100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5" name="CustomShape 1130"/>
          <p:cNvSpPr/>
          <p:nvPr/>
        </p:nvSpPr>
        <p:spPr>
          <a:xfrm>
            <a:off x="3465360" y="9288360"/>
            <a:ext cx="252720" cy="421560"/>
          </a:xfrm>
          <a:prstGeom prst="ellipse">
            <a:avLst/>
          </a:prstGeom>
          <a:gradFill>
            <a:gsLst>
              <a:gs pos="0">
                <a:srgbClr val="f6ff00"/>
              </a:gs>
              <a:gs pos="100000">
                <a:srgbClr val="fdffa7"/>
              </a:gs>
            </a:gsLst>
            <a:lin ang="2700000"/>
          </a:gradFill>
          <a:ln w="9360">
            <a:solidFill>
              <a:srgbClr val="dec1fb"/>
            </a:solidFill>
            <a:miter/>
          </a:ln>
        </p:spPr>
        <p:style>
          <a:lnRef idx="0"/>
          <a:fillRef idx="0"/>
          <a:effectRef idx="0"/>
          <a:fontRef idx="minor"/>
        </p:style>
      </p:sp>
      <p:sp>
        <p:nvSpPr>
          <p:cNvPr id="1186" name="CustomShape 1131"/>
          <p:cNvSpPr/>
          <p:nvPr/>
        </p:nvSpPr>
        <p:spPr>
          <a:xfrm rot="21476400">
            <a:off x="3552480" y="9573480"/>
            <a:ext cx="136080" cy="100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7" name="CustomShape 1132"/>
          <p:cNvSpPr/>
          <p:nvPr/>
        </p:nvSpPr>
        <p:spPr>
          <a:xfrm>
            <a:off x="3553200" y="9266400"/>
            <a:ext cx="9158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MyosinII/</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RLC</a:t>
            </a:r>
            <a:endParaRPr b="0" lang="pt-BR" sz="2500" spc="-1" strike="noStrike">
              <a:solidFill>
                <a:srgbClr val="000000"/>
              </a:solidFill>
              <a:uFill>
                <a:solidFill>
                  <a:srgbClr val="ffffff"/>
                </a:solidFill>
              </a:uFill>
              <a:latin typeface="Arial"/>
            </a:endParaRPr>
          </a:p>
        </p:txBody>
      </p:sp>
      <p:sp>
        <p:nvSpPr>
          <p:cNvPr id="1188" name="CustomShape 1133"/>
          <p:cNvSpPr/>
          <p:nvPr/>
        </p:nvSpPr>
        <p:spPr>
          <a:xfrm>
            <a:off x="4557600" y="9118440"/>
            <a:ext cx="758880" cy="380880"/>
          </a:xfrm>
          <a:custGeom>
            <a:avLst/>
            <a:gdLst/>
            <a:ahLst/>
            <a:rect l="0" t="0" r="r" b="b"/>
            <a:pathLst>
              <a:path w="2110" h="1060">
                <a:moveTo>
                  <a:pt x="529" y="0"/>
                </a:moveTo>
                <a:cubicBezTo>
                  <a:pt x="264" y="0"/>
                  <a:pt x="0" y="264"/>
                  <a:pt x="0" y="529"/>
                </a:cubicBezTo>
                <a:lnTo>
                  <a:pt x="0" y="529"/>
                </a:lnTo>
                <a:cubicBezTo>
                  <a:pt x="0" y="794"/>
                  <a:pt x="264" y="1059"/>
                  <a:pt x="529" y="1059"/>
                </a:cubicBezTo>
                <a:lnTo>
                  <a:pt x="1579" y="1059"/>
                </a:lnTo>
                <a:cubicBezTo>
                  <a:pt x="1844" y="1059"/>
                  <a:pt x="2109" y="794"/>
                  <a:pt x="2109" y="529"/>
                </a:cubicBezTo>
                <a:lnTo>
                  <a:pt x="2109" y="529"/>
                </a:lnTo>
                <a:cubicBezTo>
                  <a:pt x="2109" y="264"/>
                  <a:pt x="1844" y="0"/>
                  <a:pt x="1579" y="0"/>
                </a:cubicBezTo>
                <a:lnTo>
                  <a:pt x="529" y="0"/>
                </a:lnTo>
              </a:path>
            </a:pathLst>
          </a:custGeom>
          <a:gradFill>
            <a:gsLst>
              <a:gs pos="0">
                <a:srgbClr val="247ffa"/>
              </a:gs>
              <a:gs pos="100000">
                <a:srgbClr val="78b1fc"/>
              </a:gs>
            </a:gsLst>
            <a:lin ang="2700000"/>
          </a:gradFill>
          <a:ln>
            <a:noFill/>
          </a:ln>
        </p:spPr>
        <p:style>
          <a:lnRef idx="0"/>
          <a:fillRef idx="0"/>
          <a:effectRef idx="0"/>
          <a:fontRef idx="minor"/>
        </p:style>
      </p:sp>
      <p:sp>
        <p:nvSpPr>
          <p:cNvPr id="1189" name="CustomShape 1134"/>
          <p:cNvSpPr/>
          <p:nvPr/>
        </p:nvSpPr>
        <p:spPr>
          <a:xfrm rot="21476400">
            <a:off x="5027040" y="9329040"/>
            <a:ext cx="204120" cy="130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90" name="CustomShape 1135"/>
          <p:cNvSpPr/>
          <p:nvPr/>
        </p:nvSpPr>
        <p:spPr>
          <a:xfrm>
            <a:off x="4591080" y="9181800"/>
            <a:ext cx="774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PPtase1</a:t>
            </a:r>
            <a:endParaRPr b="0" lang="pt-BR" sz="2500" spc="-1" strike="noStrike">
              <a:solidFill>
                <a:srgbClr val="000000"/>
              </a:solidFill>
              <a:uFill>
                <a:solidFill>
                  <a:srgbClr val="ffffff"/>
                </a:solidFill>
              </a:uFill>
              <a:latin typeface="Arial"/>
            </a:endParaRPr>
          </a:p>
        </p:txBody>
      </p:sp>
      <p:sp>
        <p:nvSpPr>
          <p:cNvPr id="1191" name="CustomShape 1136"/>
          <p:cNvSpPr/>
          <p:nvPr/>
        </p:nvSpPr>
        <p:spPr>
          <a:xfrm>
            <a:off x="2638440" y="8955000"/>
            <a:ext cx="799920" cy="46044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00"/>
              </a:gs>
              <a:gs pos="100000">
                <a:srgbClr val="9fff9f"/>
              </a:gs>
            </a:gsLst>
            <a:lin ang="2700000"/>
          </a:gradFill>
          <a:ln w="9360">
            <a:solidFill>
              <a:srgbClr val="000000"/>
            </a:solidFill>
            <a:round/>
          </a:ln>
        </p:spPr>
        <p:style>
          <a:lnRef idx="0"/>
          <a:fillRef idx="0"/>
          <a:effectRef idx="0"/>
          <a:fontRef idx="minor"/>
        </p:style>
      </p:sp>
      <p:sp>
        <p:nvSpPr>
          <p:cNvPr id="1192" name="CustomShape 1137"/>
          <p:cNvSpPr/>
          <p:nvPr/>
        </p:nvSpPr>
        <p:spPr>
          <a:xfrm rot="557400">
            <a:off x="3084480" y="9250200"/>
            <a:ext cx="227880" cy="968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93" name="CustomShape 1138"/>
          <p:cNvSpPr/>
          <p:nvPr/>
        </p:nvSpPr>
        <p:spPr>
          <a:xfrm rot="20692200">
            <a:off x="2656440" y="9027720"/>
            <a:ext cx="788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Adducin</a:t>
            </a:r>
            <a:endParaRPr b="0" lang="pt-BR" sz="2500" spc="-1" strike="noStrike">
              <a:solidFill>
                <a:srgbClr val="000000"/>
              </a:solidFill>
              <a:uFill>
                <a:solidFill>
                  <a:srgbClr val="ffffff"/>
                </a:solidFill>
              </a:uFill>
              <a:latin typeface="Arial"/>
            </a:endParaRPr>
          </a:p>
        </p:txBody>
      </p:sp>
      <p:sp>
        <p:nvSpPr>
          <p:cNvPr id="1194" name="CustomShape 1139"/>
          <p:cNvSpPr/>
          <p:nvPr/>
        </p:nvSpPr>
        <p:spPr>
          <a:xfrm>
            <a:off x="3527280" y="6710400"/>
            <a:ext cx="752400" cy="3650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1195" name="CustomShape 1140"/>
          <p:cNvSpPr/>
          <p:nvPr/>
        </p:nvSpPr>
        <p:spPr>
          <a:xfrm rot="21020400">
            <a:off x="3978000" y="6946200"/>
            <a:ext cx="259200" cy="91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96" name="CustomShape 1141"/>
          <p:cNvSpPr/>
          <p:nvPr/>
        </p:nvSpPr>
        <p:spPr>
          <a:xfrm>
            <a:off x="3633840" y="679140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500" spc="-1" strike="noStrike">
              <a:solidFill>
                <a:srgbClr val="000000"/>
              </a:solidFill>
              <a:uFill>
                <a:solidFill>
                  <a:srgbClr val="ffffff"/>
                </a:solidFill>
              </a:uFill>
              <a:latin typeface="Arial"/>
            </a:endParaRPr>
          </a:p>
        </p:txBody>
      </p:sp>
      <p:sp>
        <p:nvSpPr>
          <p:cNvPr id="1197" name="CustomShape 1142"/>
          <p:cNvSpPr/>
          <p:nvPr/>
        </p:nvSpPr>
        <p:spPr>
          <a:xfrm>
            <a:off x="3386160" y="683892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98" name="CustomShape 1143"/>
          <p:cNvSpPr/>
          <p:nvPr/>
        </p:nvSpPr>
        <p:spPr>
          <a:xfrm>
            <a:off x="3507120" y="694224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99" name="CustomShape 1144"/>
          <p:cNvSpPr/>
          <p:nvPr/>
        </p:nvSpPr>
        <p:spPr>
          <a:xfrm>
            <a:off x="3522960" y="692712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200" name="CustomShape 1145"/>
          <p:cNvSpPr/>
          <p:nvPr/>
        </p:nvSpPr>
        <p:spPr>
          <a:xfrm rot="530400">
            <a:off x="3649320" y="7179840"/>
            <a:ext cx="669960" cy="3873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88500"/>
              </a:gs>
              <a:gs pos="100000">
                <a:srgbClr val="ffbc4f"/>
              </a:gs>
            </a:gsLst>
            <a:lin ang="5730000"/>
          </a:gradFill>
          <a:ln>
            <a:noFill/>
          </a:ln>
        </p:spPr>
        <p:style>
          <a:lnRef idx="0"/>
          <a:fillRef idx="0"/>
          <a:effectRef idx="0"/>
          <a:fontRef idx="minor"/>
        </p:style>
      </p:sp>
      <p:sp>
        <p:nvSpPr>
          <p:cNvPr id="1201" name="CustomShape 1146"/>
          <p:cNvSpPr/>
          <p:nvPr/>
        </p:nvSpPr>
        <p:spPr>
          <a:xfrm rot="31200">
            <a:off x="3902040" y="7363080"/>
            <a:ext cx="381600" cy="1796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202" name="CustomShape 1147"/>
          <p:cNvSpPr/>
          <p:nvPr/>
        </p:nvSpPr>
        <p:spPr>
          <a:xfrm>
            <a:off x="3709440" y="7252920"/>
            <a:ext cx="58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VASP</a:t>
            </a:r>
            <a:endParaRPr b="0" lang="pt-BR" sz="2500" spc="-1" strike="noStrike">
              <a:solidFill>
                <a:srgbClr val="000000"/>
              </a:solidFill>
              <a:uFill>
                <a:solidFill>
                  <a:srgbClr val="ffffff"/>
                </a:solidFill>
              </a:uFill>
              <a:latin typeface="Arial"/>
            </a:endParaRPr>
          </a:p>
        </p:txBody>
      </p:sp>
      <p:sp>
        <p:nvSpPr>
          <p:cNvPr id="1203" name="TextShape 1148"/>
          <p:cNvSpPr txBox="1"/>
          <p:nvPr/>
        </p:nvSpPr>
        <p:spPr>
          <a:xfrm>
            <a:off x="147240" y="88560"/>
            <a:ext cx="4861080" cy="376200"/>
          </a:xfrm>
          <a:prstGeom prst="rect">
            <a:avLst/>
          </a:prstGeom>
          <a:noFill/>
          <a:ln>
            <a:noFill/>
          </a:ln>
        </p:spPr>
        <p:txBody>
          <a:bodyPr lIns="129240" rIns="129240" tIns="64440" bIns="64440" anchor="ctr"/>
          <a:p>
            <a:pPr algn="ctr"/>
            <a:r>
              <a:rPr b="1" lang="en-US" sz="2100" spc="-1" strike="noStrike">
                <a:solidFill>
                  <a:srgbClr val="ffff00"/>
                </a:solidFill>
                <a:uFill>
                  <a:solidFill>
                    <a:srgbClr val="ffffff"/>
                  </a:solidFill>
                </a:uFill>
                <a:latin typeface="Arial"/>
              </a:rPr>
              <a:t>Activation of cAMP-Dependent PKA</a:t>
            </a:r>
            <a:endParaRPr b="0" lang="pt-BR" sz="6200" spc="-1" strike="noStrike">
              <a:solidFill>
                <a:srgbClr val="000000"/>
              </a:solidFill>
              <a:uFill>
                <a:solidFill>
                  <a:srgbClr val="ffffff"/>
                </a:solidFill>
              </a:uFill>
              <a:latin typeface="Arial"/>
            </a:endParaRPr>
          </a:p>
        </p:txBody>
      </p:sp>
      <p:sp>
        <p:nvSpPr>
          <p:cNvPr id="1204" name="CustomShape 1149"/>
          <p:cNvSpPr/>
          <p:nvPr/>
        </p:nvSpPr>
        <p:spPr>
          <a:xfrm>
            <a:off x="7066080" y="8678880"/>
            <a:ext cx="51696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05" name="CustomShape 1150"/>
          <p:cNvSpPr/>
          <p:nvPr/>
        </p:nvSpPr>
        <p:spPr>
          <a:xfrm>
            <a:off x="7187040" y="8782200"/>
            <a:ext cx="25812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06" name="CustomShape 1151"/>
          <p:cNvSpPr/>
          <p:nvPr/>
        </p:nvSpPr>
        <p:spPr>
          <a:xfrm>
            <a:off x="7202520" y="87670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207" name="CustomShape 1152"/>
          <p:cNvSpPr/>
          <p:nvPr/>
        </p:nvSpPr>
        <p:spPr>
          <a:xfrm>
            <a:off x="6747120" y="8080560"/>
            <a:ext cx="18864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208" name="CustomShape 1153"/>
          <p:cNvSpPr/>
          <p:nvPr/>
        </p:nvSpPr>
        <p:spPr>
          <a:xfrm>
            <a:off x="6902640" y="8080560"/>
            <a:ext cx="18900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209" name="CustomShape 1154"/>
          <p:cNvSpPr/>
          <p:nvPr/>
        </p:nvSpPr>
        <p:spPr>
          <a:xfrm>
            <a:off x="6686280" y="7956720"/>
            <a:ext cx="443880" cy="4093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210" name="CustomShape 1155"/>
          <p:cNvSpPr/>
          <p:nvPr/>
        </p:nvSpPr>
        <p:spPr>
          <a:xfrm>
            <a:off x="6664320" y="804996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1211" name="CustomShape 1156"/>
          <p:cNvSpPr/>
          <p:nvPr/>
        </p:nvSpPr>
        <p:spPr>
          <a:xfrm>
            <a:off x="6696000" y="6315120"/>
            <a:ext cx="819360" cy="390600"/>
          </a:xfrm>
          <a:custGeom>
            <a:avLst/>
            <a:gdLst/>
            <a:ahLst/>
            <a:rect l="l" t="t" r="r" b="b"/>
            <a:pathLst>
              <a:path w="516" h="246">
                <a:moveTo>
                  <a:pt x="516" y="162"/>
                </a:moveTo>
                <a:cubicBezTo>
                  <a:pt x="444" y="246"/>
                  <a:pt x="60" y="210"/>
                  <a:pt x="0" y="0"/>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1212" name="CustomShape 1157"/>
          <p:cNvSpPr/>
          <p:nvPr/>
        </p:nvSpPr>
        <p:spPr>
          <a:xfrm>
            <a:off x="7386480" y="6218280"/>
            <a:ext cx="454320" cy="450720"/>
          </a:xfrm>
          <a:prstGeom prst="ellipse">
            <a:avLst/>
          </a:prstGeom>
          <a:blipFill>
            <a:blip r:embed="rId22"/>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DAG</a:t>
            </a:r>
            <a:endParaRPr b="0" lang="pt-BR" sz="2500" spc="-1" strike="noStrike">
              <a:solidFill>
                <a:srgbClr val="000000"/>
              </a:solidFill>
              <a:uFill>
                <a:solidFill>
                  <a:srgbClr val="ffffff"/>
                </a:solidFill>
              </a:uFill>
              <a:latin typeface="Arial"/>
            </a:endParaRPr>
          </a:p>
        </p:txBody>
      </p:sp>
      <p:sp>
        <p:nvSpPr>
          <p:cNvPr id="1213" name="CustomShape 1158"/>
          <p:cNvSpPr/>
          <p:nvPr/>
        </p:nvSpPr>
        <p:spPr>
          <a:xfrm>
            <a:off x="4680" y="505476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14" name="CustomShape 1159"/>
          <p:cNvSpPr/>
          <p:nvPr/>
        </p:nvSpPr>
        <p:spPr>
          <a:xfrm>
            <a:off x="125640" y="515808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15" name="CustomShape 1160"/>
          <p:cNvSpPr/>
          <p:nvPr/>
        </p:nvSpPr>
        <p:spPr>
          <a:xfrm>
            <a:off x="141480" y="514296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500" spc="-1" strike="noStrike">
              <a:solidFill>
                <a:srgbClr val="000000"/>
              </a:solidFill>
              <a:uFill>
                <a:solidFill>
                  <a:srgbClr val="ffffff"/>
                </a:solidFill>
              </a:uFill>
              <a:latin typeface="Arial"/>
            </a:endParaRPr>
          </a:p>
        </p:txBody>
      </p:sp>
      <p:sp>
        <p:nvSpPr>
          <p:cNvPr id="1216" name="CustomShape 1161"/>
          <p:cNvSpPr/>
          <p:nvPr/>
        </p:nvSpPr>
        <p:spPr>
          <a:xfrm>
            <a:off x="7822440" y="9493200"/>
            <a:ext cx="164880" cy="156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217" name="CustomShape 1162"/>
          <p:cNvSpPr/>
          <p:nvPr/>
        </p:nvSpPr>
        <p:spPr>
          <a:xfrm>
            <a:off x="7958160" y="9493200"/>
            <a:ext cx="164880" cy="156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218" name="CustomShape 1163"/>
          <p:cNvSpPr/>
          <p:nvPr/>
        </p:nvSpPr>
        <p:spPr>
          <a:xfrm>
            <a:off x="7769160" y="9385200"/>
            <a:ext cx="387720" cy="3571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219" name="CustomShape 1164"/>
          <p:cNvSpPr/>
          <p:nvPr/>
        </p:nvSpPr>
        <p:spPr>
          <a:xfrm>
            <a:off x="7750080" y="9466560"/>
            <a:ext cx="460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500" spc="-1" strike="noStrike">
              <a:solidFill>
                <a:srgbClr val="000000"/>
              </a:solidFill>
              <a:uFill>
                <a:solidFill>
                  <a:srgbClr val="ffffff"/>
                </a:solidFill>
              </a:uFill>
              <a:latin typeface="Arial"/>
            </a:endParaRPr>
          </a:p>
        </p:txBody>
      </p:sp>
      <p:sp>
        <p:nvSpPr>
          <p:cNvPr id="1220" name="CustomShape 1165"/>
          <p:cNvSpPr/>
          <p:nvPr/>
        </p:nvSpPr>
        <p:spPr>
          <a:xfrm>
            <a:off x="2374920" y="825480"/>
            <a:ext cx="177840" cy="432000"/>
          </a:xfrm>
          <a:custGeom>
            <a:avLst/>
            <a:gdLst/>
            <a:ahLst/>
            <a:rect l="l" t="t" r="r" b="b"/>
            <a:pathLst>
              <a:path w="112" h="272">
                <a:moveTo>
                  <a:pt x="80" y="0"/>
                </a:moveTo>
                <a:cubicBezTo>
                  <a:pt x="24" y="88"/>
                  <a:pt x="0" y="136"/>
                  <a:pt x="112" y="272"/>
                </a:cubicBezTo>
              </a:path>
            </a:pathLst>
          </a:custGeom>
          <a:noFill/>
          <a:ln w="19080">
            <a:solidFill>
              <a:srgbClr val="ffff00"/>
            </a:solidFill>
            <a:round/>
            <a:tailEnd len="lg" type="triangle" w="med"/>
          </a:ln>
          <a:effectLst>
            <a:outerShdw dist="12600" dir="0">
              <a:srgbClr val="000000"/>
            </a:outerShdw>
          </a:effectLst>
        </p:spPr>
        <p:style>
          <a:lnRef idx="0"/>
          <a:fillRef idx="0"/>
          <a:effectRef idx="0"/>
          <a:fontRef idx="minor"/>
        </p:style>
      </p:sp>
      <p:sp>
        <p:nvSpPr>
          <p:cNvPr id="1221" name="CustomShape 1166"/>
          <p:cNvSpPr/>
          <p:nvPr/>
        </p:nvSpPr>
        <p:spPr>
          <a:xfrm>
            <a:off x="1827360" y="471600"/>
            <a:ext cx="14983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Epinephrine, Norepinephrine</a:t>
            </a:r>
            <a:endParaRPr b="0" lang="pt-BR" sz="2500" spc="-1" strike="noStrike">
              <a:solidFill>
                <a:srgbClr val="000000"/>
              </a:solidFill>
              <a:uFill>
                <a:solidFill>
                  <a:srgbClr val="ffffff"/>
                </a:solidFill>
              </a:uFill>
              <a:latin typeface="Arial"/>
            </a:endParaRPr>
          </a:p>
        </p:txBody>
      </p:sp>
      <p:sp>
        <p:nvSpPr>
          <p:cNvPr id="1222" name="CustomShape 1167"/>
          <p:cNvSpPr/>
          <p:nvPr/>
        </p:nvSpPr>
        <p:spPr>
          <a:xfrm>
            <a:off x="82440" y="1204452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0" lang="pt-BR" sz="2500" spc="-1" strike="noStrike">
              <a:solidFill>
                <a:srgbClr val="000000"/>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0" lang="pt-BR" sz="2500" spc="-1" strike="noStrike">
              <a:solidFill>
                <a:srgbClr val="000000"/>
              </a:solidFill>
              <a:uFill>
                <a:solidFill>
                  <a:srgbClr val="ffffff"/>
                </a:solidFill>
              </a:uFill>
              <a:latin typeface="Arial"/>
            </a:endParaRPr>
          </a:p>
        </p:txBody>
      </p:sp>
      <p:sp>
        <p:nvSpPr>
          <p:cNvPr id="1223" name="CustomShape 1168"/>
          <p:cNvSpPr/>
          <p:nvPr/>
        </p:nvSpPr>
        <p:spPr>
          <a:xfrm>
            <a:off x="150480" y="12123720"/>
            <a:ext cx="14472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pic>
        <p:nvPicPr>
          <p:cNvPr id="1224" name="Picture 1541" descr="SAB_LOGO_White.png"/>
          <p:cNvPicPr/>
          <p:nvPr/>
        </p:nvPicPr>
        <p:blipFill>
          <a:blip r:embed="rId23"/>
          <a:stretch/>
        </p:blipFill>
        <p:spPr>
          <a:xfrm>
            <a:off x="125280" y="11706120"/>
            <a:ext cx="2024280" cy="316080"/>
          </a:xfrm>
          <a:prstGeom prst="rect">
            <a:avLst/>
          </a:prstGeom>
          <a:ln>
            <a:noFill/>
          </a:ln>
        </p:spPr>
      </p:pic>
      <p:sp>
        <p:nvSpPr>
          <p:cNvPr id="1225" name="CustomShape 1169"/>
          <p:cNvSpPr/>
          <p:nvPr/>
        </p:nvSpPr>
        <p:spPr>
          <a:xfrm>
            <a:off x="99360" y="1209024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800" spc="-1" strike="noStrike">
                <a:solidFill>
                  <a:srgbClr val="ffffff"/>
                </a:solidFill>
                <a:uFill>
                  <a:solidFill>
                    <a:srgbClr val="ffffff"/>
                  </a:solidFill>
                </a:uFill>
                <a:latin typeface="Arial"/>
              </a:rPr>
              <a:t>C</a:t>
            </a:r>
            <a:endParaRPr b="0" lang="pt-BR" sz="25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657</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2007-09-21T02:46:08Z</dcterms:created>
  <dc:creator>PL</dc:creator>
  <dc:description/>
  <dc:language>pt-BR</dc:language>
  <cp:lastModifiedBy>.</cp:lastModifiedBy>
  <dcterms:modified xsi:type="dcterms:W3CDTF">2009-08-22T10:41:37Z</dcterms:modified>
  <cp:revision>179</cp:revision>
  <dc:subject/>
  <dc:title>Slide 1</dc:title>
</cp:coreProperties>
</file>