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4564638" cy="43205400"/>
  <p:notesSz cx="7105650" cy="10236200"/>
  <p:defaultTextStyle>
    <a:defPPr>
      <a:defRPr lang="pt-BR"/>
    </a:defPPr>
    <a:lvl1pPr algn="l" defTabSz="4897947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448073" indent="-1929659" algn="l" defTabSz="4897947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897947" indent="-3861114" algn="l" defTabSz="4897947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7347815" indent="-5792573" algn="l" defTabSz="4897947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9797689" indent="-7724028" algn="l" defTabSz="4897947" rtl="0" fontAlgn="base">
      <a:spcBef>
        <a:spcPct val="0"/>
      </a:spcBef>
      <a:spcAft>
        <a:spcPct val="0"/>
      </a:spcAft>
      <a:defRPr sz="9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592075" algn="l" defTabSz="1036833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3110494" algn="l" defTabSz="1036833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628908" algn="l" defTabSz="1036833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4147321" algn="l" defTabSz="1036833" rtl="0" eaLnBrk="1" latinLnBrk="0" hangingPunct="1">
      <a:defRPr sz="9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59"/>
    <a:srgbClr val="063152"/>
    <a:srgbClr val="000066"/>
    <a:srgbClr val="CC0000"/>
    <a:srgbClr val="A50021"/>
    <a:srgbClr val="0000CC"/>
    <a:srgbClr val="000050"/>
    <a:srgbClr val="660033"/>
    <a:srgbClr val="66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5" autoAdjust="0"/>
    <p:restoredTop sz="86336" autoAdjust="0"/>
  </p:normalViewPr>
  <p:slideViewPr>
    <p:cSldViewPr>
      <p:cViewPr>
        <p:scale>
          <a:sx n="30" d="100"/>
          <a:sy n="30" d="100"/>
        </p:scale>
        <p:origin x="-162" y="3546"/>
      </p:cViewPr>
      <p:guideLst>
        <p:guide orient="horz" pos="13608"/>
        <p:guide pos="10887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venia\AppData\Local\Temp\venla_pq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uvenia\AppData\Local\Temp\venla_cont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603137913098931E-2"/>
          <c:y val="4.0376262790907454E-2"/>
          <c:w val="0.81679450202357351"/>
          <c:h val="0.803573764107154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T0</c:v>
                </c:pt>
              </c:strCache>
            </c:strRef>
          </c:tx>
          <c:spPr>
            <a:solidFill>
              <a:srgbClr val="004586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Planilha1!$G$2:$G$7</c:f>
                <c:numCache>
                  <c:formatCode>General</c:formatCode>
                  <c:ptCount val="6"/>
                  <c:pt idx="0">
                    <c:v>2.0579999999999998</c:v>
                  </c:pt>
                  <c:pt idx="1">
                    <c:v>2.1459999999999999</c:v>
                  </c:pt>
                  <c:pt idx="2">
                    <c:v>1.9909999999999999</c:v>
                  </c:pt>
                  <c:pt idx="3">
                    <c:v>0.94970000000000021</c:v>
                  </c:pt>
                  <c:pt idx="4">
                    <c:v>1.6619999999999997</c:v>
                  </c:pt>
                  <c:pt idx="5">
                    <c:v>1.591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Planilha1!$A$2:$A$7</c:f>
              <c:strCache>
                <c:ptCount val="6"/>
                <c:pt idx="0">
                  <c:v>Cont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  <c:pt idx="5">
                  <c:v>Morphine 10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11.34</c:v>
                </c:pt>
                <c:pt idx="1">
                  <c:v>12.48</c:v>
                </c:pt>
                <c:pt idx="2">
                  <c:v>10.49</c:v>
                </c:pt>
                <c:pt idx="3">
                  <c:v>7.4669999999999996</c:v>
                </c:pt>
                <c:pt idx="4">
                  <c:v>9.4439999999999991</c:v>
                </c:pt>
                <c:pt idx="5">
                  <c:v>7.9219999999999997</c:v>
                </c:pt>
              </c:numCache>
            </c:numRef>
          </c:val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T30</c:v>
                </c:pt>
              </c:strCache>
            </c:strRef>
          </c:tx>
          <c:spPr>
            <a:solidFill>
              <a:srgbClr val="FF420E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Planilha1!$H$2:$H$7</c:f>
                <c:numCache>
                  <c:formatCode>General</c:formatCode>
                  <c:ptCount val="6"/>
                  <c:pt idx="0">
                    <c:v>1.153</c:v>
                  </c:pt>
                  <c:pt idx="1">
                    <c:v>2.681</c:v>
                  </c:pt>
                  <c:pt idx="2">
                    <c:v>1.022</c:v>
                  </c:pt>
                  <c:pt idx="3">
                    <c:v>1.7850000000000001</c:v>
                  </c:pt>
                  <c:pt idx="4">
                    <c:v>4.9939999999999998</c:v>
                  </c:pt>
                  <c:pt idx="5">
                    <c:v>4.1249999999999991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Planilha1!$A$2:$A$7</c:f>
              <c:strCache>
                <c:ptCount val="6"/>
                <c:pt idx="0">
                  <c:v>Cont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  <c:pt idx="5">
                  <c:v>Morphine 10</c:v>
                </c:pt>
              </c:strCache>
            </c:strRef>
          </c:cat>
          <c:val>
            <c:numRef>
              <c:f>Planilha1!$C$2:$C$7</c:f>
              <c:numCache>
                <c:formatCode>General</c:formatCode>
                <c:ptCount val="6"/>
                <c:pt idx="0">
                  <c:v>6.8780000000000001</c:v>
                </c:pt>
                <c:pt idx="1">
                  <c:v>12.19</c:v>
                </c:pt>
                <c:pt idx="2">
                  <c:v>6.5780000000000003</c:v>
                </c:pt>
                <c:pt idx="3">
                  <c:v>7.7889999999999997</c:v>
                </c:pt>
                <c:pt idx="4">
                  <c:v>24.06</c:v>
                </c:pt>
                <c:pt idx="5">
                  <c:v>39.520000000000003</c:v>
                </c:pt>
              </c:numCache>
            </c:numRef>
          </c:val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T60</c:v>
                </c:pt>
              </c:strCache>
            </c:strRef>
          </c:tx>
          <c:spPr>
            <a:solidFill>
              <a:srgbClr val="FFD320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Planilha1!$I$2:$I$7</c:f>
                <c:numCache>
                  <c:formatCode>General</c:formatCode>
                  <c:ptCount val="6"/>
                  <c:pt idx="0">
                    <c:v>1.8820000000000001</c:v>
                  </c:pt>
                  <c:pt idx="1">
                    <c:v>2.34</c:v>
                  </c:pt>
                  <c:pt idx="2">
                    <c:v>1.581</c:v>
                  </c:pt>
                  <c:pt idx="3">
                    <c:v>0.94320000000000004</c:v>
                  </c:pt>
                  <c:pt idx="4">
                    <c:v>5.8159999999999989</c:v>
                  </c:pt>
                  <c:pt idx="5">
                    <c:v>5.5389999999999997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Planilha1!$A$2:$A$7</c:f>
              <c:strCache>
                <c:ptCount val="6"/>
                <c:pt idx="0">
                  <c:v>Cont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  <c:pt idx="5">
                  <c:v>Morphine 10</c:v>
                </c:pt>
              </c:strCache>
            </c:strRef>
          </c:cat>
          <c:val>
            <c:numRef>
              <c:f>Planilha1!$D$2:$D$7</c:f>
              <c:numCache>
                <c:formatCode>General</c:formatCode>
                <c:ptCount val="6"/>
                <c:pt idx="0">
                  <c:v>6.5669999999999993</c:v>
                </c:pt>
                <c:pt idx="1">
                  <c:v>8.6109999999999989</c:v>
                </c:pt>
                <c:pt idx="2">
                  <c:v>6.5669999999999993</c:v>
                </c:pt>
                <c:pt idx="3">
                  <c:v>5.1890000000000001</c:v>
                </c:pt>
                <c:pt idx="4">
                  <c:v>14.639999999999999</c:v>
                </c:pt>
                <c:pt idx="5">
                  <c:v>34.5</c:v>
                </c:pt>
              </c:numCache>
            </c:numRef>
          </c:val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T90</c:v>
                </c:pt>
              </c:strCache>
            </c:strRef>
          </c:tx>
          <c:spPr>
            <a:solidFill>
              <a:srgbClr val="579D1C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Planilha1!$J$2:$J$7</c:f>
                <c:numCache>
                  <c:formatCode>General</c:formatCode>
                  <c:ptCount val="6"/>
                  <c:pt idx="0">
                    <c:v>2.2719999999999998</c:v>
                  </c:pt>
                  <c:pt idx="1">
                    <c:v>2.1559999999999997</c:v>
                  </c:pt>
                  <c:pt idx="2">
                    <c:v>1.385</c:v>
                  </c:pt>
                  <c:pt idx="3">
                    <c:v>1.34</c:v>
                  </c:pt>
                  <c:pt idx="4">
                    <c:v>5.859</c:v>
                  </c:pt>
                  <c:pt idx="5">
                    <c:v>5.0789999999999997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Planilha1!$A$2:$A$7</c:f>
              <c:strCache>
                <c:ptCount val="6"/>
                <c:pt idx="0">
                  <c:v>Cont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  <c:pt idx="5">
                  <c:v>Morphine 10</c:v>
                </c:pt>
              </c:strCache>
            </c:strRef>
          </c:cat>
          <c:val>
            <c:numRef>
              <c:f>Planilha1!$E$2:$E$7</c:f>
              <c:numCache>
                <c:formatCode>General</c:formatCode>
                <c:ptCount val="6"/>
                <c:pt idx="0">
                  <c:v>8.7670000000000012</c:v>
                </c:pt>
                <c:pt idx="1">
                  <c:v>10.33</c:v>
                </c:pt>
                <c:pt idx="2">
                  <c:v>6.3219999999999992</c:v>
                </c:pt>
                <c:pt idx="3">
                  <c:v>6.5110000000000001</c:v>
                </c:pt>
                <c:pt idx="4">
                  <c:v>15.53</c:v>
                </c:pt>
                <c:pt idx="5">
                  <c:v>29.39</c:v>
                </c:pt>
              </c:numCache>
            </c:numRef>
          </c:val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T120</c:v>
                </c:pt>
              </c:strCache>
            </c:strRef>
          </c:tx>
          <c:spPr>
            <a:solidFill>
              <a:srgbClr val="7E0021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errBars>
            <c:errBarType val="plus"/>
            <c:errValType val="cust"/>
            <c:noEndCap val="0"/>
            <c:plus>
              <c:numRef>
                <c:f>Planilha1!$K$2:$K$7</c:f>
                <c:numCache>
                  <c:formatCode>General</c:formatCode>
                  <c:ptCount val="6"/>
                  <c:pt idx="0">
                    <c:v>1.3780000000000001</c:v>
                  </c:pt>
                  <c:pt idx="1">
                    <c:v>2.1419999999999999</c:v>
                  </c:pt>
                  <c:pt idx="2">
                    <c:v>3.2709999999999999</c:v>
                  </c:pt>
                  <c:pt idx="3">
                    <c:v>0.90650000000000008</c:v>
                  </c:pt>
                  <c:pt idx="4">
                    <c:v>6.1109999999999989</c:v>
                  </c:pt>
                  <c:pt idx="5">
                    <c:v>4.8499999999999996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Planilha1!$A$2:$A$7</c:f>
              <c:strCache>
                <c:ptCount val="6"/>
                <c:pt idx="0">
                  <c:v>Cont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  <c:pt idx="5">
                  <c:v>Morphine 10</c:v>
                </c:pt>
              </c:strCache>
            </c:strRef>
          </c:cat>
          <c:val>
            <c:numRef>
              <c:f>Planilha1!$F$2:$F$7</c:f>
              <c:numCache>
                <c:formatCode>General</c:formatCode>
                <c:ptCount val="6"/>
                <c:pt idx="0">
                  <c:v>5.9</c:v>
                </c:pt>
                <c:pt idx="1">
                  <c:v>7.355999999999999</c:v>
                </c:pt>
                <c:pt idx="2">
                  <c:v>9.4110000000000014</c:v>
                </c:pt>
                <c:pt idx="3">
                  <c:v>4.9669999999999996</c:v>
                </c:pt>
                <c:pt idx="4">
                  <c:v>15.739999999999998</c:v>
                </c:pt>
                <c:pt idx="5">
                  <c:v>16.02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5110528"/>
        <c:axId val="125124608"/>
      </c:barChart>
      <c:catAx>
        <c:axId val="125110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BR"/>
          </a:p>
        </c:txPr>
        <c:crossAx val="125124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25124608"/>
        <c:scaling>
          <c:orientation val="minMax"/>
        </c:scaling>
        <c:delete val="0"/>
        <c:axPos val="l"/>
        <c:majorGridlines>
          <c:spPr>
            <a:ln w="3175">
              <a:noFill/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 sz="1600" b="1" dirty="0" smtClean="0"/>
                  <a:t>Time </a:t>
                </a:r>
                <a:r>
                  <a:rPr lang="pt-BR" sz="1600" b="1" dirty="0"/>
                  <a:t>(s)</a:t>
                </a:r>
              </a:p>
            </c:rich>
          </c:tx>
          <c:layout>
            <c:manualLayout>
              <c:xMode val="edge"/>
              <c:yMode val="edge"/>
              <c:x val="1.6484293317449814E-2"/>
              <c:y val="0.3899033888480525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BR"/>
          </a:p>
        </c:txPr>
        <c:crossAx val="125110528"/>
        <c:crosses val="autoZero"/>
        <c:crossBetween val="between"/>
        <c:majorUnit val="10"/>
      </c:valAx>
      <c:spPr>
        <a:noFill/>
        <a:ln w="3175">
          <a:noFill/>
          <a:prstDash val="solid"/>
        </a:ln>
      </c:spPr>
    </c:plotArea>
    <c:legend>
      <c:legendPos val="r"/>
      <c:layout>
        <c:manualLayout>
          <c:xMode val="edge"/>
          <c:yMode val="edge"/>
          <c:x val="0.91002634371730107"/>
          <c:y val="0.10421089579446303"/>
          <c:w val="6.4122185205588919E-2"/>
          <c:h val="0.3160311037906998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48132780082989"/>
          <c:y val="9.6153846153846215E-2"/>
          <c:w val="0.84647302904564303"/>
          <c:h val="0.746153846153846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4586"/>
            </a:solidFill>
            <a:ln w="3175">
              <a:solidFill>
                <a:srgbClr val="000000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C5000B"/>
              </a:soli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1"/>
            <c:invertIfNegative val="0"/>
            <c:bubble3D val="0"/>
            <c:spPr>
              <a:solidFill>
                <a:srgbClr val="FFD320"/>
              </a:soli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2"/>
            <c:invertIfNegative val="0"/>
            <c:bubble3D val="0"/>
            <c:spPr>
              <a:solidFill>
                <a:srgbClr val="579D1C"/>
              </a:solidFill>
              <a:ln w="3175">
                <a:solidFill>
                  <a:srgbClr val="000000"/>
                </a:solidFill>
                <a:prstDash val="solid"/>
              </a:ln>
            </c:spPr>
          </c:dPt>
          <c:dPt>
            <c:idx val="4"/>
            <c:invertIfNegative val="0"/>
            <c:bubble3D val="0"/>
            <c:spPr>
              <a:solidFill>
                <a:srgbClr val="83CAFF"/>
              </a:solidFill>
              <a:ln w="3175">
                <a:solidFill>
                  <a:srgbClr val="000000"/>
                </a:solidFill>
                <a:prstDash val="solid"/>
              </a:ln>
            </c:spPr>
          </c:dPt>
          <c:errBars>
            <c:errBarType val="plus"/>
            <c:errValType val="cust"/>
            <c:noEndCap val="0"/>
            <c:plus>
              <c:numRef>
                <c:f>Planilha1!$C$1:$C$5</c:f>
                <c:numCache>
                  <c:formatCode>General</c:formatCode>
                  <c:ptCount val="5"/>
                  <c:pt idx="0">
                    <c:v>4.2</c:v>
                  </c:pt>
                  <c:pt idx="1">
                    <c:v>1.6</c:v>
                  </c:pt>
                  <c:pt idx="2">
                    <c:v>3.8</c:v>
                  </c:pt>
                  <c:pt idx="3">
                    <c:v>2.5</c:v>
                  </c:pt>
                  <c:pt idx="4">
                    <c:v>0.6000000000000002</c:v>
                  </c:pt>
                </c:numCache>
              </c:numRef>
            </c:plus>
            <c:spPr>
              <a:ln w="3175">
                <a:solidFill>
                  <a:srgbClr val="000000"/>
                </a:solidFill>
                <a:prstDash val="solid"/>
              </a:ln>
            </c:spPr>
          </c:errBars>
          <c:cat>
            <c:strRef>
              <c:f>Planilha1!$A$1:$A$5</c:f>
              <c:strCache>
                <c:ptCount val="5"/>
                <c:pt idx="0">
                  <c:v>Control</c:v>
                </c:pt>
                <c:pt idx="1">
                  <c:v>Venla 10</c:v>
                </c:pt>
                <c:pt idx="2">
                  <c:v>Venla 20</c:v>
                </c:pt>
                <c:pt idx="3">
                  <c:v>Venla 40</c:v>
                </c:pt>
                <c:pt idx="4">
                  <c:v>Venla 60</c:v>
                </c:pt>
              </c:strCache>
            </c:strRef>
          </c:cat>
          <c:val>
            <c:numRef>
              <c:f>Planilha1!$B$1:$B$5</c:f>
              <c:numCache>
                <c:formatCode>General</c:formatCode>
                <c:ptCount val="5"/>
                <c:pt idx="0">
                  <c:v>34</c:v>
                </c:pt>
                <c:pt idx="1">
                  <c:v>21.7</c:v>
                </c:pt>
                <c:pt idx="2">
                  <c:v>16.2</c:v>
                </c:pt>
                <c:pt idx="3">
                  <c:v>11.6</c:v>
                </c:pt>
                <c:pt idx="4">
                  <c:v>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5147392"/>
        <c:axId val="125169664"/>
      </c:barChart>
      <c:catAx>
        <c:axId val="125147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BR"/>
          </a:p>
        </c:txPr>
        <c:crossAx val="125169664"/>
        <c:crossesAt val="0"/>
        <c:auto val="1"/>
        <c:lblAlgn val="ctr"/>
        <c:lblOffset val="100"/>
        <c:tickLblSkip val="1"/>
        <c:tickMarkSkip val="1"/>
        <c:noMultiLvlLbl val="0"/>
      </c:catAx>
      <c:valAx>
        <c:axId val="125169664"/>
        <c:scaling>
          <c:orientation val="minMax"/>
          <c:max val="40"/>
        </c:scaling>
        <c:delete val="0"/>
        <c:axPos val="l"/>
        <c:majorGridlines>
          <c:spPr>
            <a:ln w="3175">
              <a:noFill/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pt-BR" sz="1600" b="1"/>
                  <a:t>Number of Writhings</a:t>
                </a:r>
              </a:p>
            </c:rich>
          </c:tx>
          <c:layout>
            <c:manualLayout>
              <c:xMode val="edge"/>
              <c:yMode val="edge"/>
              <c:x val="6.8067587805078116E-3"/>
              <c:y val="0.1716406453606691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pt-BR"/>
          </a:p>
        </c:txPr>
        <c:crossAx val="125147392"/>
        <c:crosses val="autoZero"/>
        <c:crossBetween val="between"/>
        <c:majorUnit val="10"/>
      </c:valAx>
      <c:spPr>
        <a:noFill/>
        <a:ln w="3175">
          <a:noFill/>
          <a:prstDash val="solid"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0.1242</cdr:x>
      <cdr:y>0.83899</cdr:y>
    </cdr:from>
    <cdr:to>
      <cdr:x>0.1242</cdr:x>
      <cdr:y>0.83899</cdr:y>
    </cdr:to>
    <cdr:sp macro="" textlink="">
      <cdr:nvSpPr>
        <cdr:cNvPr id="4097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544" y="2088936"/>
          <a:ext cx="0" cy="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none" lIns="18288" tIns="0" rIns="0" bIns="0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pt-BR"/>
        </a:p>
      </cdr:txBody>
    </cdr:sp>
  </cdr:relSizeAnchor>
  <cdr:relSizeAnchor xmlns:cdr="http://schemas.openxmlformats.org/drawingml/2006/chartDrawing">
    <cdr:from>
      <cdr:x>0.1242</cdr:x>
      <cdr:y>0.83899</cdr:y>
    </cdr:from>
    <cdr:to>
      <cdr:x>0.1242</cdr:x>
      <cdr:y>0.83899</cdr:y>
    </cdr:to>
    <cdr:sp macro="" textlink="">
      <cdr:nvSpPr>
        <cdr:cNvPr id="4098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544" y="2088936"/>
          <a:ext cx="0" cy="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none" lIns="18288" tIns="0" rIns="0" bIns="0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pt-BR"/>
        </a:p>
      </cdr:txBody>
    </cdr:sp>
  </cdr:relSizeAnchor>
  <cdr:relSizeAnchor xmlns:cdr="http://schemas.openxmlformats.org/drawingml/2006/chartDrawing">
    <cdr:from>
      <cdr:x>0.1242</cdr:x>
      <cdr:y>0.83899</cdr:y>
    </cdr:from>
    <cdr:to>
      <cdr:x>0.1242</cdr:x>
      <cdr:y>0.83899</cdr:y>
    </cdr:to>
    <cdr:sp macro="" textlink="">
      <cdr:nvSpPr>
        <cdr:cNvPr id="4099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544" y="2088936"/>
          <a:ext cx="0" cy="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none" lIns="18288" tIns="0" rIns="0" bIns="0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pt-BR"/>
        </a:p>
      </cdr:txBody>
    </cdr:sp>
  </cdr:relSizeAnchor>
  <cdr:relSizeAnchor xmlns:cdr="http://schemas.openxmlformats.org/drawingml/2006/chartDrawing">
    <cdr:from>
      <cdr:x>0.1242</cdr:x>
      <cdr:y>0.83899</cdr:y>
    </cdr:from>
    <cdr:to>
      <cdr:x>0.1242</cdr:x>
      <cdr:y>0.83899</cdr:y>
    </cdr:to>
    <cdr:sp macro="" textlink="">
      <cdr:nvSpPr>
        <cdr:cNvPr id="4100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544" y="2088936"/>
          <a:ext cx="0" cy="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none" lIns="18288" tIns="0" rIns="0" bIns="0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pt-BR"/>
        </a:p>
      </cdr:txBody>
    </cdr:sp>
  </cdr:relSizeAnchor>
  <cdr:relSizeAnchor xmlns:cdr="http://schemas.openxmlformats.org/drawingml/2006/chartDrawing">
    <cdr:from>
      <cdr:x>0.1242</cdr:x>
      <cdr:y>0.83899</cdr:y>
    </cdr:from>
    <cdr:to>
      <cdr:x>0.1242</cdr:x>
      <cdr:y>0.83899</cdr:y>
    </cdr:to>
    <cdr:sp macro="" textlink="">
      <cdr:nvSpPr>
        <cdr:cNvPr id="4101" name="Text Box 5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574544" y="2088936"/>
          <a:ext cx="0" cy="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000000" mc:Ignorable="a14" a14:legacySpreadsheetColorIndex="77"/>
              </a:solidFill>
              <a:miter lim="800000"/>
              <a:headEnd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wrap="none" lIns="18288" tIns="0" rIns="0" bIns="0" anchor="ctr" upright="1">
          <a:spAutoFit/>
        </a:bodyPr>
        <a:lstStyle xmlns:a="http://schemas.openxmlformats.org/drawingml/2006/main"/>
        <a:p xmlns:a="http://schemas.openxmlformats.org/drawingml/2006/main">
          <a:pPr algn="ctr" rtl="0">
            <a:defRPr sz="1000"/>
          </a:pPr>
          <a:endParaRPr lang="pt-B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97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77DFE2A-D4A0-4F81-95E3-956903138E3A}" type="datetimeFigureOut">
              <a:rPr lang="pt-BR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FD668B-8986-49EA-BB45-2DE0BFF8F9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838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97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E37B8D9-F93F-4C08-ACB6-197DF6DE69A6}" type="datetimeFigureOut">
              <a:rPr lang="pt-BR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68350"/>
            <a:ext cx="307022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2513"/>
            <a:ext cx="5683250" cy="460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9750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432054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590F40-CB28-4AE9-A753-D08080B945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22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897947" rtl="0" eaLnBrk="0" fontAlgn="base" hangingPunct="0">
      <a:spcBef>
        <a:spcPct val="30000"/>
      </a:spcBef>
      <a:spcAft>
        <a:spcPct val="0"/>
      </a:spcAft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2448073" algn="l" defTabSz="4897947" rtl="0" eaLnBrk="0" fontAlgn="base" hangingPunct="0">
      <a:spcBef>
        <a:spcPct val="30000"/>
      </a:spcBef>
      <a:spcAft>
        <a:spcPct val="0"/>
      </a:spcAft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4897947" algn="l" defTabSz="4897947" rtl="0" eaLnBrk="0" fontAlgn="base" hangingPunct="0">
      <a:spcBef>
        <a:spcPct val="30000"/>
      </a:spcBef>
      <a:spcAft>
        <a:spcPct val="0"/>
      </a:spcAft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7347815" algn="l" defTabSz="4897947" rtl="0" eaLnBrk="0" fontAlgn="base" hangingPunct="0">
      <a:spcBef>
        <a:spcPct val="30000"/>
      </a:spcBef>
      <a:spcAft>
        <a:spcPct val="0"/>
      </a:spcAft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9797689" algn="l" defTabSz="4897947" rtl="0" eaLnBrk="0" fontAlgn="base" hangingPunct="0">
      <a:spcBef>
        <a:spcPct val="30000"/>
      </a:spcBef>
      <a:spcAft>
        <a:spcPct val="0"/>
      </a:spcAft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12247562" algn="l" defTabSz="489902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14697072" algn="l" defTabSz="489902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7146586" algn="l" defTabSz="489902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9596096" algn="l" defTabSz="4899024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017713" y="768350"/>
            <a:ext cx="307022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8FBA4D-A102-4981-AA59-10196FF159DC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361597"/>
            <a:ext cx="34564638" cy="18843804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1"/>
            <a:ext cx="34564638" cy="243615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6709559"/>
            <a:ext cx="34564638" cy="14401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0081260"/>
            <a:ext cx="34564638" cy="321640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0996" y="31831037"/>
            <a:ext cx="21308094" cy="5557350"/>
          </a:xfrm>
        </p:spPr>
        <p:txBody>
          <a:bodyPr>
            <a:normAutofit/>
          </a:bodyPr>
          <a:lstStyle>
            <a:lvl1pPr marL="0" indent="0" algn="l">
              <a:buNone/>
              <a:defRPr sz="11800">
                <a:solidFill>
                  <a:schemeClr val="tx2"/>
                </a:solidFill>
              </a:defRPr>
            </a:lvl1pPr>
            <a:lvl2pPr marL="2450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0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351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802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25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703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15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604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487" y="19733430"/>
            <a:ext cx="27123076" cy="11296952"/>
          </a:xfrm>
          <a:effectLst/>
        </p:spPr>
        <p:txBody>
          <a:bodyPr>
            <a:noAutofit/>
          </a:bodyPr>
          <a:lstStyle>
            <a:lvl1pPr marL="3430829" indent="-2450592" algn="l">
              <a:defRPr sz="289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67" y="4608570"/>
            <a:ext cx="24195247" cy="2189073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1245" y="2372061"/>
            <a:ext cx="7777044" cy="33001536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5266" y="4608573"/>
            <a:ext cx="18254873" cy="3083679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320581" y="4608576"/>
            <a:ext cx="24195247" cy="21890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361597"/>
            <a:ext cx="34564638" cy="188438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"/>
            <a:ext cx="34564638" cy="243615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709559"/>
            <a:ext cx="34564638" cy="14401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081260"/>
            <a:ext cx="34564638" cy="321640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5549" y="13687682"/>
            <a:ext cx="22554205" cy="15267080"/>
          </a:xfrm>
          <a:effectLst/>
        </p:spPr>
        <p:txBody>
          <a:bodyPr anchor="b"/>
          <a:lstStyle>
            <a:lvl1pPr algn="r">
              <a:defRPr sz="247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4887" y="29027320"/>
            <a:ext cx="22568675" cy="5263398"/>
          </a:xfrm>
        </p:spPr>
        <p:txBody>
          <a:bodyPr anchor="t"/>
          <a:lstStyle>
            <a:lvl1pPr marL="0" indent="0" algn="r">
              <a:buNone/>
              <a:defRPr sz="10700">
                <a:solidFill>
                  <a:schemeClr val="tx2"/>
                </a:solidFill>
              </a:defRPr>
            </a:lvl1pPr>
            <a:lvl2pPr marL="2450592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90118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3pPr>
            <a:lvl4pPr marL="7351776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4pPr>
            <a:lvl5pPr marL="9802368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5pPr>
            <a:lvl6pPr marL="1225296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6pPr>
            <a:lvl7pPr marL="14703552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7pPr>
            <a:lvl8pPr marL="1715414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8pPr>
            <a:lvl9pPr marL="19604736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320576" y="4608570"/>
            <a:ext cx="12650658" cy="21890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7558836" y="4608576"/>
            <a:ext cx="12650658" cy="2189073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580" y="4608576"/>
            <a:ext cx="12650658" cy="403050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450592" indent="0">
              <a:buNone/>
              <a:defRPr sz="10700" b="1"/>
            </a:lvl2pPr>
            <a:lvl3pPr marL="4901184" indent="0">
              <a:buNone/>
              <a:defRPr sz="9600" b="1"/>
            </a:lvl3pPr>
            <a:lvl4pPr marL="7351776" indent="0">
              <a:buNone/>
              <a:defRPr sz="8600" b="1"/>
            </a:lvl4pPr>
            <a:lvl5pPr marL="9802368" indent="0">
              <a:buNone/>
              <a:defRPr sz="8600" b="1"/>
            </a:lvl5pPr>
            <a:lvl6pPr marL="12252960" indent="0">
              <a:buNone/>
              <a:defRPr sz="8600" b="1"/>
            </a:lvl6pPr>
            <a:lvl7pPr marL="14703552" indent="0">
              <a:buNone/>
              <a:defRPr sz="8600" b="1"/>
            </a:lvl7pPr>
            <a:lvl8pPr marL="17154144" indent="0">
              <a:buNone/>
              <a:defRPr sz="8600" b="1"/>
            </a:lvl8pPr>
            <a:lvl9pPr marL="19604736" indent="0">
              <a:buNone/>
              <a:defRPr sz="8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1410" y="8822060"/>
            <a:ext cx="12650658" cy="1728216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9600"/>
            </a:lvl2pPr>
            <a:lvl3pPr>
              <a:defRPr sz="8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66963" y="4608576"/>
            <a:ext cx="12650658" cy="4030501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450592" indent="0">
              <a:buNone/>
              <a:defRPr sz="10700" b="1"/>
            </a:lvl2pPr>
            <a:lvl3pPr marL="4901184" indent="0">
              <a:buNone/>
              <a:defRPr sz="9600" b="1"/>
            </a:lvl3pPr>
            <a:lvl4pPr marL="7351776" indent="0">
              <a:buNone/>
              <a:defRPr sz="8600" b="1"/>
            </a:lvl4pPr>
            <a:lvl5pPr marL="9802368" indent="0">
              <a:buNone/>
              <a:defRPr sz="8600" b="1"/>
            </a:lvl5pPr>
            <a:lvl6pPr marL="12252960" indent="0">
              <a:buNone/>
              <a:defRPr sz="8600" b="1"/>
            </a:lvl6pPr>
            <a:lvl7pPr marL="14703552" indent="0">
              <a:buNone/>
              <a:defRPr sz="8600" b="1"/>
            </a:lvl7pPr>
            <a:lvl8pPr marL="17154144" indent="0">
              <a:buNone/>
              <a:defRPr sz="8600" b="1"/>
            </a:lvl8pPr>
            <a:lvl9pPr marL="19604736" indent="0">
              <a:buNone/>
              <a:defRPr sz="8600" b="1"/>
            </a:lvl9pPr>
          </a:lstStyle>
          <a:p>
            <a:pPr marL="0" lvl="0" indent="0" algn="ctr" defTabSz="4901184" rtl="0" eaLnBrk="1" latinLnBrk="0" hangingPunct="1">
              <a:spcBef>
                <a:spcPct val="20000"/>
              </a:spcBef>
              <a:spcAft>
                <a:spcPts val="1608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58356" y="8813902"/>
            <a:ext cx="12650658" cy="17282160"/>
          </a:xfrm>
        </p:spPr>
        <p:txBody>
          <a:bodyPr>
            <a:normAutofit/>
          </a:bodyPr>
          <a:lstStyle>
            <a:lvl1pPr>
              <a:defRPr sz="9600"/>
            </a:lvl1pPr>
            <a:lvl2pPr>
              <a:defRPr sz="9600"/>
            </a:lvl2pPr>
            <a:lvl3pPr>
              <a:defRPr sz="8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1810" y="13921743"/>
            <a:ext cx="13744528" cy="7928506"/>
          </a:xfrm>
          <a:effectLst/>
        </p:spPr>
        <p:txBody>
          <a:bodyPr anchor="b">
            <a:noAutofit/>
          </a:bodyPr>
          <a:lstStyle>
            <a:lvl1pPr marL="1225296" indent="-1225296" algn="l">
              <a:defRPr sz="150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3649" y="4608576"/>
            <a:ext cx="15184721" cy="30836799"/>
          </a:xfrm>
        </p:spPr>
        <p:txBody>
          <a:bodyPr anchor="ctr"/>
          <a:lstStyle>
            <a:lvl1pPr>
              <a:defRPr sz="11800"/>
            </a:lvl1pPr>
            <a:lvl2pPr>
              <a:defRPr sz="10700"/>
            </a:lvl2pPr>
            <a:lvl3pPr>
              <a:defRPr sz="9600"/>
            </a:lvl3pPr>
            <a:lvl4pPr>
              <a:defRPr sz="8600"/>
            </a:lvl4pPr>
            <a:lvl5pPr>
              <a:defRPr sz="7500"/>
            </a:lvl5pPr>
            <a:lvl6pPr>
              <a:defRPr sz="10700"/>
            </a:lvl6pPr>
            <a:lvl7pPr>
              <a:defRPr sz="10700"/>
            </a:lvl7pPr>
            <a:lvl8pPr>
              <a:defRPr sz="10700"/>
            </a:lvl8pPr>
            <a:lvl9pPr>
              <a:defRPr sz="10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6430" y="22036152"/>
            <a:ext cx="12809253" cy="13478964"/>
          </a:xfrm>
        </p:spPr>
        <p:txBody>
          <a:bodyPr/>
          <a:lstStyle>
            <a:lvl1pPr marL="0" indent="0">
              <a:buNone/>
              <a:defRPr sz="7500"/>
            </a:lvl1pPr>
            <a:lvl2pPr marL="2450592" indent="0">
              <a:buNone/>
              <a:defRPr sz="6400"/>
            </a:lvl2pPr>
            <a:lvl3pPr marL="4901184" indent="0">
              <a:buNone/>
              <a:defRPr sz="5400"/>
            </a:lvl3pPr>
            <a:lvl4pPr marL="7351776" indent="0">
              <a:buNone/>
              <a:defRPr sz="4800"/>
            </a:lvl4pPr>
            <a:lvl5pPr marL="9802368" indent="0">
              <a:buNone/>
              <a:defRPr sz="4800"/>
            </a:lvl5pPr>
            <a:lvl6pPr marL="12252960" indent="0">
              <a:buNone/>
              <a:defRPr sz="4800"/>
            </a:lvl6pPr>
            <a:lvl7pPr marL="14703552" indent="0">
              <a:buNone/>
              <a:defRPr sz="4800"/>
            </a:lvl7pPr>
            <a:lvl8pPr marL="17154144" indent="0">
              <a:buNone/>
              <a:defRPr sz="4800"/>
            </a:lvl8pPr>
            <a:lvl9pPr marL="19604736" indent="0">
              <a:buNone/>
              <a:defRPr sz="4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361597"/>
            <a:ext cx="34564638" cy="18843804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34564638" cy="2436159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709559"/>
            <a:ext cx="34564638" cy="14401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081260"/>
            <a:ext cx="34564638" cy="321640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16318" y="7200900"/>
            <a:ext cx="15554087" cy="19705178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10700"/>
            </a:lvl1pPr>
            <a:lvl2pPr marL="2450592" indent="0">
              <a:buNone/>
              <a:defRPr sz="15000"/>
            </a:lvl2pPr>
            <a:lvl3pPr marL="4901184" indent="0">
              <a:buNone/>
              <a:defRPr sz="12900"/>
            </a:lvl3pPr>
            <a:lvl4pPr marL="7351776" indent="0">
              <a:buNone/>
              <a:defRPr sz="10700"/>
            </a:lvl4pPr>
            <a:lvl5pPr marL="9802368" indent="0">
              <a:buNone/>
              <a:defRPr sz="10700"/>
            </a:lvl5pPr>
            <a:lvl6pPr marL="12252960" indent="0">
              <a:buNone/>
              <a:defRPr sz="10700"/>
            </a:lvl6pPr>
            <a:lvl7pPr marL="14703552" indent="0">
              <a:buNone/>
              <a:defRPr sz="10700"/>
            </a:lvl7pPr>
            <a:lvl8pPr marL="17154144" indent="0">
              <a:buNone/>
              <a:defRPr sz="10700"/>
            </a:lvl8pPr>
            <a:lvl9pPr marL="19604736" indent="0">
              <a:buNone/>
              <a:defRPr sz="107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8445" y="6366062"/>
            <a:ext cx="13963879" cy="13627026"/>
          </a:xfrm>
        </p:spPr>
        <p:txBody>
          <a:bodyPr anchor="b"/>
          <a:lstStyle>
            <a:lvl1pPr marL="980237" indent="-980237">
              <a:buFont typeface="Georgia" pitchFamily="18" charset="0"/>
              <a:buChar char="*"/>
              <a:defRPr sz="8600"/>
            </a:lvl1pPr>
            <a:lvl2pPr marL="2450592" indent="0">
              <a:buNone/>
              <a:defRPr sz="6400"/>
            </a:lvl2pPr>
            <a:lvl3pPr marL="4901184" indent="0">
              <a:buNone/>
              <a:defRPr sz="5400"/>
            </a:lvl3pPr>
            <a:lvl4pPr marL="7351776" indent="0">
              <a:buNone/>
              <a:defRPr sz="4800"/>
            </a:lvl4pPr>
            <a:lvl5pPr marL="9802368" indent="0">
              <a:buNone/>
              <a:defRPr sz="4800"/>
            </a:lvl5pPr>
            <a:lvl6pPr marL="12252960" indent="0">
              <a:buNone/>
              <a:defRPr sz="4800"/>
            </a:lvl6pPr>
            <a:lvl7pPr marL="14703552" indent="0">
              <a:buNone/>
              <a:defRPr sz="4800"/>
            </a:lvl7pPr>
            <a:lvl8pPr marL="17154144" indent="0">
              <a:buNone/>
              <a:defRPr sz="4800"/>
            </a:lvl8pPr>
            <a:lvl9pPr marL="19604736" indent="0">
              <a:buNone/>
              <a:defRPr sz="4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9098" y="28125852"/>
            <a:ext cx="24129996" cy="7200900"/>
          </a:xfrm>
        </p:spPr>
        <p:txBody>
          <a:bodyPr anchor="b">
            <a:noAutofit/>
          </a:bodyPr>
          <a:lstStyle>
            <a:lvl1pPr algn="l">
              <a:defRPr sz="247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64020"/>
            <a:ext cx="34564638" cy="110413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564638" cy="321640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3740315"/>
            <a:ext cx="34564638" cy="144018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081260"/>
            <a:ext cx="34564638" cy="3216402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90118" tIns="245059" rIns="490118" bIns="245059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8697" y="27544658"/>
            <a:ext cx="24617518" cy="7200900"/>
          </a:xfrm>
          <a:prstGeom prst="rect">
            <a:avLst/>
          </a:prstGeom>
          <a:effectLst/>
        </p:spPr>
        <p:txBody>
          <a:bodyPr vert="horz" lIns="490118" tIns="245059" rIns="490118" bIns="245059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581" y="4613238"/>
            <a:ext cx="24195247" cy="21890736"/>
          </a:xfrm>
          <a:prstGeom prst="rect">
            <a:avLst/>
          </a:prstGeom>
        </p:spPr>
        <p:txBody>
          <a:bodyPr vert="horz" lIns="490118" tIns="245059" rIns="490118" bIns="245059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31132" y="38884864"/>
            <a:ext cx="9505275" cy="2300288"/>
          </a:xfrm>
          <a:prstGeom prst="rect">
            <a:avLst/>
          </a:prstGeom>
        </p:spPr>
        <p:txBody>
          <a:bodyPr vert="horz" lIns="490118" tIns="245059" rIns="490118" bIns="245059" rtlCol="0" anchor="ctr"/>
          <a:lstStyle>
            <a:lvl1pPr algn="r">
              <a:defRPr sz="5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7E223DFA-BF57-4CF7-91F8-6FE0A8567970}" type="datetimeFigureOut">
              <a:rPr lang="pt-BR" smtClean="0"/>
              <a:pPr>
                <a:defRPr/>
              </a:pPr>
              <a:t>17/10/2011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8230" y="38884864"/>
            <a:ext cx="12673704" cy="2300288"/>
          </a:xfrm>
          <a:prstGeom prst="rect">
            <a:avLst/>
          </a:prstGeom>
        </p:spPr>
        <p:txBody>
          <a:bodyPr vert="horz" lIns="490118" tIns="245059" rIns="490118" bIns="245059" rtlCol="0" anchor="ctr"/>
          <a:lstStyle>
            <a:lvl1pPr algn="l">
              <a:defRPr sz="5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01932" y="38884864"/>
            <a:ext cx="6912928" cy="2300288"/>
          </a:xfrm>
          <a:prstGeom prst="rect">
            <a:avLst/>
          </a:prstGeom>
        </p:spPr>
        <p:txBody>
          <a:bodyPr vert="horz" lIns="490118" tIns="245059" rIns="490118" bIns="245059" rtlCol="0" anchor="ctr"/>
          <a:lstStyle>
            <a:lvl1pPr algn="ctr">
              <a:defRPr sz="6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2957005F-446A-4B13-9CFC-56D07286A5E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/>
      </p:par>
    </p:tnLst>
  </p:timing>
  <p:txStyles>
    <p:titleStyle>
      <a:lvl1pPr marL="1715414" indent="-1715414" algn="r" defTabSz="4901184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47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225296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940710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411066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881421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49800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920155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537546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252960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870351" indent="-980237" algn="l" defTabSz="4901184" rtl="0" eaLnBrk="1" latinLnBrk="0" hangingPunct="1">
        <a:spcBef>
          <a:spcPct val="20000"/>
        </a:spcBef>
        <a:spcAft>
          <a:spcPts val="1608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50592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901184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351776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02368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252960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03552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7154144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9604736" algn="l" defTabSz="4901184" rtl="0" eaLnBrk="1" latinLnBrk="0" hangingPunct="1"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88631" y="4896844"/>
            <a:ext cx="30776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pt-BR" sz="8000" b="1" u="sng" kern="0" dirty="0" smtClean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7200" b="1" u="sng" kern="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Magalhães, </a:t>
            </a:r>
            <a:r>
              <a:rPr lang="pt-BR" sz="7200" b="1" u="sng" kern="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R.A.</a:t>
            </a:r>
            <a:r>
              <a:rPr lang="pt-BR" sz="7200" b="1" u="sng" kern="0" baseline="30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r>
              <a:rPr lang="pt-BR" sz="7200" b="1" kern="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Félix, </a:t>
            </a:r>
            <a:r>
              <a:rPr lang="pt-BR" sz="7200" b="1" kern="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J.A.</a:t>
            </a:r>
            <a:r>
              <a:rPr lang="pt-BR" sz="7200" b="1" kern="0" baseline="30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</a:t>
            </a:r>
            <a:r>
              <a:rPr lang="pt-BR" sz="7200" b="1" kern="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pt-BR" sz="7200" b="1" kern="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pedro</a:t>
            </a:r>
            <a:r>
              <a:rPr lang="pt-BR" sz="7200" b="1" kern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?, Bastos</a:t>
            </a:r>
            <a:r>
              <a:rPr lang="pt-BR" sz="7200" b="1" kern="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M.V.R.</a:t>
            </a:r>
            <a:r>
              <a:rPr lang="pt-BR" sz="7200" b="1" kern="0" baseline="30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</a:t>
            </a:r>
            <a:r>
              <a:rPr lang="pt-BR" sz="7200" b="1" kern="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pt-BR" sz="7200" b="1" kern="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Félix</a:t>
            </a:r>
            <a:r>
              <a:rPr lang="pt-BR" sz="7200" b="1" kern="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pt-BR" sz="7200" b="1" kern="0" dirty="0" err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F.H.C.</a:t>
            </a:r>
            <a:r>
              <a:rPr lang="pt-BR" sz="7200" b="1" kern="0" baseline="30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</a:t>
            </a:r>
            <a:r>
              <a:rPr lang="pt-BR" sz="7200" b="1" kern="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endParaRPr lang="pt-BR" sz="7200" b="1" kern="0" baseline="30000" dirty="0" smtClean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7200" kern="0" baseline="30000" dirty="0" smtClean="0">
                <a:latin typeface="Arial" pitchFamily="34" charset="0"/>
                <a:cs typeface="Arial" pitchFamily="34" charset="0"/>
              </a:rPr>
              <a:t>¹</a:t>
            </a:r>
            <a:r>
              <a:rPr lang="pt-BR" sz="7200" dirty="0" smtClean="0">
                <a:latin typeface="Calibri"/>
                <a:ea typeface="Calibri"/>
                <a:cs typeface="Times New Roman"/>
              </a:rPr>
              <a:t>Departamento de Farmácia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7200" baseline="30000" dirty="0" smtClean="0">
                <a:latin typeface="Arial" pitchFamily="34" charset="0"/>
                <a:cs typeface="Arial" pitchFamily="34" charset="0"/>
              </a:rPr>
              <a:t>²</a:t>
            </a:r>
            <a:r>
              <a:rPr lang="pt-BR" sz="7200" dirty="0" smtClean="0">
                <a:latin typeface="Calibri"/>
                <a:ea typeface="Calibri"/>
                <a:cs typeface="Times New Roman"/>
              </a:rPr>
              <a:t> Fisiologia e Farmacologia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7200" dirty="0" smtClean="0">
                <a:latin typeface="Calibri"/>
                <a:cs typeface="Times New Roman"/>
              </a:rPr>
              <a:t>Universidade Federal do Ceará 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pt-BR" sz="7200" baseline="30000" dirty="0" smtClean="0">
                <a:latin typeface="Arial" pitchFamily="34" charset="0"/>
                <a:cs typeface="Arial" pitchFamily="34" charset="0"/>
              </a:rPr>
              <a:t>³</a:t>
            </a:r>
            <a:r>
              <a:rPr lang="pt-BR" sz="7200" dirty="0" smtClean="0">
                <a:latin typeface="Calibri"/>
                <a:ea typeface="Calibri"/>
                <a:cs typeface="Times New Roman"/>
              </a:rPr>
              <a:t>Hospital Infantil Albert Sabin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7200" dirty="0" smtClean="0">
                <a:latin typeface="Calibri"/>
                <a:ea typeface="Calibri"/>
                <a:cs typeface="Times New Roman"/>
              </a:rPr>
              <a:t>Fortaleza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7200" dirty="0" smtClean="0">
                <a:latin typeface="Calibri"/>
                <a:cs typeface="Times New Roman"/>
              </a:rPr>
              <a:t>Ceará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pt-BR" sz="7200" dirty="0" smtClean="0">
                <a:latin typeface="Calibri"/>
                <a:ea typeface="Calibri"/>
                <a:cs typeface="Times New Roman"/>
              </a:rPr>
              <a:t> Brasil</a:t>
            </a:r>
            <a:r>
              <a:rPr lang="pt-BR" sz="7200" dirty="0" smtClean="0">
                <a:latin typeface="Arial" pitchFamily="34" charset="0"/>
                <a:cs typeface="Arial" pitchFamily="34" charset="0"/>
              </a:rPr>
              <a:t>.</a:t>
            </a:r>
            <a:endParaRPr lang="pt-BR" sz="7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" name="CaixaDeTexto 306"/>
          <p:cNvSpPr txBox="1"/>
          <p:nvPr/>
        </p:nvSpPr>
        <p:spPr>
          <a:xfrm>
            <a:off x="2088631" y="33340004"/>
            <a:ext cx="14833648" cy="2936241"/>
          </a:xfrm>
          <a:prstGeom prst="rect">
            <a:avLst/>
          </a:prstGeom>
          <a:noFill/>
        </p:spPr>
        <p:txBody>
          <a:bodyPr wrap="square" lIns="103684" tIns="51842" rIns="103684" bIns="51842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TESTE DO ROTA-ROD</a:t>
            </a:r>
          </a:p>
          <a:p>
            <a:pPr algn="just"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Grupos de seis ratos foram tratados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com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(10, 20, 40 e 60 mg/Kg,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 e colocados no Rota-Rod 30 min após a injeção. DMSO 5% foi usado como veículo (grupo controle). Por um minuto foi registrado o número de quedas e o tempo de permanência na barra.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2088631" y="9937404"/>
            <a:ext cx="14689632" cy="1227666"/>
          </a:xfrm>
          <a:prstGeom prst="roundRect">
            <a:avLst/>
          </a:prstGeom>
          <a:solidFill>
            <a:srgbClr val="000066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84" tIns="51842" rIns="103684" bIns="51842" anchor="ctr"/>
          <a:lstStyle/>
          <a:p>
            <a:pPr algn="ctr">
              <a:defRPr/>
            </a:pPr>
            <a:r>
              <a:rPr lang="pt-BR" sz="6000" b="1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 Box 1369"/>
          <p:cNvSpPr txBox="1">
            <a:spLocks noChangeArrowheads="1"/>
          </p:cNvSpPr>
          <p:nvPr/>
        </p:nvSpPr>
        <p:spPr bwMode="auto">
          <a:xfrm>
            <a:off x="18113459" y="31323780"/>
            <a:ext cx="14218532" cy="45450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marL="441325" indent="-441325" algn="just">
              <a:buFont typeface="+mj-lt"/>
              <a:buAutoNum type="romanUcPeriod"/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 estudo mostrou que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venlafaxia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inibiu as contorções induzidas por ácido acético, nas doses de 20, 40 e 60 mg/Kg,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marL="441325" indent="-441325" algn="just">
              <a:buFont typeface="+mj-lt"/>
              <a:buAutoNum type="romanUcPeriod"/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No entanto,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inibiu a dor térmica da pata traseira  no teste da placa quente apenas na dose mais elevada.</a:t>
            </a:r>
          </a:p>
          <a:p>
            <a:pPr marL="441325" indent="-441325" algn="just">
              <a:buFont typeface="+mj-lt"/>
              <a:buAutoNum type="romanUcPeriod"/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Estes resultados corroboram pesquisas que relataram o efeito inibitório da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sobre 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dor espontânea e hipersensibilidade mecânica e térmica em modelos animais de 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nocicepção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tônica e dor neuropática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</a:t>
            </a:r>
            <a:endParaRPr lang="pt-BR" sz="36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232647" y="11377564"/>
            <a:ext cx="14329592" cy="5644675"/>
          </a:xfrm>
          <a:prstGeom prst="rect">
            <a:avLst/>
          </a:prstGeom>
          <a:noFill/>
        </p:spPr>
        <p:txBody>
          <a:bodyPr wrap="square" lIns="103684" tIns="51842" rIns="103684" bIns="51842">
            <a:spAutoFit/>
          </a:bodyPr>
          <a:lstStyle/>
          <a:p>
            <a:pPr algn="just"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é um antidepressivo que bloqueia a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recaptação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de noradrenalina e serotonina e, em menor grau, de dopamina (Lloyd 1992).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Tem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sido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relatado que a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inibe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dor espontânea e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hipersensibilidade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mecânica e térmica em modelos animais de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nocicepção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tônica e dor neuropática (Marchand et al, 2003a;.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Iyengar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et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2004;.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Uyar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et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al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2003). Estes estudos têm motivado a investigação da eficácia dos antidepressivos SNRI no tratamento de vários tipos de dor crônica, independentemente da depressão. Assim, o presente estudo foi desenhado para investigar o efeito analgésico do antidepressivo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 em modelos experimentais de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nocicepção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326" name="Grupo 325"/>
          <p:cNvGrpSpPr/>
          <p:nvPr/>
        </p:nvGrpSpPr>
        <p:grpSpPr>
          <a:xfrm>
            <a:off x="4835935" y="29883620"/>
            <a:ext cx="10214137" cy="3191256"/>
            <a:chOff x="3618713" y="38276606"/>
            <a:chExt cx="10825102" cy="3782229"/>
          </a:xfrm>
        </p:grpSpPr>
        <p:pic>
          <p:nvPicPr>
            <p:cNvPr id="192" name="Picture 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96885" y="38326922"/>
              <a:ext cx="3124594" cy="35283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209" name="Rectangle 44"/>
            <p:cNvSpPr>
              <a:spLocks noChangeArrowheads="1"/>
            </p:cNvSpPr>
            <p:nvPr/>
          </p:nvSpPr>
          <p:spPr bwMode="auto">
            <a:xfrm>
              <a:off x="4479150" y="40027145"/>
              <a:ext cx="593112" cy="6170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Clr>
                  <a:srgbClr val="FC0128"/>
                </a:buClr>
                <a:buSzPct val="100000"/>
                <a:buFont typeface="Wingdings" pitchFamily="2" charset="2"/>
                <a:buChar char="é"/>
              </a:pPr>
              <a:r>
                <a:rPr lang="pt-BR" sz="2800" b="1" dirty="0">
                  <a:solidFill>
                    <a:srgbClr val="000066"/>
                  </a:solidFill>
                  <a:latin typeface="Symbol" pitchFamily="18" charset="2"/>
                </a:rPr>
                <a:t> </a:t>
              </a:r>
            </a:p>
          </p:txBody>
        </p:sp>
        <p:sp>
          <p:nvSpPr>
            <p:cNvPr id="210" name="Rectangle 45"/>
            <p:cNvSpPr>
              <a:spLocks noChangeArrowheads="1"/>
            </p:cNvSpPr>
            <p:nvPr/>
          </p:nvSpPr>
          <p:spPr bwMode="auto">
            <a:xfrm>
              <a:off x="3618713" y="40931080"/>
              <a:ext cx="2291189" cy="11277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pt-BR" sz="2800" b="1" dirty="0" err="1" smtClean="0">
                  <a:solidFill>
                    <a:srgbClr val="000066"/>
                  </a:solidFill>
                </a:rPr>
                <a:t>Venlafaxina</a:t>
              </a:r>
              <a:endParaRPr lang="pt-BR" sz="2800" b="1" dirty="0" smtClean="0">
                <a:solidFill>
                  <a:srgbClr val="000066"/>
                </a:solidFill>
              </a:endParaRPr>
            </a:p>
            <a:p>
              <a:pPr algn="ctr" eaLnBrk="0" hangingPunct="0"/>
              <a:r>
                <a:rPr lang="pt-BR" sz="2800" b="1" dirty="0" err="1" smtClean="0">
                  <a:solidFill>
                    <a:srgbClr val="000066"/>
                  </a:solidFill>
                </a:rPr>
                <a:t>i.p</a:t>
              </a:r>
              <a:r>
                <a:rPr lang="pt-BR" sz="2800" b="1" dirty="0" err="1">
                  <a:solidFill>
                    <a:srgbClr val="000066"/>
                  </a:solidFill>
                </a:rPr>
                <a:t>.</a:t>
              </a:r>
              <a:endParaRPr lang="pt-BR" sz="2800" b="1" dirty="0">
                <a:solidFill>
                  <a:srgbClr val="000066"/>
                </a:solidFill>
              </a:endParaRPr>
            </a:p>
          </p:txBody>
        </p:sp>
        <p:grpSp>
          <p:nvGrpSpPr>
            <p:cNvPr id="308" name="Grupo 307"/>
            <p:cNvGrpSpPr/>
            <p:nvPr/>
          </p:nvGrpSpPr>
          <p:grpSpPr>
            <a:xfrm>
              <a:off x="3816823" y="38830978"/>
              <a:ext cx="9645740" cy="2754789"/>
              <a:chOff x="3816823" y="38636648"/>
              <a:chExt cx="9645740" cy="2754789"/>
            </a:xfrm>
          </p:grpSpPr>
          <p:sp>
            <p:nvSpPr>
              <p:cNvPr id="211" name="Freeform 5"/>
              <p:cNvSpPr>
                <a:spLocks/>
              </p:cNvSpPr>
              <p:nvPr/>
            </p:nvSpPr>
            <p:spPr bwMode="auto">
              <a:xfrm>
                <a:off x="3816823" y="38636648"/>
                <a:ext cx="1238551" cy="2126648"/>
              </a:xfrm>
              <a:custGeom>
                <a:avLst/>
                <a:gdLst/>
                <a:ahLst/>
                <a:cxnLst>
                  <a:cxn ang="0">
                    <a:pos x="225" y="409"/>
                  </a:cxn>
                  <a:cxn ang="0">
                    <a:pos x="224" y="420"/>
                  </a:cxn>
                  <a:cxn ang="0">
                    <a:pos x="225" y="429"/>
                  </a:cxn>
                  <a:cxn ang="0">
                    <a:pos x="228" y="439"/>
                  </a:cxn>
                  <a:cxn ang="0">
                    <a:pos x="242" y="437"/>
                  </a:cxn>
                  <a:cxn ang="0">
                    <a:pos x="259" y="436"/>
                  </a:cxn>
                  <a:cxn ang="0">
                    <a:pos x="276" y="432"/>
                  </a:cxn>
                  <a:cxn ang="0">
                    <a:pos x="293" y="423"/>
                  </a:cxn>
                  <a:cxn ang="0">
                    <a:pos x="285" y="415"/>
                  </a:cxn>
                  <a:cxn ang="0">
                    <a:pos x="269" y="418"/>
                  </a:cxn>
                  <a:cxn ang="0">
                    <a:pos x="257" y="420"/>
                  </a:cxn>
                  <a:cxn ang="0">
                    <a:pos x="248" y="411"/>
                  </a:cxn>
                  <a:cxn ang="0">
                    <a:pos x="246" y="397"/>
                  </a:cxn>
                  <a:cxn ang="0">
                    <a:pos x="238" y="397"/>
                  </a:cxn>
                  <a:cxn ang="0">
                    <a:pos x="232" y="399"/>
                  </a:cxn>
                  <a:cxn ang="0">
                    <a:pos x="224" y="400"/>
                  </a:cxn>
                  <a:cxn ang="0">
                    <a:pos x="386" y="27"/>
                  </a:cxn>
                  <a:cxn ang="0">
                    <a:pos x="381" y="16"/>
                  </a:cxn>
                  <a:cxn ang="0">
                    <a:pos x="373" y="7"/>
                  </a:cxn>
                  <a:cxn ang="0">
                    <a:pos x="364" y="0"/>
                  </a:cxn>
                  <a:cxn ang="0">
                    <a:pos x="358" y="3"/>
                  </a:cxn>
                  <a:cxn ang="0">
                    <a:pos x="344" y="9"/>
                  </a:cxn>
                  <a:cxn ang="0">
                    <a:pos x="337" y="29"/>
                  </a:cxn>
                  <a:cxn ang="0">
                    <a:pos x="338" y="43"/>
                  </a:cxn>
                  <a:cxn ang="0">
                    <a:pos x="351" y="37"/>
                  </a:cxn>
                  <a:cxn ang="0">
                    <a:pos x="362" y="33"/>
                  </a:cxn>
                  <a:cxn ang="0">
                    <a:pos x="371" y="35"/>
                  </a:cxn>
                  <a:cxn ang="0">
                    <a:pos x="380" y="38"/>
                  </a:cxn>
                  <a:cxn ang="0">
                    <a:pos x="388" y="43"/>
                  </a:cxn>
                  <a:cxn ang="0">
                    <a:pos x="148" y="418"/>
                  </a:cxn>
                  <a:cxn ang="0">
                    <a:pos x="136" y="423"/>
                  </a:cxn>
                  <a:cxn ang="0">
                    <a:pos x="140" y="457"/>
                  </a:cxn>
                  <a:cxn ang="0">
                    <a:pos x="144" y="479"/>
                  </a:cxn>
                  <a:cxn ang="0">
                    <a:pos x="146" y="502"/>
                  </a:cxn>
                  <a:cxn ang="0">
                    <a:pos x="147" y="524"/>
                  </a:cxn>
                  <a:cxn ang="0">
                    <a:pos x="146" y="545"/>
                  </a:cxn>
                  <a:cxn ang="0">
                    <a:pos x="143" y="568"/>
                  </a:cxn>
                  <a:cxn ang="0">
                    <a:pos x="136" y="594"/>
                  </a:cxn>
                  <a:cxn ang="0">
                    <a:pos x="121" y="625"/>
                  </a:cxn>
                  <a:cxn ang="0">
                    <a:pos x="100" y="660"/>
                  </a:cxn>
                  <a:cxn ang="0">
                    <a:pos x="76" y="695"/>
                  </a:cxn>
                  <a:cxn ang="0">
                    <a:pos x="49" y="729"/>
                  </a:cxn>
                  <a:cxn ang="0">
                    <a:pos x="23" y="759"/>
                  </a:cxn>
                  <a:cxn ang="0">
                    <a:pos x="0" y="785"/>
                  </a:cxn>
                  <a:cxn ang="0">
                    <a:pos x="30" y="764"/>
                  </a:cxn>
                  <a:cxn ang="0">
                    <a:pos x="62" y="734"/>
                  </a:cxn>
                  <a:cxn ang="0">
                    <a:pos x="96" y="696"/>
                  </a:cxn>
                  <a:cxn ang="0">
                    <a:pos x="126" y="653"/>
                  </a:cxn>
                  <a:cxn ang="0">
                    <a:pos x="151" y="607"/>
                  </a:cxn>
                  <a:cxn ang="0">
                    <a:pos x="165" y="556"/>
                  </a:cxn>
                  <a:cxn ang="0">
                    <a:pos x="168" y="518"/>
                  </a:cxn>
                  <a:cxn ang="0">
                    <a:pos x="168" y="493"/>
                  </a:cxn>
                  <a:cxn ang="0">
                    <a:pos x="165" y="468"/>
                  </a:cxn>
                  <a:cxn ang="0">
                    <a:pos x="162" y="447"/>
                  </a:cxn>
                  <a:cxn ang="0">
                    <a:pos x="159" y="436"/>
                  </a:cxn>
                  <a:cxn ang="0">
                    <a:pos x="156" y="426"/>
                  </a:cxn>
                  <a:cxn ang="0">
                    <a:pos x="224" y="400"/>
                  </a:cxn>
                </a:cxnLst>
                <a:rect l="0" t="0" r="r" b="b"/>
                <a:pathLst>
                  <a:path w="389" h="786">
                    <a:moveTo>
                      <a:pt x="224" y="400"/>
                    </a:moveTo>
                    <a:lnTo>
                      <a:pt x="224" y="402"/>
                    </a:lnTo>
                    <a:lnTo>
                      <a:pt x="224" y="405"/>
                    </a:lnTo>
                    <a:lnTo>
                      <a:pt x="225" y="407"/>
                    </a:lnTo>
                    <a:lnTo>
                      <a:pt x="225" y="409"/>
                    </a:lnTo>
                    <a:lnTo>
                      <a:pt x="225" y="412"/>
                    </a:lnTo>
                    <a:lnTo>
                      <a:pt x="225" y="414"/>
                    </a:lnTo>
                    <a:lnTo>
                      <a:pt x="224" y="415"/>
                    </a:lnTo>
                    <a:lnTo>
                      <a:pt x="224" y="418"/>
                    </a:lnTo>
                    <a:lnTo>
                      <a:pt x="224" y="420"/>
                    </a:lnTo>
                    <a:lnTo>
                      <a:pt x="224" y="421"/>
                    </a:lnTo>
                    <a:lnTo>
                      <a:pt x="224" y="423"/>
                    </a:lnTo>
                    <a:lnTo>
                      <a:pt x="224" y="426"/>
                    </a:lnTo>
                    <a:lnTo>
                      <a:pt x="224" y="427"/>
                    </a:lnTo>
                    <a:lnTo>
                      <a:pt x="225" y="429"/>
                    </a:lnTo>
                    <a:lnTo>
                      <a:pt x="225" y="430"/>
                    </a:lnTo>
                    <a:lnTo>
                      <a:pt x="225" y="433"/>
                    </a:lnTo>
                    <a:lnTo>
                      <a:pt x="226" y="435"/>
                    </a:lnTo>
                    <a:lnTo>
                      <a:pt x="227" y="436"/>
                    </a:lnTo>
                    <a:lnTo>
                      <a:pt x="228" y="439"/>
                    </a:lnTo>
                    <a:lnTo>
                      <a:pt x="230" y="439"/>
                    </a:lnTo>
                    <a:lnTo>
                      <a:pt x="232" y="440"/>
                    </a:lnTo>
                    <a:lnTo>
                      <a:pt x="235" y="440"/>
                    </a:lnTo>
                    <a:lnTo>
                      <a:pt x="238" y="439"/>
                    </a:lnTo>
                    <a:lnTo>
                      <a:pt x="242" y="437"/>
                    </a:lnTo>
                    <a:lnTo>
                      <a:pt x="246" y="437"/>
                    </a:lnTo>
                    <a:lnTo>
                      <a:pt x="249" y="437"/>
                    </a:lnTo>
                    <a:lnTo>
                      <a:pt x="253" y="437"/>
                    </a:lnTo>
                    <a:lnTo>
                      <a:pt x="256" y="437"/>
                    </a:lnTo>
                    <a:lnTo>
                      <a:pt x="259" y="436"/>
                    </a:lnTo>
                    <a:lnTo>
                      <a:pt x="263" y="435"/>
                    </a:lnTo>
                    <a:lnTo>
                      <a:pt x="266" y="435"/>
                    </a:lnTo>
                    <a:lnTo>
                      <a:pt x="269" y="434"/>
                    </a:lnTo>
                    <a:lnTo>
                      <a:pt x="273" y="433"/>
                    </a:lnTo>
                    <a:lnTo>
                      <a:pt x="276" y="432"/>
                    </a:lnTo>
                    <a:lnTo>
                      <a:pt x="279" y="430"/>
                    </a:lnTo>
                    <a:lnTo>
                      <a:pt x="283" y="428"/>
                    </a:lnTo>
                    <a:lnTo>
                      <a:pt x="286" y="427"/>
                    </a:lnTo>
                    <a:lnTo>
                      <a:pt x="290" y="425"/>
                    </a:lnTo>
                    <a:lnTo>
                      <a:pt x="293" y="423"/>
                    </a:lnTo>
                    <a:lnTo>
                      <a:pt x="296" y="421"/>
                    </a:lnTo>
                    <a:lnTo>
                      <a:pt x="293" y="419"/>
                    </a:lnTo>
                    <a:lnTo>
                      <a:pt x="291" y="416"/>
                    </a:lnTo>
                    <a:lnTo>
                      <a:pt x="288" y="415"/>
                    </a:lnTo>
                    <a:lnTo>
                      <a:pt x="285" y="415"/>
                    </a:lnTo>
                    <a:lnTo>
                      <a:pt x="281" y="415"/>
                    </a:lnTo>
                    <a:lnTo>
                      <a:pt x="278" y="415"/>
                    </a:lnTo>
                    <a:lnTo>
                      <a:pt x="275" y="415"/>
                    </a:lnTo>
                    <a:lnTo>
                      <a:pt x="272" y="416"/>
                    </a:lnTo>
                    <a:lnTo>
                      <a:pt x="269" y="418"/>
                    </a:lnTo>
                    <a:lnTo>
                      <a:pt x="266" y="419"/>
                    </a:lnTo>
                    <a:lnTo>
                      <a:pt x="264" y="419"/>
                    </a:lnTo>
                    <a:lnTo>
                      <a:pt x="262" y="420"/>
                    </a:lnTo>
                    <a:lnTo>
                      <a:pt x="259" y="420"/>
                    </a:lnTo>
                    <a:lnTo>
                      <a:pt x="257" y="420"/>
                    </a:lnTo>
                    <a:lnTo>
                      <a:pt x="256" y="420"/>
                    </a:lnTo>
                    <a:lnTo>
                      <a:pt x="254" y="419"/>
                    </a:lnTo>
                    <a:lnTo>
                      <a:pt x="252" y="415"/>
                    </a:lnTo>
                    <a:lnTo>
                      <a:pt x="250" y="413"/>
                    </a:lnTo>
                    <a:lnTo>
                      <a:pt x="248" y="411"/>
                    </a:lnTo>
                    <a:lnTo>
                      <a:pt x="247" y="407"/>
                    </a:lnTo>
                    <a:lnTo>
                      <a:pt x="247" y="404"/>
                    </a:lnTo>
                    <a:lnTo>
                      <a:pt x="246" y="401"/>
                    </a:lnTo>
                    <a:lnTo>
                      <a:pt x="246" y="399"/>
                    </a:lnTo>
                    <a:lnTo>
                      <a:pt x="246" y="397"/>
                    </a:lnTo>
                    <a:lnTo>
                      <a:pt x="244" y="397"/>
                    </a:lnTo>
                    <a:lnTo>
                      <a:pt x="243" y="397"/>
                    </a:lnTo>
                    <a:lnTo>
                      <a:pt x="241" y="397"/>
                    </a:lnTo>
                    <a:lnTo>
                      <a:pt x="240" y="397"/>
                    </a:lnTo>
                    <a:lnTo>
                      <a:pt x="238" y="397"/>
                    </a:lnTo>
                    <a:lnTo>
                      <a:pt x="237" y="398"/>
                    </a:lnTo>
                    <a:lnTo>
                      <a:pt x="236" y="398"/>
                    </a:lnTo>
                    <a:lnTo>
                      <a:pt x="234" y="399"/>
                    </a:lnTo>
                    <a:lnTo>
                      <a:pt x="233" y="399"/>
                    </a:lnTo>
                    <a:lnTo>
                      <a:pt x="232" y="399"/>
                    </a:lnTo>
                    <a:lnTo>
                      <a:pt x="231" y="399"/>
                    </a:lnTo>
                    <a:lnTo>
                      <a:pt x="229" y="400"/>
                    </a:lnTo>
                    <a:lnTo>
                      <a:pt x="228" y="400"/>
                    </a:lnTo>
                    <a:lnTo>
                      <a:pt x="226" y="400"/>
                    </a:lnTo>
                    <a:lnTo>
                      <a:pt x="224" y="400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7" y="35"/>
                    </a:lnTo>
                    <a:lnTo>
                      <a:pt x="387" y="30"/>
                    </a:lnTo>
                    <a:lnTo>
                      <a:pt x="386" y="27"/>
                    </a:lnTo>
                    <a:lnTo>
                      <a:pt x="385" y="23"/>
                    </a:lnTo>
                    <a:lnTo>
                      <a:pt x="384" y="20"/>
                    </a:lnTo>
                    <a:lnTo>
                      <a:pt x="383" y="17"/>
                    </a:lnTo>
                    <a:lnTo>
                      <a:pt x="381" y="17"/>
                    </a:lnTo>
                    <a:lnTo>
                      <a:pt x="381" y="16"/>
                    </a:lnTo>
                    <a:lnTo>
                      <a:pt x="380" y="15"/>
                    </a:lnTo>
                    <a:lnTo>
                      <a:pt x="378" y="13"/>
                    </a:lnTo>
                    <a:lnTo>
                      <a:pt x="377" y="12"/>
                    </a:lnTo>
                    <a:lnTo>
                      <a:pt x="375" y="9"/>
                    </a:lnTo>
                    <a:lnTo>
                      <a:pt x="373" y="7"/>
                    </a:lnTo>
                    <a:lnTo>
                      <a:pt x="372" y="6"/>
                    </a:lnTo>
                    <a:lnTo>
                      <a:pt x="370" y="3"/>
                    </a:lnTo>
                    <a:lnTo>
                      <a:pt x="368" y="2"/>
                    </a:lnTo>
                    <a:lnTo>
                      <a:pt x="366" y="1"/>
                    </a:lnTo>
                    <a:lnTo>
                      <a:pt x="364" y="0"/>
                    </a:lnTo>
                    <a:lnTo>
                      <a:pt x="363" y="0"/>
                    </a:lnTo>
                    <a:lnTo>
                      <a:pt x="361" y="0"/>
                    </a:lnTo>
                    <a:lnTo>
                      <a:pt x="360" y="0"/>
                    </a:lnTo>
                    <a:lnTo>
                      <a:pt x="359" y="1"/>
                    </a:lnTo>
                    <a:lnTo>
                      <a:pt x="358" y="3"/>
                    </a:lnTo>
                    <a:lnTo>
                      <a:pt x="357" y="3"/>
                    </a:lnTo>
                    <a:lnTo>
                      <a:pt x="356" y="5"/>
                    </a:lnTo>
                    <a:lnTo>
                      <a:pt x="352" y="5"/>
                    </a:lnTo>
                    <a:lnTo>
                      <a:pt x="348" y="7"/>
                    </a:lnTo>
                    <a:lnTo>
                      <a:pt x="344" y="9"/>
                    </a:lnTo>
                    <a:lnTo>
                      <a:pt x="341" y="13"/>
                    </a:lnTo>
                    <a:lnTo>
                      <a:pt x="339" y="17"/>
                    </a:lnTo>
                    <a:lnTo>
                      <a:pt x="338" y="24"/>
                    </a:lnTo>
                    <a:lnTo>
                      <a:pt x="338" y="26"/>
                    </a:lnTo>
                    <a:lnTo>
                      <a:pt x="337" y="29"/>
                    </a:lnTo>
                    <a:lnTo>
                      <a:pt x="337" y="33"/>
                    </a:lnTo>
                    <a:lnTo>
                      <a:pt x="337" y="36"/>
                    </a:lnTo>
                    <a:lnTo>
                      <a:pt x="337" y="40"/>
                    </a:lnTo>
                    <a:lnTo>
                      <a:pt x="337" y="42"/>
                    </a:lnTo>
                    <a:lnTo>
                      <a:pt x="338" y="43"/>
                    </a:lnTo>
                    <a:lnTo>
                      <a:pt x="340" y="42"/>
                    </a:lnTo>
                    <a:lnTo>
                      <a:pt x="342" y="42"/>
                    </a:lnTo>
                    <a:lnTo>
                      <a:pt x="344" y="41"/>
                    </a:lnTo>
                    <a:lnTo>
                      <a:pt x="348" y="40"/>
                    </a:lnTo>
                    <a:lnTo>
                      <a:pt x="351" y="37"/>
                    </a:lnTo>
                    <a:lnTo>
                      <a:pt x="354" y="35"/>
                    </a:lnTo>
                    <a:lnTo>
                      <a:pt x="356" y="34"/>
                    </a:lnTo>
                    <a:lnTo>
                      <a:pt x="359" y="33"/>
                    </a:lnTo>
                    <a:lnTo>
                      <a:pt x="361" y="33"/>
                    </a:lnTo>
                    <a:lnTo>
                      <a:pt x="362" y="33"/>
                    </a:lnTo>
                    <a:lnTo>
                      <a:pt x="364" y="34"/>
                    </a:lnTo>
                    <a:lnTo>
                      <a:pt x="366" y="34"/>
                    </a:lnTo>
                    <a:lnTo>
                      <a:pt x="368" y="34"/>
                    </a:lnTo>
                    <a:lnTo>
                      <a:pt x="369" y="35"/>
                    </a:lnTo>
                    <a:lnTo>
                      <a:pt x="371" y="35"/>
                    </a:lnTo>
                    <a:lnTo>
                      <a:pt x="373" y="36"/>
                    </a:lnTo>
                    <a:lnTo>
                      <a:pt x="375" y="36"/>
                    </a:lnTo>
                    <a:lnTo>
                      <a:pt x="376" y="37"/>
                    </a:lnTo>
                    <a:lnTo>
                      <a:pt x="378" y="38"/>
                    </a:lnTo>
                    <a:lnTo>
                      <a:pt x="380" y="38"/>
                    </a:lnTo>
                    <a:lnTo>
                      <a:pt x="382" y="40"/>
                    </a:lnTo>
                    <a:lnTo>
                      <a:pt x="383" y="41"/>
                    </a:lnTo>
                    <a:lnTo>
                      <a:pt x="385" y="42"/>
                    </a:lnTo>
                    <a:lnTo>
                      <a:pt x="386" y="42"/>
                    </a:lnTo>
                    <a:lnTo>
                      <a:pt x="388" y="43"/>
                    </a:lnTo>
                    <a:lnTo>
                      <a:pt x="388" y="42"/>
                    </a:lnTo>
                    <a:lnTo>
                      <a:pt x="155" y="420"/>
                    </a:lnTo>
                    <a:lnTo>
                      <a:pt x="153" y="419"/>
                    </a:lnTo>
                    <a:lnTo>
                      <a:pt x="150" y="418"/>
                    </a:lnTo>
                    <a:lnTo>
                      <a:pt x="148" y="418"/>
                    </a:lnTo>
                    <a:lnTo>
                      <a:pt x="145" y="419"/>
                    </a:lnTo>
                    <a:lnTo>
                      <a:pt x="142" y="420"/>
                    </a:lnTo>
                    <a:lnTo>
                      <a:pt x="140" y="420"/>
                    </a:lnTo>
                    <a:lnTo>
                      <a:pt x="137" y="422"/>
                    </a:lnTo>
                    <a:lnTo>
                      <a:pt x="136" y="423"/>
                    </a:lnTo>
                    <a:lnTo>
                      <a:pt x="136" y="440"/>
                    </a:lnTo>
                    <a:lnTo>
                      <a:pt x="137" y="444"/>
                    </a:lnTo>
                    <a:lnTo>
                      <a:pt x="138" y="449"/>
                    </a:lnTo>
                    <a:lnTo>
                      <a:pt x="139" y="454"/>
                    </a:lnTo>
                    <a:lnTo>
                      <a:pt x="140" y="457"/>
                    </a:lnTo>
                    <a:lnTo>
                      <a:pt x="141" y="462"/>
                    </a:lnTo>
                    <a:lnTo>
                      <a:pt x="142" y="467"/>
                    </a:lnTo>
                    <a:lnTo>
                      <a:pt x="142" y="471"/>
                    </a:lnTo>
                    <a:lnTo>
                      <a:pt x="143" y="475"/>
                    </a:lnTo>
                    <a:lnTo>
                      <a:pt x="144" y="479"/>
                    </a:lnTo>
                    <a:lnTo>
                      <a:pt x="144" y="484"/>
                    </a:lnTo>
                    <a:lnTo>
                      <a:pt x="145" y="489"/>
                    </a:lnTo>
                    <a:lnTo>
                      <a:pt x="145" y="492"/>
                    </a:lnTo>
                    <a:lnTo>
                      <a:pt x="146" y="497"/>
                    </a:lnTo>
                    <a:lnTo>
                      <a:pt x="146" y="502"/>
                    </a:lnTo>
                    <a:lnTo>
                      <a:pt x="146" y="505"/>
                    </a:lnTo>
                    <a:lnTo>
                      <a:pt x="147" y="510"/>
                    </a:lnTo>
                    <a:lnTo>
                      <a:pt x="147" y="514"/>
                    </a:lnTo>
                    <a:lnTo>
                      <a:pt x="147" y="519"/>
                    </a:lnTo>
                    <a:lnTo>
                      <a:pt x="147" y="524"/>
                    </a:lnTo>
                    <a:lnTo>
                      <a:pt x="147" y="527"/>
                    </a:lnTo>
                    <a:lnTo>
                      <a:pt x="147" y="532"/>
                    </a:lnTo>
                    <a:lnTo>
                      <a:pt x="147" y="537"/>
                    </a:lnTo>
                    <a:lnTo>
                      <a:pt x="146" y="541"/>
                    </a:lnTo>
                    <a:lnTo>
                      <a:pt x="146" y="545"/>
                    </a:lnTo>
                    <a:lnTo>
                      <a:pt x="145" y="549"/>
                    </a:lnTo>
                    <a:lnTo>
                      <a:pt x="145" y="554"/>
                    </a:lnTo>
                    <a:lnTo>
                      <a:pt x="144" y="559"/>
                    </a:lnTo>
                    <a:lnTo>
                      <a:pt x="144" y="563"/>
                    </a:lnTo>
                    <a:lnTo>
                      <a:pt x="143" y="568"/>
                    </a:lnTo>
                    <a:lnTo>
                      <a:pt x="142" y="573"/>
                    </a:lnTo>
                    <a:lnTo>
                      <a:pt x="141" y="577"/>
                    </a:lnTo>
                    <a:lnTo>
                      <a:pt x="140" y="582"/>
                    </a:lnTo>
                    <a:lnTo>
                      <a:pt x="138" y="588"/>
                    </a:lnTo>
                    <a:lnTo>
                      <a:pt x="136" y="594"/>
                    </a:lnTo>
                    <a:lnTo>
                      <a:pt x="134" y="600"/>
                    </a:lnTo>
                    <a:lnTo>
                      <a:pt x="131" y="607"/>
                    </a:lnTo>
                    <a:lnTo>
                      <a:pt x="128" y="612"/>
                    </a:lnTo>
                    <a:lnTo>
                      <a:pt x="125" y="619"/>
                    </a:lnTo>
                    <a:lnTo>
                      <a:pt x="121" y="625"/>
                    </a:lnTo>
                    <a:lnTo>
                      <a:pt x="118" y="632"/>
                    </a:lnTo>
                    <a:lnTo>
                      <a:pt x="114" y="639"/>
                    </a:lnTo>
                    <a:lnTo>
                      <a:pt x="109" y="646"/>
                    </a:lnTo>
                    <a:lnTo>
                      <a:pt x="105" y="653"/>
                    </a:lnTo>
                    <a:lnTo>
                      <a:pt x="100" y="660"/>
                    </a:lnTo>
                    <a:lnTo>
                      <a:pt x="96" y="667"/>
                    </a:lnTo>
                    <a:lnTo>
                      <a:pt x="91" y="674"/>
                    </a:lnTo>
                    <a:lnTo>
                      <a:pt x="86" y="681"/>
                    </a:lnTo>
                    <a:lnTo>
                      <a:pt x="81" y="688"/>
                    </a:lnTo>
                    <a:lnTo>
                      <a:pt x="76" y="695"/>
                    </a:lnTo>
                    <a:lnTo>
                      <a:pt x="70" y="702"/>
                    </a:lnTo>
                    <a:lnTo>
                      <a:pt x="65" y="709"/>
                    </a:lnTo>
                    <a:lnTo>
                      <a:pt x="60" y="716"/>
                    </a:lnTo>
                    <a:lnTo>
                      <a:pt x="54" y="722"/>
                    </a:lnTo>
                    <a:lnTo>
                      <a:pt x="49" y="729"/>
                    </a:lnTo>
                    <a:lnTo>
                      <a:pt x="43" y="736"/>
                    </a:lnTo>
                    <a:lnTo>
                      <a:pt x="38" y="742"/>
                    </a:lnTo>
                    <a:lnTo>
                      <a:pt x="33" y="748"/>
                    </a:lnTo>
                    <a:lnTo>
                      <a:pt x="28" y="754"/>
                    </a:lnTo>
                    <a:lnTo>
                      <a:pt x="23" y="759"/>
                    </a:lnTo>
                    <a:lnTo>
                      <a:pt x="18" y="765"/>
                    </a:lnTo>
                    <a:lnTo>
                      <a:pt x="14" y="770"/>
                    </a:lnTo>
                    <a:lnTo>
                      <a:pt x="9" y="776"/>
                    </a:lnTo>
                    <a:lnTo>
                      <a:pt x="4" y="780"/>
                    </a:lnTo>
                    <a:lnTo>
                      <a:pt x="0" y="785"/>
                    </a:lnTo>
                    <a:lnTo>
                      <a:pt x="6" y="782"/>
                    </a:lnTo>
                    <a:lnTo>
                      <a:pt x="11" y="778"/>
                    </a:lnTo>
                    <a:lnTo>
                      <a:pt x="17" y="773"/>
                    </a:lnTo>
                    <a:lnTo>
                      <a:pt x="23" y="769"/>
                    </a:lnTo>
                    <a:lnTo>
                      <a:pt x="30" y="764"/>
                    </a:lnTo>
                    <a:lnTo>
                      <a:pt x="35" y="758"/>
                    </a:lnTo>
                    <a:lnTo>
                      <a:pt x="42" y="752"/>
                    </a:lnTo>
                    <a:lnTo>
                      <a:pt x="49" y="747"/>
                    </a:lnTo>
                    <a:lnTo>
                      <a:pt x="55" y="741"/>
                    </a:lnTo>
                    <a:lnTo>
                      <a:pt x="62" y="734"/>
                    </a:lnTo>
                    <a:lnTo>
                      <a:pt x="69" y="727"/>
                    </a:lnTo>
                    <a:lnTo>
                      <a:pt x="76" y="720"/>
                    </a:lnTo>
                    <a:lnTo>
                      <a:pt x="83" y="713"/>
                    </a:lnTo>
                    <a:lnTo>
                      <a:pt x="89" y="705"/>
                    </a:lnTo>
                    <a:lnTo>
                      <a:pt x="96" y="696"/>
                    </a:lnTo>
                    <a:lnTo>
                      <a:pt x="102" y="688"/>
                    </a:lnTo>
                    <a:lnTo>
                      <a:pt x="108" y="680"/>
                    </a:lnTo>
                    <a:lnTo>
                      <a:pt x="114" y="671"/>
                    </a:lnTo>
                    <a:lnTo>
                      <a:pt x="120" y="663"/>
                    </a:lnTo>
                    <a:lnTo>
                      <a:pt x="126" y="653"/>
                    </a:lnTo>
                    <a:lnTo>
                      <a:pt x="132" y="644"/>
                    </a:lnTo>
                    <a:lnTo>
                      <a:pt x="137" y="635"/>
                    </a:lnTo>
                    <a:lnTo>
                      <a:pt x="142" y="625"/>
                    </a:lnTo>
                    <a:lnTo>
                      <a:pt x="146" y="616"/>
                    </a:lnTo>
                    <a:lnTo>
                      <a:pt x="151" y="607"/>
                    </a:lnTo>
                    <a:lnTo>
                      <a:pt x="155" y="596"/>
                    </a:lnTo>
                    <a:lnTo>
                      <a:pt x="158" y="587"/>
                    </a:lnTo>
                    <a:lnTo>
                      <a:pt x="161" y="576"/>
                    </a:lnTo>
                    <a:lnTo>
                      <a:pt x="163" y="567"/>
                    </a:lnTo>
                    <a:lnTo>
                      <a:pt x="165" y="556"/>
                    </a:lnTo>
                    <a:lnTo>
                      <a:pt x="166" y="546"/>
                    </a:lnTo>
                    <a:lnTo>
                      <a:pt x="167" y="535"/>
                    </a:lnTo>
                    <a:lnTo>
                      <a:pt x="168" y="530"/>
                    </a:lnTo>
                    <a:lnTo>
                      <a:pt x="168" y="524"/>
                    </a:lnTo>
                    <a:lnTo>
                      <a:pt x="168" y="518"/>
                    </a:lnTo>
                    <a:lnTo>
                      <a:pt x="168" y="513"/>
                    </a:lnTo>
                    <a:lnTo>
                      <a:pt x="168" y="509"/>
                    </a:lnTo>
                    <a:lnTo>
                      <a:pt x="168" y="503"/>
                    </a:lnTo>
                    <a:lnTo>
                      <a:pt x="168" y="498"/>
                    </a:lnTo>
                    <a:lnTo>
                      <a:pt x="168" y="493"/>
                    </a:lnTo>
                    <a:lnTo>
                      <a:pt x="167" y="489"/>
                    </a:lnTo>
                    <a:lnTo>
                      <a:pt x="167" y="484"/>
                    </a:lnTo>
                    <a:lnTo>
                      <a:pt x="166" y="478"/>
                    </a:lnTo>
                    <a:lnTo>
                      <a:pt x="166" y="474"/>
                    </a:lnTo>
                    <a:lnTo>
                      <a:pt x="165" y="468"/>
                    </a:lnTo>
                    <a:lnTo>
                      <a:pt x="164" y="462"/>
                    </a:lnTo>
                    <a:lnTo>
                      <a:pt x="163" y="456"/>
                    </a:lnTo>
                    <a:lnTo>
                      <a:pt x="162" y="449"/>
                    </a:lnTo>
                    <a:lnTo>
                      <a:pt x="162" y="448"/>
                    </a:lnTo>
                    <a:lnTo>
                      <a:pt x="162" y="447"/>
                    </a:lnTo>
                    <a:lnTo>
                      <a:pt x="162" y="444"/>
                    </a:lnTo>
                    <a:lnTo>
                      <a:pt x="161" y="442"/>
                    </a:lnTo>
                    <a:lnTo>
                      <a:pt x="161" y="440"/>
                    </a:lnTo>
                    <a:lnTo>
                      <a:pt x="160" y="439"/>
                    </a:lnTo>
                    <a:lnTo>
                      <a:pt x="159" y="436"/>
                    </a:lnTo>
                    <a:lnTo>
                      <a:pt x="159" y="434"/>
                    </a:lnTo>
                    <a:lnTo>
                      <a:pt x="158" y="432"/>
                    </a:lnTo>
                    <a:lnTo>
                      <a:pt x="157" y="429"/>
                    </a:lnTo>
                    <a:lnTo>
                      <a:pt x="157" y="427"/>
                    </a:lnTo>
                    <a:lnTo>
                      <a:pt x="156" y="426"/>
                    </a:lnTo>
                    <a:lnTo>
                      <a:pt x="156" y="423"/>
                    </a:lnTo>
                    <a:lnTo>
                      <a:pt x="155" y="422"/>
                    </a:lnTo>
                    <a:lnTo>
                      <a:pt x="155" y="421"/>
                    </a:lnTo>
                    <a:lnTo>
                      <a:pt x="155" y="420"/>
                    </a:lnTo>
                    <a:lnTo>
                      <a:pt x="224" y="40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2" name="Freeform 6"/>
              <p:cNvSpPr>
                <a:spLocks/>
              </p:cNvSpPr>
              <p:nvPr/>
            </p:nvSpPr>
            <p:spPr bwMode="auto">
              <a:xfrm>
                <a:off x="4539577" y="39718912"/>
                <a:ext cx="238795" cy="12175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" y="11"/>
                  </a:cxn>
                  <a:cxn ang="0">
                    <a:pos x="1" y="15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1" y="34"/>
                  </a:cxn>
                  <a:cxn ang="0">
                    <a:pos x="3" y="39"/>
                  </a:cxn>
                  <a:cxn ang="0">
                    <a:pos x="5" y="43"/>
                  </a:cxn>
                  <a:cxn ang="0">
                    <a:pos x="9" y="44"/>
                  </a:cxn>
                  <a:cxn ang="0">
                    <a:pos x="15" y="43"/>
                  </a:cxn>
                  <a:cxn ang="0">
                    <a:pos x="23" y="42"/>
                  </a:cxn>
                  <a:cxn ang="0">
                    <a:pos x="30" y="42"/>
                  </a:cxn>
                  <a:cxn ang="0">
                    <a:pos x="36" y="40"/>
                  </a:cxn>
                  <a:cxn ang="0">
                    <a:pos x="43" y="39"/>
                  </a:cxn>
                  <a:cxn ang="0">
                    <a:pos x="50" y="37"/>
                  </a:cxn>
                  <a:cxn ang="0">
                    <a:pos x="56" y="34"/>
                  </a:cxn>
                  <a:cxn ang="0">
                    <a:pos x="63" y="31"/>
                  </a:cxn>
                  <a:cxn ang="0">
                    <a:pos x="71" y="27"/>
                  </a:cxn>
                  <a:cxn ang="0">
                    <a:pos x="71" y="23"/>
                  </a:cxn>
                  <a:cxn ang="0">
                    <a:pos x="65" y="19"/>
                  </a:cxn>
                  <a:cxn ang="0">
                    <a:pos x="58" y="19"/>
                  </a:cxn>
                  <a:cxn ang="0">
                    <a:pos x="52" y="19"/>
                  </a:cxn>
                  <a:cxn ang="0">
                    <a:pos x="46" y="21"/>
                  </a:cxn>
                  <a:cxn ang="0">
                    <a:pos x="41" y="23"/>
                  </a:cxn>
                  <a:cxn ang="0">
                    <a:pos x="36" y="24"/>
                  </a:cxn>
                  <a:cxn ang="0">
                    <a:pos x="33" y="24"/>
                  </a:cxn>
                  <a:cxn ang="0">
                    <a:pos x="29" y="19"/>
                  </a:cxn>
                  <a:cxn ang="0">
                    <a:pos x="25" y="14"/>
                  </a:cxn>
                  <a:cxn ang="0">
                    <a:pos x="24" y="7"/>
                  </a:cxn>
                  <a:cxn ang="0">
                    <a:pos x="23" y="2"/>
                  </a:cxn>
                  <a:cxn ang="0">
                    <a:pos x="21" y="0"/>
                  </a:cxn>
                  <a:cxn ang="0">
                    <a:pos x="18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5" y="4"/>
                  </a:cxn>
                  <a:cxn ang="0">
                    <a:pos x="2" y="4"/>
                  </a:cxn>
                </a:cxnLst>
                <a:rect l="0" t="0" r="r" b="b"/>
                <a:pathLst>
                  <a:path w="75" h="45">
                    <a:moveTo>
                      <a:pt x="0" y="4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1" y="11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4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1"/>
                    </a:lnTo>
                    <a:lnTo>
                      <a:pt x="1" y="33"/>
                    </a:lnTo>
                    <a:lnTo>
                      <a:pt x="1" y="34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5" y="43"/>
                    </a:lnTo>
                    <a:lnTo>
                      <a:pt x="7" y="43"/>
                    </a:lnTo>
                    <a:lnTo>
                      <a:pt x="9" y="44"/>
                    </a:lnTo>
                    <a:lnTo>
                      <a:pt x="12" y="44"/>
                    </a:lnTo>
                    <a:lnTo>
                      <a:pt x="15" y="43"/>
                    </a:lnTo>
                    <a:lnTo>
                      <a:pt x="19" y="42"/>
                    </a:lnTo>
                    <a:lnTo>
                      <a:pt x="23" y="42"/>
                    </a:lnTo>
                    <a:lnTo>
                      <a:pt x="26" y="42"/>
                    </a:lnTo>
                    <a:lnTo>
                      <a:pt x="30" y="42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40" y="39"/>
                    </a:lnTo>
                    <a:lnTo>
                      <a:pt x="43" y="39"/>
                    </a:lnTo>
                    <a:lnTo>
                      <a:pt x="46" y="38"/>
                    </a:lnTo>
                    <a:lnTo>
                      <a:pt x="50" y="37"/>
                    </a:lnTo>
                    <a:lnTo>
                      <a:pt x="53" y="36"/>
                    </a:lnTo>
                    <a:lnTo>
                      <a:pt x="56" y="34"/>
                    </a:lnTo>
                    <a:lnTo>
                      <a:pt x="60" y="32"/>
                    </a:lnTo>
                    <a:lnTo>
                      <a:pt x="63" y="31"/>
                    </a:lnTo>
                    <a:lnTo>
                      <a:pt x="67" y="29"/>
                    </a:lnTo>
                    <a:lnTo>
                      <a:pt x="71" y="27"/>
                    </a:lnTo>
                    <a:lnTo>
                      <a:pt x="74" y="25"/>
                    </a:lnTo>
                    <a:lnTo>
                      <a:pt x="71" y="23"/>
                    </a:lnTo>
                    <a:lnTo>
                      <a:pt x="68" y="20"/>
                    </a:lnTo>
                    <a:lnTo>
                      <a:pt x="65" y="19"/>
                    </a:lnTo>
                    <a:lnTo>
                      <a:pt x="62" y="19"/>
                    </a:lnTo>
                    <a:lnTo>
                      <a:pt x="58" y="19"/>
                    </a:lnTo>
                    <a:lnTo>
                      <a:pt x="55" y="19"/>
                    </a:lnTo>
                    <a:lnTo>
                      <a:pt x="52" y="19"/>
                    </a:lnTo>
                    <a:lnTo>
                      <a:pt x="49" y="20"/>
                    </a:lnTo>
                    <a:lnTo>
                      <a:pt x="46" y="21"/>
                    </a:lnTo>
                    <a:lnTo>
                      <a:pt x="43" y="23"/>
                    </a:lnTo>
                    <a:lnTo>
                      <a:pt x="41" y="23"/>
                    </a:lnTo>
                    <a:lnTo>
                      <a:pt x="39" y="24"/>
                    </a:lnTo>
                    <a:lnTo>
                      <a:pt x="36" y="24"/>
                    </a:lnTo>
                    <a:lnTo>
                      <a:pt x="34" y="24"/>
                    </a:lnTo>
                    <a:lnTo>
                      <a:pt x="33" y="24"/>
                    </a:lnTo>
                    <a:lnTo>
                      <a:pt x="31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5" y="14"/>
                    </a:lnTo>
                    <a:lnTo>
                      <a:pt x="24" y="11"/>
                    </a:lnTo>
                    <a:lnTo>
                      <a:pt x="24" y="7"/>
                    </a:lnTo>
                    <a:lnTo>
                      <a:pt x="23" y="5"/>
                    </a:lnTo>
                    <a:lnTo>
                      <a:pt x="23" y="2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9" y="2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3" name="Freeform 7"/>
              <p:cNvSpPr>
                <a:spLocks/>
              </p:cNvSpPr>
              <p:nvPr/>
            </p:nvSpPr>
            <p:spPr bwMode="auto">
              <a:xfrm>
                <a:off x="4905729" y="38636648"/>
                <a:ext cx="168749" cy="121755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51" y="31"/>
                  </a:cxn>
                  <a:cxn ang="0">
                    <a:pos x="49" y="24"/>
                  </a:cxn>
                  <a:cxn ang="0">
                    <a:pos x="47" y="18"/>
                  </a:cxn>
                  <a:cxn ang="0">
                    <a:pos x="45" y="17"/>
                  </a:cxn>
                  <a:cxn ang="0">
                    <a:pos x="42" y="13"/>
                  </a:cxn>
                  <a:cxn ang="0">
                    <a:pos x="39" y="10"/>
                  </a:cxn>
                  <a:cxn ang="0">
                    <a:pos x="36" y="6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5" y="0"/>
                  </a:cxn>
                  <a:cxn ang="0">
                    <a:pos x="23" y="1"/>
                  </a:cxn>
                  <a:cxn ang="0">
                    <a:pos x="21" y="4"/>
                  </a:cxn>
                  <a:cxn ang="0">
                    <a:pos x="15" y="5"/>
                  </a:cxn>
                  <a:cxn ang="0">
                    <a:pos x="7" y="10"/>
                  </a:cxn>
                  <a:cxn ang="0">
                    <a:pos x="2" y="18"/>
                  </a:cxn>
                  <a:cxn ang="0">
                    <a:pos x="1" y="26"/>
                  </a:cxn>
                  <a:cxn ang="0">
                    <a:pos x="0" y="33"/>
                  </a:cxn>
                  <a:cxn ang="0">
                    <a:pos x="0" y="40"/>
                  </a:cxn>
                  <a:cxn ang="0">
                    <a:pos x="1" y="44"/>
                  </a:cxn>
                  <a:cxn ang="0">
                    <a:pos x="5" y="43"/>
                  </a:cxn>
                  <a:cxn ang="0">
                    <a:pos x="11" y="40"/>
                  </a:cxn>
                  <a:cxn ang="0">
                    <a:pos x="17" y="36"/>
                  </a:cxn>
                  <a:cxn ang="0">
                    <a:pos x="23" y="33"/>
                  </a:cxn>
                  <a:cxn ang="0">
                    <a:pos x="26" y="33"/>
                  </a:cxn>
                  <a:cxn ang="0">
                    <a:pos x="30" y="34"/>
                  </a:cxn>
                  <a:cxn ang="0">
                    <a:pos x="33" y="36"/>
                  </a:cxn>
                  <a:cxn ang="0">
                    <a:pos x="37" y="37"/>
                  </a:cxn>
                  <a:cxn ang="0">
                    <a:pos x="40" y="38"/>
                  </a:cxn>
                  <a:cxn ang="0">
                    <a:pos x="44" y="39"/>
                  </a:cxn>
                  <a:cxn ang="0">
                    <a:pos x="47" y="42"/>
                  </a:cxn>
                  <a:cxn ang="0">
                    <a:pos x="50" y="43"/>
                  </a:cxn>
                  <a:cxn ang="0">
                    <a:pos x="52" y="43"/>
                  </a:cxn>
                </a:cxnLst>
                <a:rect l="0" t="0" r="r" b="b"/>
                <a:pathLst>
                  <a:path w="53" h="45">
                    <a:moveTo>
                      <a:pt x="52" y="43"/>
                    </a:moveTo>
                    <a:lnTo>
                      <a:pt x="52" y="39"/>
                    </a:lnTo>
                    <a:lnTo>
                      <a:pt x="51" y="36"/>
                    </a:lnTo>
                    <a:lnTo>
                      <a:pt x="51" y="31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8" y="20"/>
                    </a:lnTo>
                    <a:lnTo>
                      <a:pt x="47" y="18"/>
                    </a:lnTo>
                    <a:lnTo>
                      <a:pt x="45" y="18"/>
                    </a:lnTo>
                    <a:lnTo>
                      <a:pt x="45" y="17"/>
                    </a:lnTo>
                    <a:lnTo>
                      <a:pt x="44" y="15"/>
                    </a:lnTo>
                    <a:lnTo>
                      <a:pt x="42" y="13"/>
                    </a:lnTo>
                    <a:lnTo>
                      <a:pt x="41" y="12"/>
                    </a:lnTo>
                    <a:lnTo>
                      <a:pt x="39" y="10"/>
                    </a:lnTo>
                    <a:lnTo>
                      <a:pt x="37" y="7"/>
                    </a:lnTo>
                    <a:lnTo>
                      <a:pt x="36" y="6"/>
                    </a:lnTo>
                    <a:lnTo>
                      <a:pt x="34" y="4"/>
                    </a:lnTo>
                    <a:lnTo>
                      <a:pt x="32" y="2"/>
                    </a:lnTo>
                    <a:lnTo>
                      <a:pt x="30" y="1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4" y="0"/>
                    </a:lnTo>
                    <a:lnTo>
                      <a:pt x="23" y="1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5"/>
                    </a:lnTo>
                    <a:lnTo>
                      <a:pt x="15" y="5"/>
                    </a:lnTo>
                    <a:lnTo>
                      <a:pt x="11" y="7"/>
                    </a:lnTo>
                    <a:lnTo>
                      <a:pt x="7" y="10"/>
                    </a:lnTo>
                    <a:lnTo>
                      <a:pt x="4" y="13"/>
                    </a:lnTo>
                    <a:lnTo>
                      <a:pt x="2" y="18"/>
                    </a:lnTo>
                    <a:lnTo>
                      <a:pt x="1" y="25"/>
                    </a:lnTo>
                    <a:lnTo>
                      <a:pt x="1" y="26"/>
                    </a:lnTo>
                    <a:lnTo>
                      <a:pt x="0" y="30"/>
                    </a:lnTo>
                    <a:lnTo>
                      <a:pt x="0" y="33"/>
                    </a:lnTo>
                    <a:lnTo>
                      <a:pt x="0" y="37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1" y="44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7" y="42"/>
                    </a:lnTo>
                    <a:lnTo>
                      <a:pt x="11" y="40"/>
                    </a:lnTo>
                    <a:lnTo>
                      <a:pt x="14" y="38"/>
                    </a:lnTo>
                    <a:lnTo>
                      <a:pt x="17" y="36"/>
                    </a:lnTo>
                    <a:lnTo>
                      <a:pt x="20" y="34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6" y="33"/>
                    </a:lnTo>
                    <a:lnTo>
                      <a:pt x="28" y="34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3" y="36"/>
                    </a:lnTo>
                    <a:lnTo>
                      <a:pt x="35" y="36"/>
                    </a:lnTo>
                    <a:lnTo>
                      <a:pt x="37" y="37"/>
                    </a:lnTo>
                    <a:lnTo>
                      <a:pt x="39" y="37"/>
                    </a:lnTo>
                    <a:lnTo>
                      <a:pt x="40" y="38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6" y="40"/>
                    </a:lnTo>
                    <a:lnTo>
                      <a:pt x="47" y="42"/>
                    </a:lnTo>
                    <a:lnTo>
                      <a:pt x="49" y="43"/>
                    </a:lnTo>
                    <a:lnTo>
                      <a:pt x="50" y="43"/>
                    </a:lnTo>
                    <a:lnTo>
                      <a:pt x="52" y="44"/>
                    </a:lnTo>
                    <a:lnTo>
                      <a:pt x="52" y="4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4" name="Freeform 8"/>
              <p:cNvSpPr>
                <a:spLocks/>
              </p:cNvSpPr>
              <p:nvPr/>
            </p:nvSpPr>
            <p:spPr bwMode="auto">
              <a:xfrm>
                <a:off x="3816823" y="39775731"/>
                <a:ext cx="547637" cy="1006505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44" y="2"/>
                  </a:cxn>
                  <a:cxn ang="0">
                    <a:pos x="138" y="6"/>
                  </a:cxn>
                  <a:cxn ang="0">
                    <a:pos x="140" y="32"/>
                  </a:cxn>
                  <a:cxn ang="0">
                    <a:pos x="143" y="45"/>
                  </a:cxn>
                  <a:cxn ang="0">
                    <a:pos x="145" y="58"/>
                  </a:cxn>
                  <a:cxn ang="0">
                    <a:pos x="147" y="72"/>
                  </a:cxn>
                  <a:cxn ang="0">
                    <a:pos x="148" y="85"/>
                  </a:cxn>
                  <a:cxn ang="0">
                    <a:pos x="149" y="98"/>
                  </a:cxn>
                  <a:cxn ang="0">
                    <a:pos x="149" y="111"/>
                  </a:cxn>
                  <a:cxn ang="0">
                    <a:pos x="148" y="125"/>
                  </a:cxn>
                  <a:cxn ang="0">
                    <a:pos x="147" y="138"/>
                  </a:cxn>
                  <a:cxn ang="0">
                    <a:pos x="145" y="152"/>
                  </a:cxn>
                  <a:cxn ang="0">
                    <a:pos x="142" y="166"/>
                  </a:cxn>
                  <a:cxn ang="0">
                    <a:pos x="136" y="184"/>
                  </a:cxn>
                  <a:cxn ang="0">
                    <a:pos x="127" y="204"/>
                  </a:cxn>
                  <a:cxn ang="0">
                    <a:pos x="116" y="224"/>
                  </a:cxn>
                  <a:cxn ang="0">
                    <a:pos x="102" y="245"/>
                  </a:cxn>
                  <a:cxn ang="0">
                    <a:pos x="87" y="266"/>
                  </a:cxn>
                  <a:cxn ang="0">
                    <a:pos x="71" y="287"/>
                  </a:cxn>
                  <a:cxn ang="0">
                    <a:pos x="55" y="307"/>
                  </a:cxn>
                  <a:cxn ang="0">
                    <a:pos x="39" y="327"/>
                  </a:cxn>
                  <a:cxn ang="0">
                    <a:pos x="23" y="345"/>
                  </a:cxn>
                  <a:cxn ang="0">
                    <a:pos x="9" y="362"/>
                  </a:cxn>
                  <a:cxn ang="0">
                    <a:pos x="6" y="367"/>
                  </a:cxn>
                  <a:cxn ang="0">
                    <a:pos x="23" y="355"/>
                  </a:cxn>
                  <a:cxn ang="0">
                    <a:pos x="43" y="338"/>
                  </a:cxn>
                  <a:cxn ang="0">
                    <a:pos x="63" y="319"/>
                  </a:cxn>
                  <a:cxn ang="0">
                    <a:pos x="84" y="298"/>
                  </a:cxn>
                  <a:cxn ang="0">
                    <a:pos x="104" y="273"/>
                  </a:cxn>
                  <a:cxn ang="0">
                    <a:pos x="122" y="247"/>
                  </a:cxn>
                  <a:cxn ang="0">
                    <a:pos x="139" y="219"/>
                  </a:cxn>
                  <a:cxn ang="0">
                    <a:pos x="153" y="191"/>
                  </a:cxn>
                  <a:cxn ang="0">
                    <a:pos x="163" y="160"/>
                  </a:cxn>
                  <a:cxn ang="0">
                    <a:pos x="169" y="130"/>
                  </a:cxn>
                  <a:cxn ang="0">
                    <a:pos x="171" y="107"/>
                  </a:cxn>
                  <a:cxn ang="0">
                    <a:pos x="171" y="92"/>
                  </a:cxn>
                  <a:cxn ang="0">
                    <a:pos x="171" y="77"/>
                  </a:cxn>
                  <a:cxn ang="0">
                    <a:pos x="169" y="61"/>
                  </a:cxn>
                  <a:cxn ang="0">
                    <a:pos x="167" y="45"/>
                  </a:cxn>
                  <a:cxn ang="0">
                    <a:pos x="165" y="31"/>
                  </a:cxn>
                  <a:cxn ang="0">
                    <a:pos x="163" y="25"/>
                  </a:cxn>
                  <a:cxn ang="0">
                    <a:pos x="161" y="19"/>
                  </a:cxn>
                  <a:cxn ang="0">
                    <a:pos x="159" y="12"/>
                  </a:cxn>
                  <a:cxn ang="0">
                    <a:pos x="158" y="6"/>
                  </a:cxn>
                  <a:cxn ang="0">
                    <a:pos x="157" y="2"/>
                  </a:cxn>
                </a:cxnLst>
                <a:rect l="0" t="0" r="r" b="b"/>
                <a:pathLst>
                  <a:path w="172" h="372">
                    <a:moveTo>
                      <a:pt x="157" y="2"/>
                    </a:moveTo>
                    <a:lnTo>
                      <a:pt x="155" y="1"/>
                    </a:lnTo>
                    <a:lnTo>
                      <a:pt x="152" y="0"/>
                    </a:lnTo>
                    <a:lnTo>
                      <a:pt x="150" y="0"/>
                    </a:lnTo>
                    <a:lnTo>
                      <a:pt x="147" y="1"/>
                    </a:lnTo>
                    <a:lnTo>
                      <a:pt x="144" y="2"/>
                    </a:lnTo>
                    <a:lnTo>
                      <a:pt x="142" y="2"/>
                    </a:lnTo>
                    <a:lnTo>
                      <a:pt x="139" y="5"/>
                    </a:lnTo>
                    <a:lnTo>
                      <a:pt x="138" y="6"/>
                    </a:lnTo>
                    <a:lnTo>
                      <a:pt x="138" y="22"/>
                    </a:lnTo>
                    <a:lnTo>
                      <a:pt x="139" y="27"/>
                    </a:lnTo>
                    <a:lnTo>
                      <a:pt x="140" y="32"/>
                    </a:lnTo>
                    <a:lnTo>
                      <a:pt x="141" y="37"/>
                    </a:lnTo>
                    <a:lnTo>
                      <a:pt x="142" y="40"/>
                    </a:lnTo>
                    <a:lnTo>
                      <a:pt x="143" y="45"/>
                    </a:lnTo>
                    <a:lnTo>
                      <a:pt x="144" y="49"/>
                    </a:lnTo>
                    <a:lnTo>
                      <a:pt x="144" y="54"/>
                    </a:lnTo>
                    <a:lnTo>
                      <a:pt x="145" y="58"/>
                    </a:lnTo>
                    <a:lnTo>
                      <a:pt x="146" y="62"/>
                    </a:lnTo>
                    <a:lnTo>
                      <a:pt x="146" y="67"/>
                    </a:lnTo>
                    <a:lnTo>
                      <a:pt x="147" y="72"/>
                    </a:lnTo>
                    <a:lnTo>
                      <a:pt x="147" y="75"/>
                    </a:lnTo>
                    <a:lnTo>
                      <a:pt x="148" y="80"/>
                    </a:lnTo>
                    <a:lnTo>
                      <a:pt x="148" y="85"/>
                    </a:lnTo>
                    <a:lnTo>
                      <a:pt x="148" y="88"/>
                    </a:lnTo>
                    <a:lnTo>
                      <a:pt x="149" y="93"/>
                    </a:lnTo>
                    <a:lnTo>
                      <a:pt x="149" y="98"/>
                    </a:lnTo>
                    <a:lnTo>
                      <a:pt x="149" y="102"/>
                    </a:lnTo>
                    <a:lnTo>
                      <a:pt x="149" y="107"/>
                    </a:lnTo>
                    <a:lnTo>
                      <a:pt x="149" y="111"/>
                    </a:lnTo>
                    <a:lnTo>
                      <a:pt x="149" y="115"/>
                    </a:lnTo>
                    <a:lnTo>
                      <a:pt x="149" y="120"/>
                    </a:lnTo>
                    <a:lnTo>
                      <a:pt x="148" y="125"/>
                    </a:lnTo>
                    <a:lnTo>
                      <a:pt x="148" y="128"/>
                    </a:lnTo>
                    <a:lnTo>
                      <a:pt x="147" y="133"/>
                    </a:lnTo>
                    <a:lnTo>
                      <a:pt x="147" y="138"/>
                    </a:lnTo>
                    <a:lnTo>
                      <a:pt x="146" y="143"/>
                    </a:lnTo>
                    <a:lnTo>
                      <a:pt x="146" y="147"/>
                    </a:lnTo>
                    <a:lnTo>
                      <a:pt x="145" y="152"/>
                    </a:lnTo>
                    <a:lnTo>
                      <a:pt x="144" y="157"/>
                    </a:lnTo>
                    <a:lnTo>
                      <a:pt x="143" y="161"/>
                    </a:lnTo>
                    <a:lnTo>
                      <a:pt x="142" y="166"/>
                    </a:lnTo>
                    <a:lnTo>
                      <a:pt x="140" y="172"/>
                    </a:lnTo>
                    <a:lnTo>
                      <a:pt x="138" y="178"/>
                    </a:lnTo>
                    <a:lnTo>
                      <a:pt x="136" y="184"/>
                    </a:lnTo>
                    <a:lnTo>
                      <a:pt x="133" y="191"/>
                    </a:lnTo>
                    <a:lnTo>
                      <a:pt x="130" y="197"/>
                    </a:lnTo>
                    <a:lnTo>
                      <a:pt x="127" y="204"/>
                    </a:lnTo>
                    <a:lnTo>
                      <a:pt x="123" y="210"/>
                    </a:lnTo>
                    <a:lnTo>
                      <a:pt x="120" y="217"/>
                    </a:lnTo>
                    <a:lnTo>
                      <a:pt x="116" y="224"/>
                    </a:lnTo>
                    <a:lnTo>
                      <a:pt x="111" y="231"/>
                    </a:lnTo>
                    <a:lnTo>
                      <a:pt x="107" y="238"/>
                    </a:lnTo>
                    <a:lnTo>
                      <a:pt x="102" y="245"/>
                    </a:lnTo>
                    <a:lnTo>
                      <a:pt x="97" y="252"/>
                    </a:lnTo>
                    <a:lnTo>
                      <a:pt x="92" y="259"/>
                    </a:lnTo>
                    <a:lnTo>
                      <a:pt x="87" y="266"/>
                    </a:lnTo>
                    <a:lnTo>
                      <a:pt x="82" y="273"/>
                    </a:lnTo>
                    <a:lnTo>
                      <a:pt x="77" y="280"/>
                    </a:lnTo>
                    <a:lnTo>
                      <a:pt x="71" y="287"/>
                    </a:lnTo>
                    <a:lnTo>
                      <a:pt x="66" y="294"/>
                    </a:lnTo>
                    <a:lnTo>
                      <a:pt x="61" y="302"/>
                    </a:lnTo>
                    <a:lnTo>
                      <a:pt x="55" y="307"/>
                    </a:lnTo>
                    <a:lnTo>
                      <a:pt x="50" y="314"/>
                    </a:lnTo>
                    <a:lnTo>
                      <a:pt x="44" y="322"/>
                    </a:lnTo>
                    <a:lnTo>
                      <a:pt x="39" y="327"/>
                    </a:lnTo>
                    <a:lnTo>
                      <a:pt x="34" y="333"/>
                    </a:lnTo>
                    <a:lnTo>
                      <a:pt x="28" y="339"/>
                    </a:lnTo>
                    <a:lnTo>
                      <a:pt x="23" y="345"/>
                    </a:lnTo>
                    <a:lnTo>
                      <a:pt x="18" y="351"/>
                    </a:lnTo>
                    <a:lnTo>
                      <a:pt x="14" y="356"/>
                    </a:lnTo>
                    <a:lnTo>
                      <a:pt x="9" y="362"/>
                    </a:lnTo>
                    <a:lnTo>
                      <a:pt x="4" y="366"/>
                    </a:lnTo>
                    <a:lnTo>
                      <a:pt x="0" y="371"/>
                    </a:lnTo>
                    <a:lnTo>
                      <a:pt x="6" y="367"/>
                    </a:lnTo>
                    <a:lnTo>
                      <a:pt x="11" y="364"/>
                    </a:lnTo>
                    <a:lnTo>
                      <a:pt x="17" y="359"/>
                    </a:lnTo>
                    <a:lnTo>
                      <a:pt x="23" y="355"/>
                    </a:lnTo>
                    <a:lnTo>
                      <a:pt x="30" y="350"/>
                    </a:lnTo>
                    <a:lnTo>
                      <a:pt x="36" y="344"/>
                    </a:lnTo>
                    <a:lnTo>
                      <a:pt x="43" y="338"/>
                    </a:lnTo>
                    <a:lnTo>
                      <a:pt x="50" y="332"/>
                    </a:lnTo>
                    <a:lnTo>
                      <a:pt x="56" y="326"/>
                    </a:lnTo>
                    <a:lnTo>
                      <a:pt x="63" y="319"/>
                    </a:lnTo>
                    <a:lnTo>
                      <a:pt x="70" y="312"/>
                    </a:lnTo>
                    <a:lnTo>
                      <a:pt x="77" y="305"/>
                    </a:lnTo>
                    <a:lnTo>
                      <a:pt x="84" y="298"/>
                    </a:lnTo>
                    <a:lnTo>
                      <a:pt x="90" y="290"/>
                    </a:lnTo>
                    <a:lnTo>
                      <a:pt x="97" y="281"/>
                    </a:lnTo>
                    <a:lnTo>
                      <a:pt x="104" y="273"/>
                    </a:lnTo>
                    <a:lnTo>
                      <a:pt x="110" y="265"/>
                    </a:lnTo>
                    <a:lnTo>
                      <a:pt x="116" y="256"/>
                    </a:lnTo>
                    <a:lnTo>
                      <a:pt x="122" y="247"/>
                    </a:lnTo>
                    <a:lnTo>
                      <a:pt x="128" y="238"/>
                    </a:lnTo>
                    <a:lnTo>
                      <a:pt x="134" y="228"/>
                    </a:lnTo>
                    <a:lnTo>
                      <a:pt x="139" y="219"/>
                    </a:lnTo>
                    <a:lnTo>
                      <a:pt x="144" y="210"/>
                    </a:lnTo>
                    <a:lnTo>
                      <a:pt x="148" y="200"/>
                    </a:lnTo>
                    <a:lnTo>
                      <a:pt x="153" y="191"/>
                    </a:lnTo>
                    <a:lnTo>
                      <a:pt x="157" y="180"/>
                    </a:lnTo>
                    <a:lnTo>
                      <a:pt x="160" y="171"/>
                    </a:lnTo>
                    <a:lnTo>
                      <a:pt x="163" y="160"/>
                    </a:lnTo>
                    <a:lnTo>
                      <a:pt x="166" y="151"/>
                    </a:lnTo>
                    <a:lnTo>
                      <a:pt x="168" y="140"/>
                    </a:lnTo>
                    <a:lnTo>
                      <a:pt x="169" y="130"/>
                    </a:lnTo>
                    <a:lnTo>
                      <a:pt x="170" y="119"/>
                    </a:lnTo>
                    <a:lnTo>
                      <a:pt x="171" y="113"/>
                    </a:lnTo>
                    <a:lnTo>
                      <a:pt x="171" y="107"/>
                    </a:lnTo>
                    <a:lnTo>
                      <a:pt x="171" y="101"/>
                    </a:lnTo>
                    <a:lnTo>
                      <a:pt x="171" y="97"/>
                    </a:lnTo>
                    <a:lnTo>
                      <a:pt x="171" y="92"/>
                    </a:lnTo>
                    <a:lnTo>
                      <a:pt x="171" y="86"/>
                    </a:lnTo>
                    <a:lnTo>
                      <a:pt x="171" y="81"/>
                    </a:lnTo>
                    <a:lnTo>
                      <a:pt x="171" y="77"/>
                    </a:lnTo>
                    <a:lnTo>
                      <a:pt x="170" y="72"/>
                    </a:lnTo>
                    <a:lnTo>
                      <a:pt x="170" y="67"/>
                    </a:lnTo>
                    <a:lnTo>
                      <a:pt x="169" y="61"/>
                    </a:lnTo>
                    <a:lnTo>
                      <a:pt x="169" y="57"/>
                    </a:lnTo>
                    <a:lnTo>
                      <a:pt x="168" y="51"/>
                    </a:lnTo>
                    <a:lnTo>
                      <a:pt x="167" y="45"/>
                    </a:lnTo>
                    <a:lnTo>
                      <a:pt x="166" y="39"/>
                    </a:lnTo>
                    <a:lnTo>
                      <a:pt x="165" y="32"/>
                    </a:lnTo>
                    <a:lnTo>
                      <a:pt x="165" y="31"/>
                    </a:lnTo>
                    <a:lnTo>
                      <a:pt x="164" y="29"/>
                    </a:lnTo>
                    <a:lnTo>
                      <a:pt x="164" y="27"/>
                    </a:lnTo>
                    <a:lnTo>
                      <a:pt x="163" y="25"/>
                    </a:lnTo>
                    <a:lnTo>
                      <a:pt x="163" y="22"/>
                    </a:lnTo>
                    <a:lnTo>
                      <a:pt x="162" y="21"/>
                    </a:lnTo>
                    <a:lnTo>
                      <a:pt x="161" y="19"/>
                    </a:lnTo>
                    <a:lnTo>
                      <a:pt x="161" y="16"/>
                    </a:lnTo>
                    <a:lnTo>
                      <a:pt x="160" y="14"/>
                    </a:lnTo>
                    <a:lnTo>
                      <a:pt x="159" y="12"/>
                    </a:lnTo>
                    <a:lnTo>
                      <a:pt x="159" y="9"/>
                    </a:lnTo>
                    <a:lnTo>
                      <a:pt x="158" y="8"/>
                    </a:lnTo>
                    <a:lnTo>
                      <a:pt x="158" y="6"/>
                    </a:lnTo>
                    <a:lnTo>
                      <a:pt x="157" y="5"/>
                    </a:lnTo>
                    <a:lnTo>
                      <a:pt x="157" y="4"/>
                    </a:lnTo>
                    <a:lnTo>
                      <a:pt x="157" y="2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5" name="Freeform 9"/>
              <p:cNvSpPr>
                <a:spLocks/>
              </p:cNvSpPr>
              <p:nvPr/>
            </p:nvSpPr>
            <p:spPr bwMode="auto">
              <a:xfrm>
                <a:off x="4603255" y="38723229"/>
                <a:ext cx="700466" cy="533015"/>
              </a:xfrm>
              <a:custGeom>
                <a:avLst/>
                <a:gdLst/>
                <a:ahLst/>
                <a:cxnLst>
                  <a:cxn ang="0">
                    <a:pos x="125" y="2"/>
                  </a:cxn>
                  <a:cxn ang="0">
                    <a:pos x="141" y="8"/>
                  </a:cxn>
                  <a:cxn ang="0">
                    <a:pos x="155" y="16"/>
                  </a:cxn>
                  <a:cxn ang="0">
                    <a:pos x="166" y="26"/>
                  </a:cxn>
                  <a:cxn ang="0">
                    <a:pos x="176" y="39"/>
                  </a:cxn>
                  <a:cxn ang="0">
                    <a:pos x="185" y="52"/>
                  </a:cxn>
                  <a:cxn ang="0">
                    <a:pos x="192" y="66"/>
                  </a:cxn>
                  <a:cxn ang="0">
                    <a:pos x="200" y="80"/>
                  </a:cxn>
                  <a:cxn ang="0">
                    <a:pos x="205" y="95"/>
                  </a:cxn>
                  <a:cxn ang="0">
                    <a:pos x="212" y="109"/>
                  </a:cxn>
                  <a:cxn ang="0">
                    <a:pos x="219" y="121"/>
                  </a:cxn>
                  <a:cxn ang="0">
                    <a:pos x="215" y="138"/>
                  </a:cxn>
                  <a:cxn ang="0">
                    <a:pos x="206" y="152"/>
                  </a:cxn>
                  <a:cxn ang="0">
                    <a:pos x="196" y="159"/>
                  </a:cxn>
                  <a:cxn ang="0">
                    <a:pos x="183" y="162"/>
                  </a:cxn>
                  <a:cxn ang="0">
                    <a:pos x="170" y="161"/>
                  </a:cxn>
                  <a:cxn ang="0">
                    <a:pos x="163" y="163"/>
                  </a:cxn>
                  <a:cxn ang="0">
                    <a:pos x="153" y="167"/>
                  </a:cxn>
                  <a:cxn ang="0">
                    <a:pos x="146" y="169"/>
                  </a:cxn>
                  <a:cxn ang="0">
                    <a:pos x="135" y="174"/>
                  </a:cxn>
                  <a:cxn ang="0">
                    <a:pos x="126" y="184"/>
                  </a:cxn>
                  <a:cxn ang="0">
                    <a:pos x="116" y="191"/>
                  </a:cxn>
                  <a:cxn ang="0">
                    <a:pos x="105" y="196"/>
                  </a:cxn>
                  <a:cxn ang="0">
                    <a:pos x="93" y="195"/>
                  </a:cxn>
                  <a:cxn ang="0">
                    <a:pos x="81" y="186"/>
                  </a:cxn>
                  <a:cxn ang="0">
                    <a:pos x="66" y="176"/>
                  </a:cxn>
                  <a:cxn ang="0">
                    <a:pos x="52" y="163"/>
                  </a:cxn>
                  <a:cxn ang="0">
                    <a:pos x="38" y="151"/>
                  </a:cxn>
                  <a:cxn ang="0">
                    <a:pos x="25" y="137"/>
                  </a:cxn>
                  <a:cxn ang="0">
                    <a:pos x="14" y="125"/>
                  </a:cxn>
                  <a:cxn ang="0">
                    <a:pos x="6" y="112"/>
                  </a:cxn>
                  <a:cxn ang="0">
                    <a:pos x="1" y="101"/>
                  </a:cxn>
                  <a:cxn ang="0">
                    <a:pos x="0" y="91"/>
                  </a:cxn>
                  <a:cxn ang="0">
                    <a:pos x="4" y="83"/>
                  </a:cxn>
                  <a:cxn ang="0">
                    <a:pos x="14" y="76"/>
                  </a:cxn>
                  <a:cxn ang="0">
                    <a:pos x="23" y="71"/>
                  </a:cxn>
                  <a:cxn ang="0">
                    <a:pos x="32" y="65"/>
                  </a:cxn>
                  <a:cxn ang="0">
                    <a:pos x="41" y="57"/>
                  </a:cxn>
                  <a:cxn ang="0">
                    <a:pos x="49" y="49"/>
                  </a:cxn>
                  <a:cxn ang="0">
                    <a:pos x="56" y="40"/>
                  </a:cxn>
                  <a:cxn ang="0">
                    <a:pos x="65" y="31"/>
                  </a:cxn>
                  <a:cxn ang="0">
                    <a:pos x="74" y="23"/>
                  </a:cxn>
                  <a:cxn ang="0">
                    <a:pos x="83" y="15"/>
                  </a:cxn>
                  <a:cxn ang="0">
                    <a:pos x="92" y="8"/>
                  </a:cxn>
                  <a:cxn ang="0">
                    <a:pos x="104" y="2"/>
                  </a:cxn>
                </a:cxnLst>
                <a:rect l="0" t="0" r="r" b="b"/>
                <a:pathLst>
                  <a:path w="220" h="197">
                    <a:moveTo>
                      <a:pt x="112" y="0"/>
                    </a:moveTo>
                    <a:lnTo>
                      <a:pt x="119" y="1"/>
                    </a:lnTo>
                    <a:lnTo>
                      <a:pt x="125" y="2"/>
                    </a:lnTo>
                    <a:lnTo>
                      <a:pt x="130" y="3"/>
                    </a:lnTo>
                    <a:lnTo>
                      <a:pt x="136" y="6"/>
                    </a:lnTo>
                    <a:lnTo>
                      <a:pt x="141" y="8"/>
                    </a:lnTo>
                    <a:lnTo>
                      <a:pt x="146" y="10"/>
                    </a:lnTo>
                    <a:lnTo>
                      <a:pt x="151" y="12"/>
                    </a:lnTo>
                    <a:lnTo>
                      <a:pt x="155" y="16"/>
                    </a:lnTo>
                    <a:lnTo>
                      <a:pt x="159" y="19"/>
                    </a:lnTo>
                    <a:lnTo>
                      <a:pt x="163" y="23"/>
                    </a:lnTo>
                    <a:lnTo>
                      <a:pt x="166" y="26"/>
                    </a:lnTo>
                    <a:lnTo>
                      <a:pt x="170" y="31"/>
                    </a:lnTo>
                    <a:lnTo>
                      <a:pt x="173" y="34"/>
                    </a:lnTo>
                    <a:lnTo>
                      <a:pt x="176" y="39"/>
                    </a:lnTo>
                    <a:lnTo>
                      <a:pt x="179" y="43"/>
                    </a:lnTo>
                    <a:lnTo>
                      <a:pt x="182" y="48"/>
                    </a:lnTo>
                    <a:lnTo>
                      <a:pt x="185" y="52"/>
                    </a:lnTo>
                    <a:lnTo>
                      <a:pt x="188" y="57"/>
                    </a:lnTo>
                    <a:lnTo>
                      <a:pt x="190" y="61"/>
                    </a:lnTo>
                    <a:lnTo>
                      <a:pt x="192" y="66"/>
                    </a:lnTo>
                    <a:lnTo>
                      <a:pt x="195" y="71"/>
                    </a:lnTo>
                    <a:lnTo>
                      <a:pt x="197" y="76"/>
                    </a:lnTo>
                    <a:lnTo>
                      <a:pt x="200" y="80"/>
                    </a:lnTo>
                    <a:lnTo>
                      <a:pt x="201" y="86"/>
                    </a:lnTo>
                    <a:lnTo>
                      <a:pt x="203" y="91"/>
                    </a:lnTo>
                    <a:lnTo>
                      <a:pt x="205" y="95"/>
                    </a:lnTo>
                    <a:lnTo>
                      <a:pt x="207" y="100"/>
                    </a:lnTo>
                    <a:lnTo>
                      <a:pt x="210" y="104"/>
                    </a:lnTo>
                    <a:lnTo>
                      <a:pt x="212" y="109"/>
                    </a:lnTo>
                    <a:lnTo>
                      <a:pt x="214" y="113"/>
                    </a:lnTo>
                    <a:lnTo>
                      <a:pt x="217" y="117"/>
                    </a:lnTo>
                    <a:lnTo>
                      <a:pt x="219" y="121"/>
                    </a:lnTo>
                    <a:lnTo>
                      <a:pt x="219" y="127"/>
                    </a:lnTo>
                    <a:lnTo>
                      <a:pt x="217" y="134"/>
                    </a:lnTo>
                    <a:lnTo>
                      <a:pt x="215" y="138"/>
                    </a:lnTo>
                    <a:lnTo>
                      <a:pt x="213" y="143"/>
                    </a:lnTo>
                    <a:lnTo>
                      <a:pt x="210" y="147"/>
                    </a:lnTo>
                    <a:lnTo>
                      <a:pt x="206" y="152"/>
                    </a:lnTo>
                    <a:lnTo>
                      <a:pt x="203" y="154"/>
                    </a:lnTo>
                    <a:lnTo>
                      <a:pt x="200" y="157"/>
                    </a:lnTo>
                    <a:lnTo>
                      <a:pt x="196" y="159"/>
                    </a:lnTo>
                    <a:lnTo>
                      <a:pt x="192" y="161"/>
                    </a:lnTo>
                    <a:lnTo>
                      <a:pt x="187" y="162"/>
                    </a:lnTo>
                    <a:lnTo>
                      <a:pt x="183" y="162"/>
                    </a:lnTo>
                    <a:lnTo>
                      <a:pt x="178" y="162"/>
                    </a:lnTo>
                    <a:lnTo>
                      <a:pt x="174" y="162"/>
                    </a:lnTo>
                    <a:lnTo>
                      <a:pt x="170" y="161"/>
                    </a:lnTo>
                    <a:lnTo>
                      <a:pt x="166" y="160"/>
                    </a:lnTo>
                    <a:lnTo>
                      <a:pt x="164" y="162"/>
                    </a:lnTo>
                    <a:lnTo>
                      <a:pt x="163" y="163"/>
                    </a:lnTo>
                    <a:lnTo>
                      <a:pt x="160" y="164"/>
                    </a:lnTo>
                    <a:lnTo>
                      <a:pt x="157" y="165"/>
                    </a:lnTo>
                    <a:lnTo>
                      <a:pt x="153" y="167"/>
                    </a:lnTo>
                    <a:lnTo>
                      <a:pt x="151" y="168"/>
                    </a:lnTo>
                    <a:lnTo>
                      <a:pt x="148" y="168"/>
                    </a:lnTo>
                    <a:lnTo>
                      <a:pt x="146" y="169"/>
                    </a:lnTo>
                    <a:lnTo>
                      <a:pt x="142" y="170"/>
                    </a:lnTo>
                    <a:lnTo>
                      <a:pt x="139" y="172"/>
                    </a:lnTo>
                    <a:lnTo>
                      <a:pt x="135" y="174"/>
                    </a:lnTo>
                    <a:lnTo>
                      <a:pt x="132" y="178"/>
                    </a:lnTo>
                    <a:lnTo>
                      <a:pt x="129" y="180"/>
                    </a:lnTo>
                    <a:lnTo>
                      <a:pt x="126" y="184"/>
                    </a:lnTo>
                    <a:lnTo>
                      <a:pt x="123" y="187"/>
                    </a:lnTo>
                    <a:lnTo>
                      <a:pt x="119" y="189"/>
                    </a:lnTo>
                    <a:lnTo>
                      <a:pt x="116" y="191"/>
                    </a:lnTo>
                    <a:lnTo>
                      <a:pt x="112" y="194"/>
                    </a:lnTo>
                    <a:lnTo>
                      <a:pt x="108" y="195"/>
                    </a:lnTo>
                    <a:lnTo>
                      <a:pt x="105" y="196"/>
                    </a:lnTo>
                    <a:lnTo>
                      <a:pt x="101" y="196"/>
                    </a:lnTo>
                    <a:lnTo>
                      <a:pt x="97" y="196"/>
                    </a:lnTo>
                    <a:lnTo>
                      <a:pt x="93" y="195"/>
                    </a:lnTo>
                    <a:lnTo>
                      <a:pt x="89" y="193"/>
                    </a:lnTo>
                    <a:lnTo>
                      <a:pt x="85" y="189"/>
                    </a:lnTo>
                    <a:lnTo>
                      <a:pt x="81" y="186"/>
                    </a:lnTo>
                    <a:lnTo>
                      <a:pt x="76" y="182"/>
                    </a:lnTo>
                    <a:lnTo>
                      <a:pt x="71" y="179"/>
                    </a:lnTo>
                    <a:lnTo>
                      <a:pt x="66" y="176"/>
                    </a:lnTo>
                    <a:lnTo>
                      <a:pt x="61" y="171"/>
                    </a:lnTo>
                    <a:lnTo>
                      <a:pt x="56" y="168"/>
                    </a:lnTo>
                    <a:lnTo>
                      <a:pt x="52" y="163"/>
                    </a:lnTo>
                    <a:lnTo>
                      <a:pt x="47" y="159"/>
                    </a:lnTo>
                    <a:lnTo>
                      <a:pt x="43" y="155"/>
                    </a:lnTo>
                    <a:lnTo>
                      <a:pt x="38" y="151"/>
                    </a:lnTo>
                    <a:lnTo>
                      <a:pt x="33" y="146"/>
                    </a:lnTo>
                    <a:lnTo>
                      <a:pt x="29" y="142"/>
                    </a:lnTo>
                    <a:lnTo>
                      <a:pt x="25" y="137"/>
                    </a:lnTo>
                    <a:lnTo>
                      <a:pt x="21" y="134"/>
                    </a:lnTo>
                    <a:lnTo>
                      <a:pt x="18" y="129"/>
                    </a:lnTo>
                    <a:lnTo>
                      <a:pt x="14" y="125"/>
                    </a:lnTo>
                    <a:lnTo>
                      <a:pt x="11" y="120"/>
                    </a:lnTo>
                    <a:lnTo>
                      <a:pt x="8" y="117"/>
                    </a:lnTo>
                    <a:lnTo>
                      <a:pt x="6" y="112"/>
                    </a:lnTo>
                    <a:lnTo>
                      <a:pt x="4" y="109"/>
                    </a:lnTo>
                    <a:lnTo>
                      <a:pt x="2" y="104"/>
                    </a:lnTo>
                    <a:lnTo>
                      <a:pt x="1" y="101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0" y="91"/>
                    </a:lnTo>
                    <a:lnTo>
                      <a:pt x="1" y="87"/>
                    </a:lnTo>
                    <a:lnTo>
                      <a:pt x="2" y="85"/>
                    </a:lnTo>
                    <a:lnTo>
                      <a:pt x="4" y="83"/>
                    </a:lnTo>
                    <a:lnTo>
                      <a:pt x="7" y="79"/>
                    </a:lnTo>
                    <a:lnTo>
                      <a:pt x="10" y="78"/>
                    </a:lnTo>
                    <a:lnTo>
                      <a:pt x="14" y="76"/>
                    </a:lnTo>
                    <a:lnTo>
                      <a:pt x="18" y="75"/>
                    </a:lnTo>
                    <a:lnTo>
                      <a:pt x="20" y="73"/>
                    </a:lnTo>
                    <a:lnTo>
                      <a:pt x="23" y="71"/>
                    </a:lnTo>
                    <a:lnTo>
                      <a:pt x="26" y="69"/>
                    </a:lnTo>
                    <a:lnTo>
                      <a:pt x="29" y="67"/>
                    </a:lnTo>
                    <a:lnTo>
                      <a:pt x="32" y="65"/>
                    </a:lnTo>
                    <a:lnTo>
                      <a:pt x="35" y="62"/>
                    </a:lnTo>
                    <a:lnTo>
                      <a:pt x="38" y="60"/>
                    </a:lnTo>
                    <a:lnTo>
                      <a:pt x="41" y="57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49"/>
                    </a:lnTo>
                    <a:lnTo>
                      <a:pt x="52" y="45"/>
                    </a:lnTo>
                    <a:lnTo>
                      <a:pt x="54" y="43"/>
                    </a:lnTo>
                    <a:lnTo>
                      <a:pt x="56" y="40"/>
                    </a:lnTo>
                    <a:lnTo>
                      <a:pt x="59" y="36"/>
                    </a:lnTo>
                    <a:lnTo>
                      <a:pt x="62" y="34"/>
                    </a:lnTo>
                    <a:lnTo>
                      <a:pt x="65" y="31"/>
                    </a:lnTo>
                    <a:lnTo>
                      <a:pt x="68" y="28"/>
                    </a:lnTo>
                    <a:lnTo>
                      <a:pt x="70" y="25"/>
                    </a:lnTo>
                    <a:lnTo>
                      <a:pt x="74" y="23"/>
                    </a:lnTo>
                    <a:lnTo>
                      <a:pt x="77" y="19"/>
                    </a:lnTo>
                    <a:lnTo>
                      <a:pt x="80" y="17"/>
                    </a:lnTo>
                    <a:lnTo>
                      <a:pt x="83" y="15"/>
                    </a:lnTo>
                    <a:lnTo>
                      <a:pt x="86" y="12"/>
                    </a:lnTo>
                    <a:lnTo>
                      <a:pt x="90" y="10"/>
                    </a:lnTo>
                    <a:lnTo>
                      <a:pt x="92" y="8"/>
                    </a:lnTo>
                    <a:lnTo>
                      <a:pt x="96" y="6"/>
                    </a:lnTo>
                    <a:lnTo>
                      <a:pt x="100" y="5"/>
                    </a:lnTo>
                    <a:lnTo>
                      <a:pt x="104" y="2"/>
                    </a:lnTo>
                    <a:lnTo>
                      <a:pt x="108" y="1"/>
                    </a:lnTo>
                    <a:lnTo>
                      <a:pt x="112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6" name="Freeform 10"/>
              <p:cNvSpPr>
                <a:spLocks/>
              </p:cNvSpPr>
              <p:nvPr/>
            </p:nvSpPr>
            <p:spPr bwMode="auto">
              <a:xfrm>
                <a:off x="4603255" y="38723229"/>
                <a:ext cx="719570" cy="551955"/>
              </a:xfrm>
              <a:custGeom>
                <a:avLst/>
                <a:gdLst/>
                <a:ahLst/>
                <a:cxnLst>
                  <a:cxn ang="0">
                    <a:pos x="128" y="2"/>
                  </a:cxn>
                  <a:cxn ang="0">
                    <a:pos x="145" y="8"/>
                  </a:cxn>
                  <a:cxn ang="0">
                    <a:pos x="159" y="16"/>
                  </a:cxn>
                  <a:cxn ang="0">
                    <a:pos x="171" y="27"/>
                  </a:cxn>
                  <a:cxn ang="0">
                    <a:pos x="181" y="40"/>
                  </a:cxn>
                  <a:cxn ang="0">
                    <a:pos x="190" y="54"/>
                  </a:cxn>
                  <a:cxn ang="0">
                    <a:pos x="197" y="68"/>
                  </a:cxn>
                  <a:cxn ang="0">
                    <a:pos x="205" y="83"/>
                  </a:cxn>
                  <a:cxn ang="0">
                    <a:pos x="211" y="99"/>
                  </a:cxn>
                  <a:cxn ang="0">
                    <a:pos x="218" y="113"/>
                  </a:cxn>
                  <a:cxn ang="0">
                    <a:pos x="225" y="126"/>
                  </a:cxn>
                  <a:cxn ang="0">
                    <a:pos x="221" y="143"/>
                  </a:cxn>
                  <a:cxn ang="0">
                    <a:pos x="212" y="157"/>
                  </a:cxn>
                  <a:cxn ang="0">
                    <a:pos x="201" y="164"/>
                  </a:cxn>
                  <a:cxn ang="0">
                    <a:pos x="188" y="168"/>
                  </a:cxn>
                  <a:cxn ang="0">
                    <a:pos x="175" y="167"/>
                  </a:cxn>
                  <a:cxn ang="0">
                    <a:pos x="167" y="169"/>
                  </a:cxn>
                  <a:cxn ang="0">
                    <a:pos x="157" y="172"/>
                  </a:cxn>
                  <a:cxn ang="0">
                    <a:pos x="150" y="175"/>
                  </a:cxn>
                  <a:cxn ang="0">
                    <a:pos x="139" y="181"/>
                  </a:cxn>
                  <a:cxn ang="0">
                    <a:pos x="129" y="190"/>
                  </a:cxn>
                  <a:cxn ang="0">
                    <a:pos x="119" y="198"/>
                  </a:cxn>
                  <a:cxn ang="0">
                    <a:pos x="108" y="203"/>
                  </a:cxn>
                  <a:cxn ang="0">
                    <a:pos x="96" y="202"/>
                  </a:cxn>
                  <a:cxn ang="0">
                    <a:pos x="83" y="192"/>
                  </a:cxn>
                  <a:cxn ang="0">
                    <a:pos x="68" y="182"/>
                  </a:cxn>
                  <a:cxn ang="0">
                    <a:pos x="53" y="169"/>
                  </a:cxn>
                  <a:cxn ang="0">
                    <a:pos x="39" y="156"/>
                  </a:cxn>
                  <a:cxn ang="0">
                    <a:pos x="26" y="142"/>
                  </a:cxn>
                  <a:cxn ang="0">
                    <a:pos x="14" y="129"/>
                  </a:cxn>
                  <a:cxn ang="0">
                    <a:pos x="6" y="116"/>
                  </a:cxn>
                  <a:cxn ang="0">
                    <a:pos x="1" y="104"/>
                  </a:cxn>
                  <a:cxn ang="0">
                    <a:pos x="0" y="94"/>
                  </a:cxn>
                  <a:cxn ang="0">
                    <a:pos x="4" y="86"/>
                  </a:cxn>
                  <a:cxn ang="0">
                    <a:pos x="14" y="79"/>
                  </a:cxn>
                  <a:cxn ang="0">
                    <a:pos x="24" y="74"/>
                  </a:cxn>
                  <a:cxn ang="0">
                    <a:pos x="33" y="67"/>
                  </a:cxn>
                  <a:cxn ang="0">
                    <a:pos x="42" y="59"/>
                  </a:cxn>
                  <a:cxn ang="0">
                    <a:pos x="50" y="50"/>
                  </a:cxn>
                  <a:cxn ang="0">
                    <a:pos x="58" y="41"/>
                  </a:cxn>
                  <a:cxn ang="0">
                    <a:pos x="67" y="32"/>
                  </a:cxn>
                  <a:cxn ang="0">
                    <a:pos x="76" y="23"/>
                  </a:cxn>
                  <a:cxn ang="0">
                    <a:pos x="85" y="15"/>
                  </a:cxn>
                  <a:cxn ang="0">
                    <a:pos x="95" y="8"/>
                  </a:cxn>
                  <a:cxn ang="0">
                    <a:pos x="107" y="2"/>
                  </a:cxn>
                </a:cxnLst>
                <a:rect l="0" t="0" r="r" b="b"/>
                <a:pathLst>
                  <a:path w="226" h="204">
                    <a:moveTo>
                      <a:pt x="115" y="0"/>
                    </a:moveTo>
                    <a:lnTo>
                      <a:pt x="122" y="1"/>
                    </a:lnTo>
                    <a:lnTo>
                      <a:pt x="128" y="2"/>
                    </a:lnTo>
                    <a:lnTo>
                      <a:pt x="134" y="4"/>
                    </a:lnTo>
                    <a:lnTo>
                      <a:pt x="140" y="6"/>
                    </a:lnTo>
                    <a:lnTo>
                      <a:pt x="145" y="8"/>
                    </a:lnTo>
                    <a:lnTo>
                      <a:pt x="150" y="11"/>
                    </a:lnTo>
                    <a:lnTo>
                      <a:pt x="155" y="13"/>
                    </a:lnTo>
                    <a:lnTo>
                      <a:pt x="159" y="16"/>
                    </a:lnTo>
                    <a:lnTo>
                      <a:pt x="163" y="20"/>
                    </a:lnTo>
                    <a:lnTo>
                      <a:pt x="167" y="23"/>
                    </a:lnTo>
                    <a:lnTo>
                      <a:pt x="171" y="27"/>
                    </a:lnTo>
                    <a:lnTo>
                      <a:pt x="175" y="32"/>
                    </a:lnTo>
                    <a:lnTo>
                      <a:pt x="178" y="35"/>
                    </a:lnTo>
                    <a:lnTo>
                      <a:pt x="181" y="40"/>
                    </a:lnTo>
                    <a:lnTo>
                      <a:pt x="184" y="45"/>
                    </a:lnTo>
                    <a:lnTo>
                      <a:pt x="187" y="49"/>
                    </a:lnTo>
                    <a:lnTo>
                      <a:pt x="190" y="54"/>
                    </a:lnTo>
                    <a:lnTo>
                      <a:pt x="193" y="59"/>
                    </a:lnTo>
                    <a:lnTo>
                      <a:pt x="195" y="63"/>
                    </a:lnTo>
                    <a:lnTo>
                      <a:pt x="197" y="68"/>
                    </a:lnTo>
                    <a:lnTo>
                      <a:pt x="200" y="74"/>
                    </a:lnTo>
                    <a:lnTo>
                      <a:pt x="202" y="79"/>
                    </a:lnTo>
                    <a:lnTo>
                      <a:pt x="205" y="83"/>
                    </a:lnTo>
                    <a:lnTo>
                      <a:pt x="207" y="89"/>
                    </a:lnTo>
                    <a:lnTo>
                      <a:pt x="209" y="94"/>
                    </a:lnTo>
                    <a:lnTo>
                      <a:pt x="211" y="99"/>
                    </a:lnTo>
                    <a:lnTo>
                      <a:pt x="213" y="103"/>
                    </a:lnTo>
                    <a:lnTo>
                      <a:pt x="216" y="108"/>
                    </a:lnTo>
                    <a:lnTo>
                      <a:pt x="218" y="113"/>
                    </a:lnTo>
                    <a:lnTo>
                      <a:pt x="220" y="117"/>
                    </a:lnTo>
                    <a:lnTo>
                      <a:pt x="223" y="121"/>
                    </a:lnTo>
                    <a:lnTo>
                      <a:pt x="225" y="126"/>
                    </a:lnTo>
                    <a:lnTo>
                      <a:pt x="225" y="131"/>
                    </a:lnTo>
                    <a:lnTo>
                      <a:pt x="223" y="138"/>
                    </a:lnTo>
                    <a:lnTo>
                      <a:pt x="221" y="143"/>
                    </a:lnTo>
                    <a:lnTo>
                      <a:pt x="219" y="148"/>
                    </a:lnTo>
                    <a:lnTo>
                      <a:pt x="216" y="153"/>
                    </a:lnTo>
                    <a:lnTo>
                      <a:pt x="212" y="157"/>
                    </a:lnTo>
                    <a:lnTo>
                      <a:pt x="209" y="160"/>
                    </a:lnTo>
                    <a:lnTo>
                      <a:pt x="205" y="163"/>
                    </a:lnTo>
                    <a:lnTo>
                      <a:pt x="201" y="164"/>
                    </a:lnTo>
                    <a:lnTo>
                      <a:pt x="197" y="167"/>
                    </a:lnTo>
                    <a:lnTo>
                      <a:pt x="192" y="168"/>
                    </a:lnTo>
                    <a:lnTo>
                      <a:pt x="188" y="168"/>
                    </a:lnTo>
                    <a:lnTo>
                      <a:pt x="183" y="168"/>
                    </a:lnTo>
                    <a:lnTo>
                      <a:pt x="179" y="168"/>
                    </a:lnTo>
                    <a:lnTo>
                      <a:pt x="175" y="167"/>
                    </a:lnTo>
                    <a:lnTo>
                      <a:pt x="171" y="165"/>
                    </a:lnTo>
                    <a:lnTo>
                      <a:pt x="169" y="168"/>
                    </a:lnTo>
                    <a:lnTo>
                      <a:pt x="167" y="169"/>
                    </a:lnTo>
                    <a:lnTo>
                      <a:pt x="164" y="170"/>
                    </a:lnTo>
                    <a:lnTo>
                      <a:pt x="161" y="171"/>
                    </a:lnTo>
                    <a:lnTo>
                      <a:pt x="157" y="172"/>
                    </a:lnTo>
                    <a:lnTo>
                      <a:pt x="155" y="174"/>
                    </a:lnTo>
                    <a:lnTo>
                      <a:pt x="152" y="174"/>
                    </a:lnTo>
                    <a:lnTo>
                      <a:pt x="150" y="175"/>
                    </a:lnTo>
                    <a:lnTo>
                      <a:pt x="146" y="176"/>
                    </a:lnTo>
                    <a:lnTo>
                      <a:pt x="143" y="178"/>
                    </a:lnTo>
                    <a:lnTo>
                      <a:pt x="139" y="181"/>
                    </a:lnTo>
                    <a:lnTo>
                      <a:pt x="136" y="184"/>
                    </a:lnTo>
                    <a:lnTo>
                      <a:pt x="133" y="187"/>
                    </a:lnTo>
                    <a:lnTo>
                      <a:pt x="129" y="190"/>
                    </a:lnTo>
                    <a:lnTo>
                      <a:pt x="126" y="194"/>
                    </a:lnTo>
                    <a:lnTo>
                      <a:pt x="122" y="196"/>
                    </a:lnTo>
                    <a:lnTo>
                      <a:pt x="119" y="198"/>
                    </a:lnTo>
                    <a:lnTo>
                      <a:pt x="115" y="201"/>
                    </a:lnTo>
                    <a:lnTo>
                      <a:pt x="111" y="202"/>
                    </a:lnTo>
                    <a:lnTo>
                      <a:pt x="108" y="203"/>
                    </a:lnTo>
                    <a:lnTo>
                      <a:pt x="104" y="203"/>
                    </a:lnTo>
                    <a:lnTo>
                      <a:pt x="100" y="203"/>
                    </a:lnTo>
                    <a:lnTo>
                      <a:pt x="96" y="202"/>
                    </a:lnTo>
                    <a:lnTo>
                      <a:pt x="91" y="199"/>
                    </a:lnTo>
                    <a:lnTo>
                      <a:pt x="87" y="196"/>
                    </a:lnTo>
                    <a:lnTo>
                      <a:pt x="83" y="192"/>
                    </a:lnTo>
                    <a:lnTo>
                      <a:pt x="78" y="189"/>
                    </a:lnTo>
                    <a:lnTo>
                      <a:pt x="73" y="185"/>
                    </a:lnTo>
                    <a:lnTo>
                      <a:pt x="68" y="182"/>
                    </a:lnTo>
                    <a:lnTo>
                      <a:pt x="63" y="177"/>
                    </a:lnTo>
                    <a:lnTo>
                      <a:pt x="58" y="174"/>
                    </a:lnTo>
                    <a:lnTo>
                      <a:pt x="53" y="169"/>
                    </a:lnTo>
                    <a:lnTo>
                      <a:pt x="48" y="164"/>
                    </a:lnTo>
                    <a:lnTo>
                      <a:pt x="44" y="161"/>
                    </a:lnTo>
                    <a:lnTo>
                      <a:pt x="39" y="156"/>
                    </a:lnTo>
                    <a:lnTo>
                      <a:pt x="34" y="151"/>
                    </a:lnTo>
                    <a:lnTo>
                      <a:pt x="30" y="147"/>
                    </a:lnTo>
                    <a:lnTo>
                      <a:pt x="26" y="142"/>
                    </a:lnTo>
                    <a:lnTo>
                      <a:pt x="22" y="138"/>
                    </a:lnTo>
                    <a:lnTo>
                      <a:pt x="18" y="134"/>
                    </a:lnTo>
                    <a:lnTo>
                      <a:pt x="14" y="129"/>
                    </a:lnTo>
                    <a:lnTo>
                      <a:pt x="11" y="124"/>
                    </a:lnTo>
                    <a:lnTo>
                      <a:pt x="8" y="121"/>
                    </a:lnTo>
                    <a:lnTo>
                      <a:pt x="6" y="116"/>
                    </a:lnTo>
                    <a:lnTo>
                      <a:pt x="4" y="113"/>
                    </a:lnTo>
                    <a:lnTo>
                      <a:pt x="2" y="108"/>
                    </a:lnTo>
                    <a:lnTo>
                      <a:pt x="1" y="104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0" y="94"/>
                    </a:lnTo>
                    <a:lnTo>
                      <a:pt x="1" y="90"/>
                    </a:lnTo>
                    <a:lnTo>
                      <a:pt x="2" y="88"/>
                    </a:lnTo>
                    <a:lnTo>
                      <a:pt x="4" y="86"/>
                    </a:lnTo>
                    <a:lnTo>
                      <a:pt x="7" y="82"/>
                    </a:lnTo>
                    <a:lnTo>
                      <a:pt x="10" y="81"/>
                    </a:lnTo>
                    <a:lnTo>
                      <a:pt x="14" y="79"/>
                    </a:lnTo>
                    <a:lnTo>
                      <a:pt x="18" y="77"/>
                    </a:lnTo>
                    <a:lnTo>
                      <a:pt x="21" y="75"/>
                    </a:lnTo>
                    <a:lnTo>
                      <a:pt x="24" y="74"/>
                    </a:lnTo>
                    <a:lnTo>
                      <a:pt x="27" y="72"/>
                    </a:lnTo>
                    <a:lnTo>
                      <a:pt x="30" y="69"/>
                    </a:lnTo>
                    <a:lnTo>
                      <a:pt x="33" y="67"/>
                    </a:lnTo>
                    <a:lnTo>
                      <a:pt x="36" y="65"/>
                    </a:lnTo>
                    <a:lnTo>
                      <a:pt x="39" y="62"/>
                    </a:lnTo>
                    <a:lnTo>
                      <a:pt x="42" y="59"/>
                    </a:lnTo>
                    <a:lnTo>
                      <a:pt x="44" y="56"/>
                    </a:lnTo>
                    <a:lnTo>
                      <a:pt x="47" y="54"/>
                    </a:lnTo>
                    <a:lnTo>
                      <a:pt x="50" y="50"/>
                    </a:lnTo>
                    <a:lnTo>
                      <a:pt x="53" y="47"/>
                    </a:lnTo>
                    <a:lnTo>
                      <a:pt x="55" y="45"/>
                    </a:lnTo>
                    <a:lnTo>
                      <a:pt x="58" y="41"/>
                    </a:lnTo>
                    <a:lnTo>
                      <a:pt x="61" y="38"/>
                    </a:lnTo>
                    <a:lnTo>
                      <a:pt x="64" y="35"/>
                    </a:lnTo>
                    <a:lnTo>
                      <a:pt x="67" y="32"/>
                    </a:lnTo>
                    <a:lnTo>
                      <a:pt x="70" y="29"/>
                    </a:lnTo>
                    <a:lnTo>
                      <a:pt x="72" y="26"/>
                    </a:lnTo>
                    <a:lnTo>
                      <a:pt x="76" y="23"/>
                    </a:lnTo>
                    <a:lnTo>
                      <a:pt x="79" y="20"/>
                    </a:lnTo>
                    <a:lnTo>
                      <a:pt x="82" y="18"/>
                    </a:lnTo>
                    <a:lnTo>
                      <a:pt x="85" y="15"/>
                    </a:lnTo>
                    <a:lnTo>
                      <a:pt x="88" y="13"/>
                    </a:lnTo>
                    <a:lnTo>
                      <a:pt x="92" y="11"/>
                    </a:lnTo>
                    <a:lnTo>
                      <a:pt x="95" y="8"/>
                    </a:lnTo>
                    <a:lnTo>
                      <a:pt x="99" y="6"/>
                    </a:lnTo>
                    <a:lnTo>
                      <a:pt x="103" y="5"/>
                    </a:lnTo>
                    <a:lnTo>
                      <a:pt x="107" y="2"/>
                    </a:lnTo>
                    <a:lnTo>
                      <a:pt x="111" y="1"/>
                    </a:lnTo>
                    <a:lnTo>
                      <a:pt x="115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7" name="Freeform 11"/>
              <p:cNvSpPr>
                <a:spLocks/>
              </p:cNvSpPr>
              <p:nvPr/>
            </p:nvSpPr>
            <p:spPr bwMode="auto">
              <a:xfrm>
                <a:off x="5045822" y="38945093"/>
                <a:ext cx="57311" cy="78464"/>
              </a:xfrm>
              <a:custGeom>
                <a:avLst/>
                <a:gdLst/>
                <a:ahLst/>
                <a:cxnLst>
                  <a:cxn ang="0">
                    <a:pos x="8" y="28"/>
                  </a:cxn>
                  <a:cxn ang="0">
                    <a:pos x="7" y="27"/>
                  </a:cxn>
                  <a:cxn ang="0">
                    <a:pos x="6" y="27"/>
                  </a:cxn>
                  <a:cxn ang="0">
                    <a:pos x="5" y="27"/>
                  </a:cxn>
                  <a:cxn ang="0">
                    <a:pos x="4" y="26"/>
                  </a:cxn>
                  <a:cxn ang="0">
                    <a:pos x="4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1"/>
                  </a:cxn>
                  <a:cxn ang="0">
                    <a:pos x="1" y="20"/>
                  </a:cxn>
                  <a:cxn ang="0">
                    <a:pos x="1" y="18"/>
                  </a:cxn>
                  <a:cxn ang="0">
                    <a:pos x="0" y="16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7"/>
                  </a:cxn>
                  <a:cxn ang="0">
                    <a:pos x="2" y="6"/>
                  </a:cxn>
                  <a:cxn ang="0">
                    <a:pos x="2" y="5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4" y="2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13" y="2"/>
                  </a:cxn>
                  <a:cxn ang="0">
                    <a:pos x="13" y="3"/>
                  </a:cxn>
                  <a:cxn ang="0">
                    <a:pos x="14" y="4"/>
                  </a:cxn>
                  <a:cxn ang="0">
                    <a:pos x="15" y="6"/>
                  </a:cxn>
                  <a:cxn ang="0">
                    <a:pos x="15" y="7"/>
                  </a:cxn>
                  <a:cxn ang="0">
                    <a:pos x="16" y="8"/>
                  </a:cxn>
                  <a:cxn ang="0">
                    <a:pos x="16" y="9"/>
                  </a:cxn>
                  <a:cxn ang="0">
                    <a:pos x="16" y="11"/>
                  </a:cxn>
                  <a:cxn ang="0">
                    <a:pos x="16" y="12"/>
                  </a:cxn>
                  <a:cxn ang="0">
                    <a:pos x="17" y="14"/>
                  </a:cxn>
                  <a:cxn ang="0">
                    <a:pos x="17" y="15"/>
                  </a:cxn>
                  <a:cxn ang="0">
                    <a:pos x="16" y="16"/>
                  </a:cxn>
                  <a:cxn ang="0">
                    <a:pos x="16" y="18"/>
                  </a:cxn>
                  <a:cxn ang="0">
                    <a:pos x="16" y="20"/>
                  </a:cxn>
                  <a:cxn ang="0">
                    <a:pos x="14" y="21"/>
                  </a:cxn>
                  <a:cxn ang="0">
                    <a:pos x="13" y="24"/>
                  </a:cxn>
                  <a:cxn ang="0">
                    <a:pos x="12" y="26"/>
                  </a:cxn>
                  <a:cxn ang="0">
                    <a:pos x="10" y="27"/>
                  </a:cxn>
                  <a:cxn ang="0">
                    <a:pos x="8" y="28"/>
                  </a:cxn>
                </a:cxnLst>
                <a:rect l="0" t="0" r="r" b="b"/>
                <a:pathLst>
                  <a:path w="18" h="29">
                    <a:moveTo>
                      <a:pt x="8" y="28"/>
                    </a:moveTo>
                    <a:lnTo>
                      <a:pt x="7" y="27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4" y="25"/>
                    </a:lnTo>
                    <a:lnTo>
                      <a:pt x="3" y="24"/>
                    </a:lnTo>
                    <a:lnTo>
                      <a:pt x="2" y="23"/>
                    </a:lnTo>
                    <a:lnTo>
                      <a:pt x="1" y="21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6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4" y="2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3" y="2"/>
                    </a:lnTo>
                    <a:lnTo>
                      <a:pt x="13" y="3"/>
                    </a:lnTo>
                    <a:lnTo>
                      <a:pt x="14" y="4"/>
                    </a:lnTo>
                    <a:lnTo>
                      <a:pt x="15" y="6"/>
                    </a:lnTo>
                    <a:lnTo>
                      <a:pt x="15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7" y="15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4" y="21"/>
                    </a:lnTo>
                    <a:lnTo>
                      <a:pt x="13" y="24"/>
                    </a:lnTo>
                    <a:lnTo>
                      <a:pt x="12" y="26"/>
                    </a:lnTo>
                    <a:lnTo>
                      <a:pt x="10" y="27"/>
                    </a:lnTo>
                    <a:lnTo>
                      <a:pt x="8" y="2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8" name="Freeform 12"/>
              <p:cNvSpPr>
                <a:spLocks/>
              </p:cNvSpPr>
              <p:nvPr/>
            </p:nvSpPr>
            <p:spPr bwMode="auto">
              <a:xfrm>
                <a:off x="5045822" y="38945093"/>
                <a:ext cx="76414" cy="97404"/>
              </a:xfrm>
              <a:custGeom>
                <a:avLst/>
                <a:gdLst/>
                <a:ahLst/>
                <a:cxnLst>
                  <a:cxn ang="0">
                    <a:pos x="11" y="35"/>
                  </a:cxn>
                  <a:cxn ang="0">
                    <a:pos x="9" y="34"/>
                  </a:cxn>
                  <a:cxn ang="0">
                    <a:pos x="8" y="34"/>
                  </a:cxn>
                  <a:cxn ang="0">
                    <a:pos x="7" y="34"/>
                  </a:cxn>
                  <a:cxn ang="0">
                    <a:pos x="6" y="33"/>
                  </a:cxn>
                  <a:cxn ang="0">
                    <a:pos x="5" y="33"/>
                  </a:cxn>
                  <a:cxn ang="0">
                    <a:pos x="5" y="32"/>
                  </a:cxn>
                  <a:cxn ang="0">
                    <a:pos x="4" y="30"/>
                  </a:cxn>
                  <a:cxn ang="0">
                    <a:pos x="3" y="29"/>
                  </a:cxn>
                  <a:cxn ang="0">
                    <a:pos x="2" y="27"/>
                  </a:cxn>
                  <a:cxn ang="0">
                    <a:pos x="1" y="25"/>
                  </a:cxn>
                  <a:cxn ang="0">
                    <a:pos x="1" y="22"/>
                  </a:cxn>
                  <a:cxn ang="0">
                    <a:pos x="0" y="20"/>
                  </a:cxn>
                  <a:cxn ang="0">
                    <a:pos x="0" y="18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0" y="13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" y="11"/>
                  </a:cxn>
                  <a:cxn ang="0">
                    <a:pos x="2" y="9"/>
                  </a:cxn>
                  <a:cxn ang="0">
                    <a:pos x="2" y="8"/>
                  </a:cxn>
                  <a:cxn ang="0">
                    <a:pos x="3" y="7"/>
                  </a:cxn>
                  <a:cxn ang="0">
                    <a:pos x="3" y="6"/>
                  </a:cxn>
                  <a:cxn ang="0">
                    <a:pos x="4" y="5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6" y="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5" y="1"/>
                  </a:cxn>
                  <a:cxn ang="0">
                    <a:pos x="16" y="1"/>
                  </a:cxn>
                  <a:cxn ang="0">
                    <a:pos x="17" y="2"/>
                  </a:cxn>
                  <a:cxn ang="0">
                    <a:pos x="18" y="2"/>
                  </a:cxn>
                  <a:cxn ang="0">
                    <a:pos x="18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11"/>
                  </a:cxn>
                  <a:cxn ang="0">
                    <a:pos x="22" y="12"/>
                  </a:cxn>
                  <a:cxn ang="0">
                    <a:pos x="22" y="14"/>
                  </a:cxn>
                  <a:cxn ang="0">
                    <a:pos x="22" y="15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0"/>
                  </a:cxn>
                  <a:cxn ang="0">
                    <a:pos x="22" y="22"/>
                  </a:cxn>
                  <a:cxn ang="0">
                    <a:pos x="21" y="25"/>
                  </a:cxn>
                  <a:cxn ang="0">
                    <a:pos x="19" y="27"/>
                  </a:cxn>
                  <a:cxn ang="0">
                    <a:pos x="18" y="30"/>
                  </a:cxn>
                  <a:cxn ang="0">
                    <a:pos x="16" y="33"/>
                  </a:cxn>
                  <a:cxn ang="0">
                    <a:pos x="14" y="34"/>
                  </a:cxn>
                  <a:cxn ang="0">
                    <a:pos x="11" y="35"/>
                  </a:cxn>
                </a:cxnLst>
                <a:rect l="0" t="0" r="r" b="b"/>
                <a:pathLst>
                  <a:path w="24" h="36">
                    <a:moveTo>
                      <a:pt x="11" y="35"/>
                    </a:moveTo>
                    <a:lnTo>
                      <a:pt x="9" y="34"/>
                    </a:lnTo>
                    <a:lnTo>
                      <a:pt x="8" y="34"/>
                    </a:lnTo>
                    <a:lnTo>
                      <a:pt x="7" y="34"/>
                    </a:lnTo>
                    <a:lnTo>
                      <a:pt x="6" y="33"/>
                    </a:lnTo>
                    <a:lnTo>
                      <a:pt x="5" y="33"/>
                    </a:lnTo>
                    <a:lnTo>
                      <a:pt x="5" y="32"/>
                    </a:lnTo>
                    <a:lnTo>
                      <a:pt x="4" y="30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1" y="11"/>
                    </a:lnTo>
                    <a:lnTo>
                      <a:pt x="2" y="9"/>
                    </a:lnTo>
                    <a:lnTo>
                      <a:pt x="2" y="8"/>
                    </a:lnTo>
                    <a:lnTo>
                      <a:pt x="3" y="7"/>
                    </a:lnTo>
                    <a:lnTo>
                      <a:pt x="3" y="6"/>
                    </a:lnTo>
                    <a:lnTo>
                      <a:pt x="4" y="5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0"/>
                    </a:lnTo>
                    <a:lnTo>
                      <a:pt x="9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1"/>
                    </a:lnTo>
                    <a:lnTo>
                      <a:pt x="16" y="1"/>
                    </a:lnTo>
                    <a:lnTo>
                      <a:pt x="17" y="2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19" y="5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11"/>
                    </a:lnTo>
                    <a:lnTo>
                      <a:pt x="22" y="12"/>
                    </a:lnTo>
                    <a:lnTo>
                      <a:pt x="22" y="14"/>
                    </a:lnTo>
                    <a:lnTo>
                      <a:pt x="22" y="15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0"/>
                    </a:lnTo>
                    <a:lnTo>
                      <a:pt x="22" y="22"/>
                    </a:lnTo>
                    <a:lnTo>
                      <a:pt x="21" y="25"/>
                    </a:lnTo>
                    <a:lnTo>
                      <a:pt x="19" y="27"/>
                    </a:lnTo>
                    <a:lnTo>
                      <a:pt x="18" y="30"/>
                    </a:lnTo>
                    <a:lnTo>
                      <a:pt x="16" y="33"/>
                    </a:lnTo>
                    <a:lnTo>
                      <a:pt x="14" y="34"/>
                    </a:lnTo>
                    <a:lnTo>
                      <a:pt x="11" y="3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19" name="Freeform 13"/>
              <p:cNvSpPr>
                <a:spLocks/>
              </p:cNvSpPr>
              <p:nvPr/>
            </p:nvSpPr>
            <p:spPr bwMode="auto">
              <a:xfrm>
                <a:off x="5049006" y="38945093"/>
                <a:ext cx="44575" cy="73053"/>
              </a:xfrm>
              <a:custGeom>
                <a:avLst/>
                <a:gdLst/>
                <a:ahLst/>
                <a:cxnLst>
                  <a:cxn ang="0">
                    <a:pos x="7" y="26"/>
                  </a:cxn>
                  <a:cxn ang="0">
                    <a:pos x="8" y="26"/>
                  </a:cxn>
                  <a:cxn ang="0">
                    <a:pos x="9" y="25"/>
                  </a:cxn>
                  <a:cxn ang="0">
                    <a:pos x="10" y="24"/>
                  </a:cxn>
                  <a:cxn ang="0">
                    <a:pos x="12" y="22"/>
                  </a:cxn>
                  <a:cxn ang="0">
                    <a:pos x="12" y="20"/>
                  </a:cxn>
                  <a:cxn ang="0">
                    <a:pos x="13" y="19"/>
                  </a:cxn>
                  <a:cxn ang="0">
                    <a:pos x="13" y="16"/>
                  </a:cxn>
                  <a:cxn ang="0">
                    <a:pos x="13" y="14"/>
                  </a:cxn>
                  <a:cxn ang="0">
                    <a:pos x="13" y="11"/>
                  </a:cxn>
                  <a:cxn ang="0">
                    <a:pos x="13" y="8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3"/>
                  </a:cxn>
                  <a:cxn ang="0">
                    <a:pos x="10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1" y="20"/>
                  </a:cxn>
                  <a:cxn ang="0">
                    <a:pos x="2" y="22"/>
                  </a:cxn>
                  <a:cxn ang="0">
                    <a:pos x="3" y="24"/>
                  </a:cxn>
                  <a:cxn ang="0">
                    <a:pos x="4" y="25"/>
                  </a:cxn>
                  <a:cxn ang="0">
                    <a:pos x="5" y="26"/>
                  </a:cxn>
                  <a:cxn ang="0">
                    <a:pos x="7" y="26"/>
                  </a:cxn>
                </a:cxnLst>
                <a:rect l="0" t="0" r="r" b="b"/>
                <a:pathLst>
                  <a:path w="14" h="27">
                    <a:moveTo>
                      <a:pt x="7" y="26"/>
                    </a:moveTo>
                    <a:lnTo>
                      <a:pt x="8" y="26"/>
                    </a:lnTo>
                    <a:lnTo>
                      <a:pt x="9" y="25"/>
                    </a:lnTo>
                    <a:lnTo>
                      <a:pt x="10" y="24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13" y="19"/>
                    </a:lnTo>
                    <a:lnTo>
                      <a:pt x="13" y="16"/>
                    </a:lnTo>
                    <a:lnTo>
                      <a:pt x="13" y="14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3"/>
                    </a:lnTo>
                    <a:lnTo>
                      <a:pt x="10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7"/>
                    </a:lnTo>
                    <a:lnTo>
                      <a:pt x="1" y="8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2"/>
                    </a:lnTo>
                    <a:lnTo>
                      <a:pt x="3" y="24"/>
                    </a:lnTo>
                    <a:lnTo>
                      <a:pt x="4" y="25"/>
                    </a:lnTo>
                    <a:lnTo>
                      <a:pt x="5" y="26"/>
                    </a:lnTo>
                    <a:lnTo>
                      <a:pt x="7" y="2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0" name="Freeform 14"/>
              <p:cNvSpPr>
                <a:spLocks/>
              </p:cNvSpPr>
              <p:nvPr/>
            </p:nvSpPr>
            <p:spPr bwMode="auto">
              <a:xfrm>
                <a:off x="5090398" y="38958621"/>
                <a:ext cx="6368" cy="45996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1" y="16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1"/>
                  </a:cxn>
                </a:cxnLst>
                <a:rect l="0" t="0" r="r" b="b"/>
                <a:pathLst>
                  <a:path w="2" h="17">
                    <a:moveTo>
                      <a:pt x="1" y="1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1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1" name="Freeform 15"/>
              <p:cNvSpPr>
                <a:spLocks/>
              </p:cNvSpPr>
              <p:nvPr/>
            </p:nvSpPr>
            <p:spPr bwMode="auto">
              <a:xfrm>
                <a:off x="5061742" y="38972150"/>
                <a:ext cx="9552" cy="54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2" name="Freeform 16"/>
              <p:cNvSpPr>
                <a:spLocks/>
              </p:cNvSpPr>
              <p:nvPr/>
            </p:nvSpPr>
            <p:spPr bwMode="auto">
              <a:xfrm>
                <a:off x="5236859" y="39056025"/>
                <a:ext cx="66863" cy="81170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7" y="4"/>
                  </a:cxn>
                  <a:cxn ang="0">
                    <a:pos x="15" y="5"/>
                  </a:cxn>
                  <a:cxn ang="0">
                    <a:pos x="12" y="7"/>
                  </a:cxn>
                  <a:cxn ang="0">
                    <a:pos x="10" y="8"/>
                  </a:cxn>
                  <a:cxn ang="0">
                    <a:pos x="6" y="7"/>
                  </a:cxn>
                  <a:cxn ang="0">
                    <a:pos x="3" y="6"/>
                  </a:cxn>
                  <a:cxn ang="0">
                    <a:pos x="2" y="5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5" y="10"/>
                  </a:cxn>
                  <a:cxn ang="0">
                    <a:pos x="9" y="11"/>
                  </a:cxn>
                  <a:cxn ang="0">
                    <a:pos x="12" y="12"/>
                  </a:cxn>
                  <a:cxn ang="0">
                    <a:pos x="15" y="14"/>
                  </a:cxn>
                  <a:cxn ang="0">
                    <a:pos x="14" y="15"/>
                  </a:cxn>
                  <a:cxn ang="0">
                    <a:pos x="12" y="16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8" y="13"/>
                  </a:cxn>
                  <a:cxn ang="0">
                    <a:pos x="9" y="15"/>
                  </a:cxn>
                  <a:cxn ang="0">
                    <a:pos x="8" y="17"/>
                  </a:cxn>
                  <a:cxn ang="0">
                    <a:pos x="8" y="19"/>
                  </a:cxn>
                  <a:cxn ang="0">
                    <a:pos x="9" y="20"/>
                  </a:cxn>
                  <a:cxn ang="0">
                    <a:pos x="9" y="22"/>
                  </a:cxn>
                  <a:cxn ang="0">
                    <a:pos x="8" y="24"/>
                  </a:cxn>
                  <a:cxn ang="0">
                    <a:pos x="7" y="26"/>
                  </a:cxn>
                  <a:cxn ang="0">
                    <a:pos x="8" y="27"/>
                  </a:cxn>
                  <a:cxn ang="0">
                    <a:pos x="8" y="29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3" y="24"/>
                  </a:cxn>
                  <a:cxn ang="0">
                    <a:pos x="15" y="22"/>
                  </a:cxn>
                  <a:cxn ang="0">
                    <a:pos x="19" y="9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0" y="1"/>
                  </a:cxn>
                </a:cxnLst>
                <a:rect l="0" t="0" r="r" b="b"/>
                <a:pathLst>
                  <a:path w="21" h="30">
                    <a:moveTo>
                      <a:pt x="20" y="0"/>
                    </a:moveTo>
                    <a:lnTo>
                      <a:pt x="19" y="2"/>
                    </a:lnTo>
                    <a:lnTo>
                      <a:pt x="18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2" y="7"/>
                    </a:lnTo>
                    <a:lnTo>
                      <a:pt x="11" y="7"/>
                    </a:lnTo>
                    <a:lnTo>
                      <a:pt x="10" y="8"/>
                    </a:lnTo>
                    <a:lnTo>
                      <a:pt x="8" y="8"/>
                    </a:lnTo>
                    <a:lnTo>
                      <a:pt x="6" y="7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4"/>
                    </a:lnTo>
                    <a:lnTo>
                      <a:pt x="0" y="5"/>
                    </a:lnTo>
                    <a:lnTo>
                      <a:pt x="1" y="6"/>
                    </a:lnTo>
                    <a:lnTo>
                      <a:pt x="2" y="7"/>
                    </a:lnTo>
                    <a:lnTo>
                      <a:pt x="2" y="8"/>
                    </a:lnTo>
                    <a:lnTo>
                      <a:pt x="2" y="9"/>
                    </a:lnTo>
                    <a:lnTo>
                      <a:pt x="4" y="10"/>
                    </a:lnTo>
                    <a:lnTo>
                      <a:pt x="5" y="10"/>
                    </a:lnTo>
                    <a:lnTo>
                      <a:pt x="7" y="11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2" y="12"/>
                    </a:lnTo>
                    <a:lnTo>
                      <a:pt x="14" y="13"/>
                    </a:lnTo>
                    <a:lnTo>
                      <a:pt x="15" y="14"/>
                    </a:lnTo>
                    <a:lnTo>
                      <a:pt x="15" y="15"/>
                    </a:lnTo>
                    <a:lnTo>
                      <a:pt x="14" y="15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11" y="15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9" y="15"/>
                    </a:lnTo>
                    <a:lnTo>
                      <a:pt x="9" y="16"/>
                    </a:lnTo>
                    <a:lnTo>
                      <a:pt x="8" y="17"/>
                    </a:lnTo>
                    <a:lnTo>
                      <a:pt x="8" y="18"/>
                    </a:lnTo>
                    <a:lnTo>
                      <a:pt x="8" y="19"/>
                    </a:lnTo>
                    <a:lnTo>
                      <a:pt x="8" y="20"/>
                    </a:lnTo>
                    <a:lnTo>
                      <a:pt x="9" y="20"/>
                    </a:lnTo>
                    <a:lnTo>
                      <a:pt x="9" y="21"/>
                    </a:lnTo>
                    <a:lnTo>
                      <a:pt x="9" y="22"/>
                    </a:lnTo>
                    <a:lnTo>
                      <a:pt x="8" y="23"/>
                    </a:lnTo>
                    <a:lnTo>
                      <a:pt x="8" y="24"/>
                    </a:lnTo>
                    <a:lnTo>
                      <a:pt x="8" y="25"/>
                    </a:lnTo>
                    <a:lnTo>
                      <a:pt x="7" y="26"/>
                    </a:lnTo>
                    <a:lnTo>
                      <a:pt x="7" y="27"/>
                    </a:lnTo>
                    <a:lnTo>
                      <a:pt x="8" y="27"/>
                    </a:lnTo>
                    <a:lnTo>
                      <a:pt x="8" y="28"/>
                    </a:lnTo>
                    <a:lnTo>
                      <a:pt x="8" y="29"/>
                    </a:lnTo>
                    <a:lnTo>
                      <a:pt x="9" y="29"/>
                    </a:lnTo>
                    <a:lnTo>
                      <a:pt x="10" y="28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2" y="25"/>
                    </a:lnTo>
                    <a:lnTo>
                      <a:pt x="13" y="24"/>
                    </a:lnTo>
                    <a:lnTo>
                      <a:pt x="14" y="23"/>
                    </a:lnTo>
                    <a:lnTo>
                      <a:pt x="15" y="22"/>
                    </a:lnTo>
                    <a:lnTo>
                      <a:pt x="17" y="18"/>
                    </a:lnTo>
                    <a:lnTo>
                      <a:pt x="19" y="9"/>
                    </a:lnTo>
                    <a:lnTo>
                      <a:pt x="20" y="8"/>
                    </a:lnTo>
                    <a:lnTo>
                      <a:pt x="20" y="7"/>
                    </a:lnTo>
                    <a:lnTo>
                      <a:pt x="20" y="6"/>
                    </a:lnTo>
                    <a:lnTo>
                      <a:pt x="20" y="5"/>
                    </a:lnTo>
                    <a:lnTo>
                      <a:pt x="20" y="3"/>
                    </a:lnTo>
                    <a:lnTo>
                      <a:pt x="20" y="1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3" name="Freeform 17"/>
              <p:cNvSpPr>
                <a:spLocks/>
              </p:cNvSpPr>
              <p:nvPr/>
            </p:nvSpPr>
            <p:spPr bwMode="auto">
              <a:xfrm>
                <a:off x="4905729" y="39080376"/>
                <a:ext cx="356601" cy="208336"/>
              </a:xfrm>
              <a:custGeom>
                <a:avLst/>
                <a:gdLst/>
                <a:ahLst/>
                <a:cxnLst>
                  <a:cxn ang="0">
                    <a:pos x="107" y="9"/>
                  </a:cxn>
                  <a:cxn ang="0">
                    <a:pos x="104" y="18"/>
                  </a:cxn>
                  <a:cxn ang="0">
                    <a:pos x="102" y="21"/>
                  </a:cxn>
                  <a:cxn ang="0">
                    <a:pos x="99" y="24"/>
                  </a:cxn>
                  <a:cxn ang="0">
                    <a:pos x="94" y="26"/>
                  </a:cxn>
                  <a:cxn ang="0">
                    <a:pos x="90" y="28"/>
                  </a:cxn>
                  <a:cxn ang="0">
                    <a:pos x="86" y="27"/>
                  </a:cxn>
                  <a:cxn ang="0">
                    <a:pos x="81" y="25"/>
                  </a:cxn>
                  <a:cxn ang="0">
                    <a:pos x="78" y="14"/>
                  </a:cxn>
                  <a:cxn ang="0">
                    <a:pos x="77" y="12"/>
                  </a:cxn>
                  <a:cxn ang="0">
                    <a:pos x="79" y="0"/>
                  </a:cxn>
                  <a:cxn ang="0">
                    <a:pos x="74" y="11"/>
                  </a:cxn>
                  <a:cxn ang="0">
                    <a:pos x="70" y="10"/>
                  </a:cxn>
                  <a:cxn ang="0">
                    <a:pos x="70" y="19"/>
                  </a:cxn>
                  <a:cxn ang="0">
                    <a:pos x="67" y="21"/>
                  </a:cxn>
                  <a:cxn ang="0">
                    <a:pos x="58" y="26"/>
                  </a:cxn>
                  <a:cxn ang="0">
                    <a:pos x="54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35" y="31"/>
                  </a:cxn>
                  <a:cxn ang="0">
                    <a:pos x="17" y="31"/>
                  </a:cxn>
                  <a:cxn ang="0">
                    <a:pos x="16" y="35"/>
                  </a:cxn>
                  <a:cxn ang="0">
                    <a:pos x="12" y="45"/>
                  </a:cxn>
                  <a:cxn ang="0">
                    <a:pos x="8" y="48"/>
                  </a:cxn>
                  <a:cxn ang="0">
                    <a:pos x="2" y="55"/>
                  </a:cxn>
                  <a:cxn ang="0">
                    <a:pos x="1" y="67"/>
                  </a:cxn>
                  <a:cxn ang="0">
                    <a:pos x="3" y="69"/>
                  </a:cxn>
                  <a:cxn ang="0">
                    <a:pos x="6" y="67"/>
                  </a:cxn>
                  <a:cxn ang="0">
                    <a:pos x="8" y="67"/>
                  </a:cxn>
                  <a:cxn ang="0">
                    <a:pos x="12" y="66"/>
                  </a:cxn>
                  <a:cxn ang="0">
                    <a:pos x="14" y="72"/>
                  </a:cxn>
                  <a:cxn ang="0">
                    <a:pos x="23" y="73"/>
                  </a:cxn>
                  <a:cxn ang="0">
                    <a:pos x="32" y="74"/>
                  </a:cxn>
                  <a:cxn ang="0">
                    <a:pos x="26" y="69"/>
                  </a:cxn>
                  <a:cxn ang="0">
                    <a:pos x="28" y="59"/>
                  </a:cxn>
                  <a:cxn ang="0">
                    <a:pos x="29" y="62"/>
                  </a:cxn>
                  <a:cxn ang="0">
                    <a:pos x="31" y="55"/>
                  </a:cxn>
                  <a:cxn ang="0">
                    <a:pos x="36" y="55"/>
                  </a:cxn>
                  <a:cxn ang="0">
                    <a:pos x="42" y="51"/>
                  </a:cxn>
                  <a:cxn ang="0">
                    <a:pos x="44" y="49"/>
                  </a:cxn>
                  <a:cxn ang="0">
                    <a:pos x="46" y="48"/>
                  </a:cxn>
                  <a:cxn ang="0">
                    <a:pos x="49" y="41"/>
                  </a:cxn>
                  <a:cxn ang="0">
                    <a:pos x="54" y="47"/>
                  </a:cxn>
                  <a:cxn ang="0">
                    <a:pos x="53" y="41"/>
                  </a:cxn>
                  <a:cxn ang="0">
                    <a:pos x="58" y="41"/>
                  </a:cxn>
                  <a:cxn ang="0">
                    <a:pos x="61" y="45"/>
                  </a:cxn>
                  <a:cxn ang="0">
                    <a:pos x="69" y="34"/>
                  </a:cxn>
                  <a:cxn ang="0">
                    <a:pos x="71" y="36"/>
                  </a:cxn>
                  <a:cxn ang="0">
                    <a:pos x="76" y="34"/>
                  </a:cxn>
                  <a:cxn ang="0">
                    <a:pos x="78" y="39"/>
                  </a:cxn>
                  <a:cxn ang="0">
                    <a:pos x="80" y="36"/>
                  </a:cxn>
                  <a:cxn ang="0">
                    <a:pos x="84" y="39"/>
                  </a:cxn>
                  <a:cxn ang="0">
                    <a:pos x="86" y="40"/>
                  </a:cxn>
                  <a:cxn ang="0">
                    <a:pos x="87" y="36"/>
                  </a:cxn>
                  <a:cxn ang="0">
                    <a:pos x="93" y="34"/>
                  </a:cxn>
                  <a:cxn ang="0">
                    <a:pos x="96" y="40"/>
                  </a:cxn>
                  <a:cxn ang="0">
                    <a:pos x="99" y="33"/>
                  </a:cxn>
                  <a:cxn ang="0">
                    <a:pos x="103" y="30"/>
                  </a:cxn>
                  <a:cxn ang="0">
                    <a:pos x="106" y="31"/>
                  </a:cxn>
                  <a:cxn ang="0">
                    <a:pos x="108" y="28"/>
                  </a:cxn>
                  <a:cxn ang="0">
                    <a:pos x="109" y="26"/>
                  </a:cxn>
                </a:cxnLst>
                <a:rect l="0" t="0" r="r" b="b"/>
                <a:pathLst>
                  <a:path w="112" h="77">
                    <a:moveTo>
                      <a:pt x="108" y="14"/>
                    </a:moveTo>
                    <a:lnTo>
                      <a:pt x="108" y="13"/>
                    </a:lnTo>
                    <a:lnTo>
                      <a:pt x="108" y="12"/>
                    </a:lnTo>
                    <a:lnTo>
                      <a:pt x="107" y="11"/>
                    </a:lnTo>
                    <a:lnTo>
                      <a:pt x="108" y="10"/>
                    </a:lnTo>
                    <a:lnTo>
                      <a:pt x="108" y="9"/>
                    </a:lnTo>
                    <a:lnTo>
                      <a:pt x="108" y="7"/>
                    </a:lnTo>
                    <a:lnTo>
                      <a:pt x="107" y="9"/>
                    </a:lnTo>
                    <a:lnTo>
                      <a:pt x="107" y="10"/>
                    </a:lnTo>
                    <a:lnTo>
                      <a:pt x="107" y="11"/>
                    </a:lnTo>
                    <a:lnTo>
                      <a:pt x="106" y="12"/>
                    </a:lnTo>
                    <a:lnTo>
                      <a:pt x="106" y="17"/>
                    </a:lnTo>
                    <a:lnTo>
                      <a:pt x="105" y="15"/>
                    </a:lnTo>
                    <a:lnTo>
                      <a:pt x="105" y="16"/>
                    </a:lnTo>
                    <a:lnTo>
                      <a:pt x="104" y="17"/>
                    </a:lnTo>
                    <a:lnTo>
                      <a:pt x="104" y="18"/>
                    </a:lnTo>
                    <a:lnTo>
                      <a:pt x="104" y="17"/>
                    </a:lnTo>
                    <a:lnTo>
                      <a:pt x="103" y="16"/>
                    </a:lnTo>
                    <a:lnTo>
                      <a:pt x="103" y="17"/>
                    </a:lnTo>
                    <a:lnTo>
                      <a:pt x="104" y="18"/>
                    </a:lnTo>
                    <a:lnTo>
                      <a:pt x="103" y="18"/>
                    </a:lnTo>
                    <a:lnTo>
                      <a:pt x="103" y="19"/>
                    </a:lnTo>
                    <a:lnTo>
                      <a:pt x="103" y="20"/>
                    </a:lnTo>
                    <a:lnTo>
                      <a:pt x="102" y="21"/>
                    </a:lnTo>
                    <a:lnTo>
                      <a:pt x="101" y="21"/>
                    </a:lnTo>
                    <a:lnTo>
                      <a:pt x="100" y="21"/>
                    </a:lnTo>
                    <a:lnTo>
                      <a:pt x="99" y="20"/>
                    </a:lnTo>
                    <a:lnTo>
                      <a:pt x="98" y="20"/>
                    </a:lnTo>
                    <a:lnTo>
                      <a:pt x="98" y="21"/>
                    </a:lnTo>
                    <a:lnTo>
                      <a:pt x="99" y="21"/>
                    </a:lnTo>
                    <a:lnTo>
                      <a:pt x="99" y="22"/>
                    </a:lnTo>
                    <a:lnTo>
                      <a:pt x="99" y="24"/>
                    </a:lnTo>
                    <a:lnTo>
                      <a:pt x="98" y="24"/>
                    </a:lnTo>
                    <a:lnTo>
                      <a:pt x="97" y="24"/>
                    </a:lnTo>
                    <a:lnTo>
                      <a:pt x="96" y="24"/>
                    </a:lnTo>
                    <a:lnTo>
                      <a:pt x="96" y="25"/>
                    </a:lnTo>
                    <a:lnTo>
                      <a:pt x="96" y="26"/>
                    </a:lnTo>
                    <a:lnTo>
                      <a:pt x="95" y="26"/>
                    </a:lnTo>
                    <a:lnTo>
                      <a:pt x="95" y="25"/>
                    </a:lnTo>
                    <a:lnTo>
                      <a:pt x="94" y="26"/>
                    </a:lnTo>
                    <a:lnTo>
                      <a:pt x="94" y="27"/>
                    </a:lnTo>
                    <a:lnTo>
                      <a:pt x="93" y="27"/>
                    </a:lnTo>
                    <a:lnTo>
                      <a:pt x="92" y="27"/>
                    </a:lnTo>
                    <a:lnTo>
                      <a:pt x="92" y="26"/>
                    </a:lnTo>
                    <a:lnTo>
                      <a:pt x="91" y="27"/>
                    </a:lnTo>
                    <a:lnTo>
                      <a:pt x="90" y="26"/>
                    </a:lnTo>
                    <a:lnTo>
                      <a:pt x="90" y="27"/>
                    </a:lnTo>
                    <a:lnTo>
                      <a:pt x="90" y="28"/>
                    </a:lnTo>
                    <a:lnTo>
                      <a:pt x="89" y="28"/>
                    </a:lnTo>
                    <a:lnTo>
                      <a:pt x="88" y="27"/>
                    </a:lnTo>
                    <a:lnTo>
                      <a:pt x="87" y="27"/>
                    </a:lnTo>
                    <a:lnTo>
                      <a:pt x="86" y="25"/>
                    </a:lnTo>
                    <a:lnTo>
                      <a:pt x="86" y="24"/>
                    </a:lnTo>
                    <a:lnTo>
                      <a:pt x="86" y="25"/>
                    </a:lnTo>
                    <a:lnTo>
                      <a:pt x="86" y="26"/>
                    </a:lnTo>
                    <a:lnTo>
                      <a:pt x="86" y="27"/>
                    </a:lnTo>
                    <a:lnTo>
                      <a:pt x="85" y="27"/>
                    </a:lnTo>
                    <a:lnTo>
                      <a:pt x="84" y="27"/>
                    </a:lnTo>
                    <a:lnTo>
                      <a:pt x="83" y="27"/>
                    </a:lnTo>
                    <a:lnTo>
                      <a:pt x="83" y="29"/>
                    </a:lnTo>
                    <a:lnTo>
                      <a:pt x="83" y="28"/>
                    </a:lnTo>
                    <a:lnTo>
                      <a:pt x="83" y="27"/>
                    </a:lnTo>
                    <a:lnTo>
                      <a:pt x="82" y="26"/>
                    </a:lnTo>
                    <a:lnTo>
                      <a:pt x="81" y="25"/>
                    </a:lnTo>
                    <a:lnTo>
                      <a:pt x="80" y="24"/>
                    </a:lnTo>
                    <a:lnTo>
                      <a:pt x="80" y="22"/>
                    </a:lnTo>
                    <a:lnTo>
                      <a:pt x="79" y="21"/>
                    </a:lnTo>
                    <a:lnTo>
                      <a:pt x="79" y="20"/>
                    </a:lnTo>
                    <a:lnTo>
                      <a:pt x="78" y="17"/>
                    </a:lnTo>
                    <a:lnTo>
                      <a:pt x="78" y="16"/>
                    </a:lnTo>
                    <a:lnTo>
                      <a:pt x="78" y="15"/>
                    </a:lnTo>
                    <a:lnTo>
                      <a:pt x="78" y="14"/>
                    </a:lnTo>
                    <a:lnTo>
                      <a:pt x="78" y="13"/>
                    </a:lnTo>
                    <a:lnTo>
                      <a:pt x="78" y="12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8" y="9"/>
                    </a:lnTo>
                    <a:lnTo>
                      <a:pt x="78" y="10"/>
                    </a:lnTo>
                    <a:lnTo>
                      <a:pt x="78" y="11"/>
                    </a:lnTo>
                    <a:lnTo>
                      <a:pt x="77" y="12"/>
                    </a:lnTo>
                    <a:lnTo>
                      <a:pt x="77" y="13"/>
                    </a:lnTo>
                    <a:lnTo>
                      <a:pt x="76" y="11"/>
                    </a:lnTo>
                    <a:lnTo>
                      <a:pt x="76" y="10"/>
                    </a:lnTo>
                    <a:lnTo>
                      <a:pt x="76" y="7"/>
                    </a:lnTo>
                    <a:lnTo>
                      <a:pt x="76" y="5"/>
                    </a:lnTo>
                    <a:lnTo>
                      <a:pt x="77" y="3"/>
                    </a:lnTo>
                    <a:lnTo>
                      <a:pt x="78" y="1"/>
                    </a:lnTo>
                    <a:lnTo>
                      <a:pt x="79" y="0"/>
                    </a:lnTo>
                    <a:lnTo>
                      <a:pt x="80" y="0"/>
                    </a:lnTo>
                    <a:lnTo>
                      <a:pt x="79" y="1"/>
                    </a:lnTo>
                    <a:lnTo>
                      <a:pt x="77" y="2"/>
                    </a:lnTo>
                    <a:lnTo>
                      <a:pt x="76" y="4"/>
                    </a:lnTo>
                    <a:lnTo>
                      <a:pt x="75" y="5"/>
                    </a:lnTo>
                    <a:lnTo>
                      <a:pt x="74" y="6"/>
                    </a:lnTo>
                    <a:lnTo>
                      <a:pt x="74" y="9"/>
                    </a:lnTo>
                    <a:lnTo>
                      <a:pt x="74" y="11"/>
                    </a:lnTo>
                    <a:lnTo>
                      <a:pt x="73" y="14"/>
                    </a:lnTo>
                    <a:lnTo>
                      <a:pt x="72" y="11"/>
                    </a:lnTo>
                    <a:lnTo>
                      <a:pt x="72" y="12"/>
                    </a:lnTo>
                    <a:lnTo>
                      <a:pt x="71" y="13"/>
                    </a:lnTo>
                    <a:lnTo>
                      <a:pt x="71" y="12"/>
                    </a:lnTo>
                    <a:lnTo>
                      <a:pt x="70" y="12"/>
                    </a:lnTo>
                    <a:lnTo>
                      <a:pt x="70" y="11"/>
                    </a:lnTo>
                    <a:lnTo>
                      <a:pt x="70" y="10"/>
                    </a:lnTo>
                    <a:lnTo>
                      <a:pt x="70" y="9"/>
                    </a:lnTo>
                    <a:lnTo>
                      <a:pt x="70" y="7"/>
                    </a:lnTo>
                    <a:lnTo>
                      <a:pt x="70" y="9"/>
                    </a:lnTo>
                    <a:lnTo>
                      <a:pt x="70" y="10"/>
                    </a:lnTo>
                    <a:lnTo>
                      <a:pt x="69" y="11"/>
                    </a:lnTo>
                    <a:lnTo>
                      <a:pt x="70" y="14"/>
                    </a:lnTo>
                    <a:lnTo>
                      <a:pt x="70" y="17"/>
                    </a:lnTo>
                    <a:lnTo>
                      <a:pt x="70" y="19"/>
                    </a:lnTo>
                    <a:lnTo>
                      <a:pt x="70" y="21"/>
                    </a:lnTo>
                    <a:lnTo>
                      <a:pt x="70" y="22"/>
                    </a:lnTo>
                    <a:lnTo>
                      <a:pt x="70" y="24"/>
                    </a:lnTo>
                    <a:lnTo>
                      <a:pt x="69" y="25"/>
                    </a:lnTo>
                    <a:lnTo>
                      <a:pt x="69" y="24"/>
                    </a:lnTo>
                    <a:lnTo>
                      <a:pt x="69" y="21"/>
                    </a:lnTo>
                    <a:lnTo>
                      <a:pt x="68" y="21"/>
                    </a:lnTo>
                    <a:lnTo>
                      <a:pt x="67" y="21"/>
                    </a:lnTo>
                    <a:lnTo>
                      <a:pt x="66" y="22"/>
                    </a:lnTo>
                    <a:lnTo>
                      <a:pt x="65" y="24"/>
                    </a:lnTo>
                    <a:lnTo>
                      <a:pt x="63" y="25"/>
                    </a:lnTo>
                    <a:lnTo>
                      <a:pt x="59" y="25"/>
                    </a:lnTo>
                    <a:lnTo>
                      <a:pt x="55" y="24"/>
                    </a:lnTo>
                    <a:lnTo>
                      <a:pt x="56" y="25"/>
                    </a:lnTo>
                    <a:lnTo>
                      <a:pt x="57" y="25"/>
                    </a:lnTo>
                    <a:lnTo>
                      <a:pt x="58" y="26"/>
                    </a:lnTo>
                    <a:lnTo>
                      <a:pt x="58" y="27"/>
                    </a:lnTo>
                    <a:lnTo>
                      <a:pt x="57" y="27"/>
                    </a:lnTo>
                    <a:lnTo>
                      <a:pt x="56" y="27"/>
                    </a:lnTo>
                    <a:lnTo>
                      <a:pt x="56" y="26"/>
                    </a:lnTo>
                    <a:lnTo>
                      <a:pt x="55" y="26"/>
                    </a:lnTo>
                    <a:lnTo>
                      <a:pt x="54" y="26"/>
                    </a:lnTo>
                    <a:lnTo>
                      <a:pt x="53" y="26"/>
                    </a:lnTo>
                    <a:lnTo>
                      <a:pt x="54" y="27"/>
                    </a:lnTo>
                    <a:lnTo>
                      <a:pt x="53" y="27"/>
                    </a:lnTo>
                    <a:lnTo>
                      <a:pt x="52" y="27"/>
                    </a:lnTo>
                    <a:lnTo>
                      <a:pt x="51" y="28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8" y="28"/>
                    </a:lnTo>
                    <a:lnTo>
                      <a:pt x="47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5" y="30"/>
                    </a:lnTo>
                    <a:lnTo>
                      <a:pt x="45" y="31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3" y="32"/>
                    </a:lnTo>
                    <a:lnTo>
                      <a:pt x="44" y="32"/>
                    </a:lnTo>
                    <a:lnTo>
                      <a:pt x="42" y="32"/>
                    </a:lnTo>
                    <a:lnTo>
                      <a:pt x="41" y="32"/>
                    </a:lnTo>
                    <a:lnTo>
                      <a:pt x="40" y="32"/>
                    </a:lnTo>
                    <a:lnTo>
                      <a:pt x="38" y="32"/>
                    </a:lnTo>
                    <a:lnTo>
                      <a:pt x="37" y="32"/>
                    </a:lnTo>
                    <a:lnTo>
                      <a:pt x="36" y="32"/>
                    </a:lnTo>
                    <a:lnTo>
                      <a:pt x="35" y="32"/>
                    </a:lnTo>
                    <a:lnTo>
                      <a:pt x="35" y="31"/>
                    </a:lnTo>
                    <a:lnTo>
                      <a:pt x="33" y="31"/>
                    </a:lnTo>
                    <a:lnTo>
                      <a:pt x="30" y="31"/>
                    </a:lnTo>
                    <a:lnTo>
                      <a:pt x="28" y="31"/>
                    </a:lnTo>
                    <a:lnTo>
                      <a:pt x="25" y="31"/>
                    </a:lnTo>
                    <a:lnTo>
                      <a:pt x="22" y="31"/>
                    </a:lnTo>
                    <a:lnTo>
                      <a:pt x="20" y="31"/>
                    </a:lnTo>
                    <a:lnTo>
                      <a:pt x="18" y="31"/>
                    </a:lnTo>
                    <a:lnTo>
                      <a:pt x="17" y="31"/>
                    </a:lnTo>
                    <a:lnTo>
                      <a:pt x="19" y="32"/>
                    </a:lnTo>
                    <a:lnTo>
                      <a:pt x="20" y="32"/>
                    </a:lnTo>
                    <a:lnTo>
                      <a:pt x="20" y="33"/>
                    </a:lnTo>
                    <a:lnTo>
                      <a:pt x="19" y="33"/>
                    </a:lnTo>
                    <a:lnTo>
                      <a:pt x="18" y="33"/>
                    </a:lnTo>
                    <a:lnTo>
                      <a:pt x="19" y="34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6" y="41"/>
                    </a:lnTo>
                    <a:lnTo>
                      <a:pt x="15" y="42"/>
                    </a:lnTo>
                    <a:lnTo>
                      <a:pt x="14" y="42"/>
                    </a:lnTo>
                    <a:lnTo>
                      <a:pt x="13" y="42"/>
                    </a:lnTo>
                    <a:lnTo>
                      <a:pt x="12" y="43"/>
                    </a:lnTo>
                    <a:lnTo>
                      <a:pt x="12" y="44"/>
                    </a:lnTo>
                    <a:lnTo>
                      <a:pt x="12" y="45"/>
                    </a:lnTo>
                    <a:lnTo>
                      <a:pt x="12" y="46"/>
                    </a:lnTo>
                    <a:lnTo>
                      <a:pt x="11" y="46"/>
                    </a:lnTo>
                    <a:lnTo>
                      <a:pt x="10" y="45"/>
                    </a:lnTo>
                    <a:lnTo>
                      <a:pt x="9" y="45"/>
                    </a:lnTo>
                    <a:lnTo>
                      <a:pt x="9" y="46"/>
                    </a:lnTo>
                    <a:lnTo>
                      <a:pt x="9" y="47"/>
                    </a:lnTo>
                    <a:lnTo>
                      <a:pt x="9" y="48"/>
                    </a:lnTo>
                    <a:lnTo>
                      <a:pt x="8" y="48"/>
                    </a:lnTo>
                    <a:lnTo>
                      <a:pt x="7" y="49"/>
                    </a:lnTo>
                    <a:lnTo>
                      <a:pt x="6" y="49"/>
                    </a:lnTo>
                    <a:lnTo>
                      <a:pt x="5" y="51"/>
                    </a:lnTo>
                    <a:lnTo>
                      <a:pt x="5" y="52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5"/>
                    </a:lnTo>
                    <a:lnTo>
                      <a:pt x="2" y="55"/>
                    </a:lnTo>
                    <a:lnTo>
                      <a:pt x="1" y="55"/>
                    </a:lnTo>
                    <a:lnTo>
                      <a:pt x="3" y="55"/>
                    </a:lnTo>
                    <a:lnTo>
                      <a:pt x="0" y="60"/>
                    </a:lnTo>
                    <a:lnTo>
                      <a:pt x="1" y="62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1" y="66"/>
                    </a:lnTo>
                    <a:lnTo>
                      <a:pt x="1" y="67"/>
                    </a:lnTo>
                    <a:lnTo>
                      <a:pt x="1" y="69"/>
                    </a:lnTo>
                    <a:lnTo>
                      <a:pt x="2" y="70"/>
                    </a:lnTo>
                    <a:lnTo>
                      <a:pt x="3" y="72"/>
                    </a:lnTo>
                    <a:lnTo>
                      <a:pt x="3" y="73"/>
                    </a:lnTo>
                    <a:lnTo>
                      <a:pt x="3" y="72"/>
                    </a:lnTo>
                    <a:lnTo>
                      <a:pt x="3" y="71"/>
                    </a:lnTo>
                    <a:lnTo>
                      <a:pt x="3" y="70"/>
                    </a:lnTo>
                    <a:lnTo>
                      <a:pt x="3" y="69"/>
                    </a:lnTo>
                    <a:lnTo>
                      <a:pt x="2" y="67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4" y="67"/>
                    </a:lnTo>
                    <a:lnTo>
                      <a:pt x="4" y="69"/>
                    </a:lnTo>
                    <a:lnTo>
                      <a:pt x="4" y="70"/>
                    </a:lnTo>
                    <a:lnTo>
                      <a:pt x="5" y="69"/>
                    </a:lnTo>
                    <a:lnTo>
                      <a:pt x="6" y="67"/>
                    </a:lnTo>
                    <a:lnTo>
                      <a:pt x="6" y="66"/>
                    </a:lnTo>
                    <a:lnTo>
                      <a:pt x="7" y="66"/>
                    </a:lnTo>
                    <a:lnTo>
                      <a:pt x="7" y="67"/>
                    </a:lnTo>
                    <a:lnTo>
                      <a:pt x="7" y="69"/>
                    </a:lnTo>
                    <a:lnTo>
                      <a:pt x="7" y="67"/>
                    </a:lnTo>
                    <a:lnTo>
                      <a:pt x="8" y="67"/>
                    </a:lnTo>
                    <a:lnTo>
                      <a:pt x="8" y="66"/>
                    </a:lnTo>
                    <a:lnTo>
                      <a:pt x="8" y="67"/>
                    </a:lnTo>
                    <a:lnTo>
                      <a:pt x="9" y="67"/>
                    </a:lnTo>
                    <a:lnTo>
                      <a:pt x="9" y="69"/>
                    </a:lnTo>
                    <a:lnTo>
                      <a:pt x="9" y="70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1" y="69"/>
                    </a:lnTo>
                    <a:lnTo>
                      <a:pt x="11" y="67"/>
                    </a:lnTo>
                    <a:lnTo>
                      <a:pt x="12" y="66"/>
                    </a:lnTo>
                    <a:lnTo>
                      <a:pt x="12" y="65"/>
                    </a:lnTo>
                    <a:lnTo>
                      <a:pt x="13" y="66"/>
                    </a:lnTo>
                    <a:lnTo>
                      <a:pt x="13" y="67"/>
                    </a:lnTo>
                    <a:lnTo>
                      <a:pt x="13" y="69"/>
                    </a:lnTo>
                    <a:lnTo>
                      <a:pt x="13" y="70"/>
                    </a:lnTo>
                    <a:lnTo>
                      <a:pt x="14" y="70"/>
                    </a:lnTo>
                    <a:lnTo>
                      <a:pt x="14" y="71"/>
                    </a:lnTo>
                    <a:lnTo>
                      <a:pt x="14" y="72"/>
                    </a:lnTo>
                    <a:lnTo>
                      <a:pt x="14" y="73"/>
                    </a:lnTo>
                    <a:lnTo>
                      <a:pt x="15" y="72"/>
                    </a:lnTo>
                    <a:lnTo>
                      <a:pt x="16" y="73"/>
                    </a:lnTo>
                    <a:lnTo>
                      <a:pt x="18" y="73"/>
                    </a:lnTo>
                    <a:lnTo>
                      <a:pt x="19" y="73"/>
                    </a:lnTo>
                    <a:lnTo>
                      <a:pt x="20" y="74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6" y="75"/>
                    </a:lnTo>
                    <a:lnTo>
                      <a:pt x="28" y="75"/>
                    </a:lnTo>
                    <a:lnTo>
                      <a:pt x="29" y="76"/>
                    </a:lnTo>
                    <a:lnTo>
                      <a:pt x="30" y="76"/>
                    </a:lnTo>
                    <a:lnTo>
                      <a:pt x="31" y="76"/>
                    </a:lnTo>
                    <a:lnTo>
                      <a:pt x="31" y="75"/>
                    </a:lnTo>
                    <a:lnTo>
                      <a:pt x="32" y="74"/>
                    </a:lnTo>
                    <a:lnTo>
                      <a:pt x="32" y="73"/>
                    </a:lnTo>
                    <a:lnTo>
                      <a:pt x="30" y="72"/>
                    </a:lnTo>
                    <a:lnTo>
                      <a:pt x="30" y="73"/>
                    </a:lnTo>
                    <a:lnTo>
                      <a:pt x="28" y="73"/>
                    </a:lnTo>
                    <a:lnTo>
                      <a:pt x="28" y="72"/>
                    </a:lnTo>
                    <a:lnTo>
                      <a:pt x="27" y="71"/>
                    </a:lnTo>
                    <a:lnTo>
                      <a:pt x="27" y="70"/>
                    </a:lnTo>
                    <a:lnTo>
                      <a:pt x="26" y="69"/>
                    </a:lnTo>
                    <a:lnTo>
                      <a:pt x="26" y="67"/>
                    </a:lnTo>
                    <a:lnTo>
                      <a:pt x="26" y="66"/>
                    </a:lnTo>
                    <a:lnTo>
                      <a:pt x="30" y="70"/>
                    </a:lnTo>
                    <a:lnTo>
                      <a:pt x="26" y="64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7" y="60"/>
                    </a:lnTo>
                    <a:lnTo>
                      <a:pt x="28" y="59"/>
                    </a:lnTo>
                    <a:lnTo>
                      <a:pt x="28" y="60"/>
                    </a:lnTo>
                    <a:lnTo>
                      <a:pt x="28" y="61"/>
                    </a:lnTo>
                    <a:lnTo>
                      <a:pt x="28" y="62"/>
                    </a:lnTo>
                    <a:lnTo>
                      <a:pt x="28" y="63"/>
                    </a:lnTo>
                    <a:lnTo>
                      <a:pt x="29" y="64"/>
                    </a:lnTo>
                    <a:lnTo>
                      <a:pt x="29" y="65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30" y="56"/>
                    </a:lnTo>
                    <a:lnTo>
                      <a:pt x="30" y="55"/>
                    </a:lnTo>
                    <a:lnTo>
                      <a:pt x="30" y="54"/>
                    </a:lnTo>
                    <a:lnTo>
                      <a:pt x="31" y="52"/>
                    </a:lnTo>
                    <a:lnTo>
                      <a:pt x="31" y="54"/>
                    </a:lnTo>
                    <a:lnTo>
                      <a:pt x="31" y="55"/>
                    </a:lnTo>
                    <a:lnTo>
                      <a:pt x="31" y="56"/>
                    </a:lnTo>
                    <a:lnTo>
                      <a:pt x="35" y="60"/>
                    </a:lnTo>
                    <a:lnTo>
                      <a:pt x="32" y="54"/>
                    </a:lnTo>
                    <a:lnTo>
                      <a:pt x="33" y="54"/>
                    </a:lnTo>
                    <a:lnTo>
                      <a:pt x="34" y="54"/>
                    </a:lnTo>
                    <a:lnTo>
                      <a:pt x="35" y="54"/>
                    </a:lnTo>
                    <a:lnTo>
                      <a:pt x="36" y="54"/>
                    </a:lnTo>
                    <a:lnTo>
                      <a:pt x="36" y="55"/>
                    </a:lnTo>
                    <a:lnTo>
                      <a:pt x="37" y="54"/>
                    </a:lnTo>
                    <a:lnTo>
                      <a:pt x="38" y="54"/>
                    </a:lnTo>
                    <a:lnTo>
                      <a:pt x="39" y="52"/>
                    </a:lnTo>
                    <a:lnTo>
                      <a:pt x="39" y="54"/>
                    </a:lnTo>
                    <a:lnTo>
                      <a:pt x="40" y="54"/>
                    </a:lnTo>
                    <a:lnTo>
                      <a:pt x="40" y="52"/>
                    </a:lnTo>
                    <a:lnTo>
                      <a:pt x="41" y="51"/>
                    </a:lnTo>
                    <a:lnTo>
                      <a:pt x="42" y="51"/>
                    </a:lnTo>
                    <a:lnTo>
                      <a:pt x="42" y="52"/>
                    </a:lnTo>
                    <a:lnTo>
                      <a:pt x="42" y="54"/>
                    </a:lnTo>
                    <a:lnTo>
                      <a:pt x="42" y="55"/>
                    </a:lnTo>
                    <a:lnTo>
                      <a:pt x="42" y="54"/>
                    </a:lnTo>
                    <a:lnTo>
                      <a:pt x="43" y="52"/>
                    </a:lnTo>
                    <a:lnTo>
                      <a:pt x="44" y="51"/>
                    </a:lnTo>
                    <a:lnTo>
                      <a:pt x="44" y="50"/>
                    </a:lnTo>
                    <a:lnTo>
                      <a:pt x="44" y="49"/>
                    </a:lnTo>
                    <a:lnTo>
                      <a:pt x="45" y="47"/>
                    </a:lnTo>
                    <a:lnTo>
                      <a:pt x="45" y="46"/>
                    </a:lnTo>
                    <a:lnTo>
                      <a:pt x="46" y="45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6" y="48"/>
                    </a:lnTo>
                    <a:lnTo>
                      <a:pt x="46" y="49"/>
                    </a:lnTo>
                    <a:lnTo>
                      <a:pt x="46" y="48"/>
                    </a:lnTo>
                    <a:lnTo>
                      <a:pt x="47" y="47"/>
                    </a:lnTo>
                    <a:lnTo>
                      <a:pt x="47" y="46"/>
                    </a:lnTo>
                    <a:lnTo>
                      <a:pt x="47" y="45"/>
                    </a:lnTo>
                    <a:lnTo>
                      <a:pt x="48" y="45"/>
                    </a:lnTo>
                    <a:lnTo>
                      <a:pt x="48" y="44"/>
                    </a:lnTo>
                    <a:lnTo>
                      <a:pt x="48" y="43"/>
                    </a:lnTo>
                    <a:lnTo>
                      <a:pt x="48" y="42"/>
                    </a:lnTo>
                    <a:lnTo>
                      <a:pt x="49" y="41"/>
                    </a:lnTo>
                    <a:lnTo>
                      <a:pt x="49" y="42"/>
                    </a:lnTo>
                    <a:lnTo>
                      <a:pt x="50" y="43"/>
                    </a:lnTo>
                    <a:lnTo>
                      <a:pt x="50" y="44"/>
                    </a:lnTo>
                    <a:lnTo>
                      <a:pt x="51" y="45"/>
                    </a:lnTo>
                    <a:lnTo>
                      <a:pt x="51" y="46"/>
                    </a:lnTo>
                    <a:lnTo>
                      <a:pt x="52" y="46"/>
                    </a:lnTo>
                    <a:lnTo>
                      <a:pt x="53" y="47"/>
                    </a:lnTo>
                    <a:lnTo>
                      <a:pt x="54" y="47"/>
                    </a:lnTo>
                    <a:lnTo>
                      <a:pt x="54" y="46"/>
                    </a:lnTo>
                    <a:lnTo>
                      <a:pt x="53" y="45"/>
                    </a:lnTo>
                    <a:lnTo>
                      <a:pt x="52" y="44"/>
                    </a:lnTo>
                    <a:lnTo>
                      <a:pt x="51" y="43"/>
                    </a:lnTo>
                    <a:lnTo>
                      <a:pt x="51" y="42"/>
                    </a:lnTo>
                    <a:lnTo>
                      <a:pt x="52" y="42"/>
                    </a:lnTo>
                    <a:lnTo>
                      <a:pt x="52" y="41"/>
                    </a:lnTo>
                    <a:lnTo>
                      <a:pt x="53" y="41"/>
                    </a:lnTo>
                    <a:lnTo>
                      <a:pt x="54" y="41"/>
                    </a:lnTo>
                    <a:lnTo>
                      <a:pt x="54" y="42"/>
                    </a:lnTo>
                    <a:lnTo>
                      <a:pt x="55" y="43"/>
                    </a:lnTo>
                    <a:lnTo>
                      <a:pt x="55" y="42"/>
                    </a:lnTo>
                    <a:lnTo>
                      <a:pt x="56" y="41"/>
                    </a:lnTo>
                    <a:lnTo>
                      <a:pt x="57" y="40"/>
                    </a:lnTo>
                    <a:lnTo>
                      <a:pt x="58" y="40"/>
                    </a:lnTo>
                    <a:lnTo>
                      <a:pt x="58" y="41"/>
                    </a:lnTo>
                    <a:lnTo>
                      <a:pt x="58" y="42"/>
                    </a:lnTo>
                    <a:lnTo>
                      <a:pt x="58" y="43"/>
                    </a:lnTo>
                    <a:lnTo>
                      <a:pt x="59" y="42"/>
                    </a:lnTo>
                    <a:lnTo>
                      <a:pt x="60" y="42"/>
                    </a:lnTo>
                    <a:lnTo>
                      <a:pt x="61" y="42"/>
                    </a:lnTo>
                    <a:lnTo>
                      <a:pt x="62" y="42"/>
                    </a:lnTo>
                    <a:lnTo>
                      <a:pt x="62" y="44"/>
                    </a:lnTo>
                    <a:lnTo>
                      <a:pt x="61" y="45"/>
                    </a:lnTo>
                    <a:lnTo>
                      <a:pt x="62" y="44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66" y="42"/>
                    </a:lnTo>
                    <a:lnTo>
                      <a:pt x="67" y="41"/>
                    </a:lnTo>
                    <a:lnTo>
                      <a:pt x="67" y="40"/>
                    </a:lnTo>
                    <a:lnTo>
                      <a:pt x="67" y="39"/>
                    </a:lnTo>
                    <a:lnTo>
                      <a:pt x="69" y="34"/>
                    </a:lnTo>
                    <a:lnTo>
                      <a:pt x="69" y="35"/>
                    </a:lnTo>
                    <a:lnTo>
                      <a:pt x="69" y="36"/>
                    </a:lnTo>
                    <a:lnTo>
                      <a:pt x="69" y="37"/>
                    </a:lnTo>
                    <a:lnTo>
                      <a:pt x="69" y="39"/>
                    </a:lnTo>
                    <a:lnTo>
                      <a:pt x="69" y="40"/>
                    </a:lnTo>
                    <a:lnTo>
                      <a:pt x="69" y="39"/>
                    </a:lnTo>
                    <a:lnTo>
                      <a:pt x="70" y="37"/>
                    </a:lnTo>
                    <a:lnTo>
                      <a:pt x="71" y="36"/>
                    </a:lnTo>
                    <a:lnTo>
                      <a:pt x="72" y="35"/>
                    </a:lnTo>
                    <a:lnTo>
                      <a:pt x="73" y="34"/>
                    </a:lnTo>
                    <a:lnTo>
                      <a:pt x="73" y="35"/>
                    </a:lnTo>
                    <a:lnTo>
                      <a:pt x="74" y="35"/>
                    </a:lnTo>
                    <a:lnTo>
                      <a:pt x="75" y="34"/>
                    </a:lnTo>
                    <a:lnTo>
                      <a:pt x="76" y="33"/>
                    </a:lnTo>
                    <a:lnTo>
                      <a:pt x="76" y="35"/>
                    </a:lnTo>
                    <a:lnTo>
                      <a:pt x="76" y="34"/>
                    </a:lnTo>
                    <a:lnTo>
                      <a:pt x="76" y="33"/>
                    </a:lnTo>
                    <a:lnTo>
                      <a:pt x="75" y="33"/>
                    </a:lnTo>
                    <a:lnTo>
                      <a:pt x="76" y="34"/>
                    </a:lnTo>
                    <a:lnTo>
                      <a:pt x="76" y="35"/>
                    </a:lnTo>
                    <a:lnTo>
                      <a:pt x="77" y="35"/>
                    </a:lnTo>
                    <a:lnTo>
                      <a:pt x="77" y="36"/>
                    </a:lnTo>
                    <a:lnTo>
                      <a:pt x="78" y="37"/>
                    </a:lnTo>
                    <a:lnTo>
                      <a:pt x="78" y="39"/>
                    </a:lnTo>
                    <a:lnTo>
                      <a:pt x="79" y="37"/>
                    </a:lnTo>
                    <a:lnTo>
                      <a:pt x="79" y="36"/>
                    </a:lnTo>
                    <a:lnTo>
                      <a:pt x="80" y="35"/>
                    </a:lnTo>
                    <a:lnTo>
                      <a:pt x="80" y="36"/>
                    </a:lnTo>
                    <a:lnTo>
                      <a:pt x="80" y="37"/>
                    </a:lnTo>
                    <a:lnTo>
                      <a:pt x="80" y="39"/>
                    </a:lnTo>
                    <a:lnTo>
                      <a:pt x="80" y="37"/>
                    </a:lnTo>
                    <a:lnTo>
                      <a:pt x="80" y="36"/>
                    </a:lnTo>
                    <a:lnTo>
                      <a:pt x="81" y="36"/>
                    </a:lnTo>
                    <a:lnTo>
                      <a:pt x="82" y="36"/>
                    </a:lnTo>
                    <a:lnTo>
                      <a:pt x="83" y="36"/>
                    </a:lnTo>
                    <a:lnTo>
                      <a:pt x="83" y="35"/>
                    </a:lnTo>
                    <a:lnTo>
                      <a:pt x="83" y="34"/>
                    </a:lnTo>
                    <a:lnTo>
                      <a:pt x="83" y="35"/>
                    </a:lnTo>
                    <a:lnTo>
                      <a:pt x="83" y="36"/>
                    </a:lnTo>
                    <a:lnTo>
                      <a:pt x="84" y="39"/>
                    </a:lnTo>
                    <a:lnTo>
                      <a:pt x="84" y="40"/>
                    </a:lnTo>
                    <a:lnTo>
                      <a:pt x="85" y="42"/>
                    </a:lnTo>
                    <a:lnTo>
                      <a:pt x="86" y="42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7" y="42"/>
                    </a:lnTo>
                    <a:lnTo>
                      <a:pt x="86" y="41"/>
                    </a:lnTo>
                    <a:lnTo>
                      <a:pt x="86" y="40"/>
                    </a:lnTo>
                    <a:lnTo>
                      <a:pt x="85" y="39"/>
                    </a:lnTo>
                    <a:lnTo>
                      <a:pt x="85" y="37"/>
                    </a:lnTo>
                    <a:lnTo>
                      <a:pt x="85" y="36"/>
                    </a:lnTo>
                    <a:lnTo>
                      <a:pt x="85" y="35"/>
                    </a:lnTo>
                    <a:lnTo>
                      <a:pt x="86" y="34"/>
                    </a:lnTo>
                    <a:lnTo>
                      <a:pt x="86" y="33"/>
                    </a:lnTo>
                    <a:lnTo>
                      <a:pt x="87" y="34"/>
                    </a:lnTo>
                    <a:lnTo>
                      <a:pt x="87" y="36"/>
                    </a:lnTo>
                    <a:lnTo>
                      <a:pt x="88" y="35"/>
                    </a:lnTo>
                    <a:lnTo>
                      <a:pt x="88" y="34"/>
                    </a:lnTo>
                    <a:lnTo>
                      <a:pt x="89" y="34"/>
                    </a:lnTo>
                    <a:lnTo>
                      <a:pt x="90" y="34"/>
                    </a:lnTo>
                    <a:lnTo>
                      <a:pt x="90" y="35"/>
                    </a:lnTo>
                    <a:lnTo>
                      <a:pt x="91" y="35"/>
                    </a:lnTo>
                    <a:lnTo>
                      <a:pt x="92" y="34"/>
                    </a:lnTo>
                    <a:lnTo>
                      <a:pt x="93" y="34"/>
                    </a:lnTo>
                    <a:lnTo>
                      <a:pt x="94" y="35"/>
                    </a:lnTo>
                    <a:lnTo>
                      <a:pt x="94" y="36"/>
                    </a:lnTo>
                    <a:lnTo>
                      <a:pt x="94" y="35"/>
                    </a:lnTo>
                    <a:lnTo>
                      <a:pt x="95" y="34"/>
                    </a:lnTo>
                    <a:lnTo>
                      <a:pt x="95" y="35"/>
                    </a:lnTo>
                    <a:lnTo>
                      <a:pt x="95" y="36"/>
                    </a:lnTo>
                    <a:lnTo>
                      <a:pt x="96" y="37"/>
                    </a:lnTo>
                    <a:lnTo>
                      <a:pt x="96" y="40"/>
                    </a:lnTo>
                    <a:lnTo>
                      <a:pt x="96" y="39"/>
                    </a:lnTo>
                    <a:lnTo>
                      <a:pt x="96" y="37"/>
                    </a:lnTo>
                    <a:lnTo>
                      <a:pt x="97" y="37"/>
                    </a:lnTo>
                    <a:lnTo>
                      <a:pt x="97" y="36"/>
                    </a:lnTo>
                    <a:lnTo>
                      <a:pt x="97" y="35"/>
                    </a:lnTo>
                    <a:lnTo>
                      <a:pt x="98" y="34"/>
                    </a:lnTo>
                    <a:lnTo>
                      <a:pt x="98" y="33"/>
                    </a:lnTo>
                    <a:lnTo>
                      <a:pt x="99" y="33"/>
                    </a:lnTo>
                    <a:lnTo>
                      <a:pt x="99" y="34"/>
                    </a:lnTo>
                    <a:lnTo>
                      <a:pt x="99" y="35"/>
                    </a:lnTo>
                    <a:lnTo>
                      <a:pt x="101" y="32"/>
                    </a:lnTo>
                    <a:lnTo>
                      <a:pt x="102" y="32"/>
                    </a:lnTo>
                    <a:lnTo>
                      <a:pt x="102" y="31"/>
                    </a:lnTo>
                    <a:lnTo>
                      <a:pt x="102" y="30"/>
                    </a:lnTo>
                    <a:lnTo>
                      <a:pt x="102" y="29"/>
                    </a:lnTo>
                    <a:lnTo>
                      <a:pt x="103" y="30"/>
                    </a:lnTo>
                    <a:lnTo>
                      <a:pt x="104" y="31"/>
                    </a:lnTo>
                    <a:lnTo>
                      <a:pt x="105" y="32"/>
                    </a:lnTo>
                    <a:lnTo>
                      <a:pt x="106" y="32"/>
                    </a:lnTo>
                    <a:lnTo>
                      <a:pt x="106" y="33"/>
                    </a:lnTo>
                    <a:lnTo>
                      <a:pt x="107" y="33"/>
                    </a:lnTo>
                    <a:lnTo>
                      <a:pt x="106" y="33"/>
                    </a:lnTo>
                    <a:lnTo>
                      <a:pt x="106" y="32"/>
                    </a:lnTo>
                    <a:lnTo>
                      <a:pt x="106" y="31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6" y="28"/>
                    </a:lnTo>
                    <a:lnTo>
                      <a:pt x="107" y="28"/>
                    </a:lnTo>
                    <a:lnTo>
                      <a:pt x="108" y="29"/>
                    </a:lnTo>
                    <a:lnTo>
                      <a:pt x="108" y="30"/>
                    </a:lnTo>
                    <a:lnTo>
                      <a:pt x="108" y="29"/>
                    </a:lnTo>
                    <a:lnTo>
                      <a:pt x="108" y="28"/>
                    </a:lnTo>
                    <a:lnTo>
                      <a:pt x="107" y="27"/>
                    </a:lnTo>
                    <a:lnTo>
                      <a:pt x="107" y="25"/>
                    </a:lnTo>
                    <a:lnTo>
                      <a:pt x="108" y="26"/>
                    </a:lnTo>
                    <a:lnTo>
                      <a:pt x="108" y="27"/>
                    </a:lnTo>
                    <a:lnTo>
                      <a:pt x="109" y="27"/>
                    </a:lnTo>
                    <a:lnTo>
                      <a:pt x="109" y="28"/>
                    </a:lnTo>
                    <a:lnTo>
                      <a:pt x="109" y="27"/>
                    </a:lnTo>
                    <a:lnTo>
                      <a:pt x="109" y="26"/>
                    </a:lnTo>
                    <a:lnTo>
                      <a:pt x="109" y="25"/>
                    </a:lnTo>
                    <a:lnTo>
                      <a:pt x="110" y="25"/>
                    </a:lnTo>
                    <a:lnTo>
                      <a:pt x="110" y="24"/>
                    </a:lnTo>
                    <a:lnTo>
                      <a:pt x="109" y="22"/>
                    </a:lnTo>
                    <a:lnTo>
                      <a:pt x="108" y="21"/>
                    </a:lnTo>
                    <a:lnTo>
                      <a:pt x="111" y="17"/>
                    </a:lnTo>
                    <a:lnTo>
                      <a:pt x="108" y="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4" name="Freeform 18"/>
              <p:cNvSpPr>
                <a:spLocks/>
              </p:cNvSpPr>
              <p:nvPr/>
            </p:nvSpPr>
            <p:spPr bwMode="auto">
              <a:xfrm>
                <a:off x="4905729" y="39080376"/>
                <a:ext cx="375704" cy="227275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0" y="20"/>
                  </a:cxn>
                  <a:cxn ang="0">
                    <a:pos x="108" y="23"/>
                  </a:cxn>
                  <a:cxn ang="0">
                    <a:pos x="104" y="25"/>
                  </a:cxn>
                  <a:cxn ang="0">
                    <a:pos x="100" y="27"/>
                  </a:cxn>
                  <a:cxn ang="0">
                    <a:pos x="95" y="29"/>
                  </a:cxn>
                  <a:cxn ang="0">
                    <a:pos x="91" y="28"/>
                  </a:cxn>
                  <a:cxn ang="0">
                    <a:pos x="86" y="28"/>
                  </a:cxn>
                  <a:cxn ang="0">
                    <a:pos x="82" y="16"/>
                  </a:cxn>
                  <a:cxn ang="0">
                    <a:pos x="82" y="12"/>
                  </a:cxn>
                  <a:cxn ang="0">
                    <a:pos x="82" y="1"/>
                  </a:cxn>
                  <a:cxn ang="0">
                    <a:pos x="78" y="9"/>
                  </a:cxn>
                  <a:cxn ang="0">
                    <a:pos x="74" y="12"/>
                  </a:cxn>
                  <a:cxn ang="0">
                    <a:pos x="74" y="19"/>
                  </a:cxn>
                  <a:cxn ang="0">
                    <a:pos x="72" y="23"/>
                  </a:cxn>
                  <a:cxn ang="0">
                    <a:pos x="60" y="27"/>
                  </a:cxn>
                  <a:cxn ang="0">
                    <a:pos x="56" y="28"/>
                  </a:cxn>
                  <a:cxn ang="0">
                    <a:pos x="50" y="30"/>
                  </a:cxn>
                  <a:cxn ang="0">
                    <a:pos x="44" y="35"/>
                  </a:cxn>
                  <a:cxn ang="0">
                    <a:pos x="38" y="35"/>
                  </a:cxn>
                  <a:cxn ang="0">
                    <a:pos x="21" y="34"/>
                  </a:cxn>
                  <a:cxn ang="0">
                    <a:pos x="20" y="37"/>
                  </a:cxn>
                  <a:cxn ang="0">
                    <a:pos x="13" y="47"/>
                  </a:cxn>
                  <a:cxn ang="0">
                    <a:pos x="9" y="51"/>
                  </a:cxn>
                  <a:cxn ang="0">
                    <a:pos x="3" y="58"/>
                  </a:cxn>
                  <a:cxn ang="0">
                    <a:pos x="0" y="71"/>
                  </a:cxn>
                  <a:cxn ang="0">
                    <a:pos x="3" y="77"/>
                  </a:cxn>
                  <a:cxn ang="0">
                    <a:pos x="4" y="76"/>
                  </a:cxn>
                  <a:cxn ang="0">
                    <a:pos x="8" y="74"/>
                  </a:cxn>
                  <a:cxn ang="0">
                    <a:pos x="12" y="75"/>
                  </a:cxn>
                  <a:cxn ang="0">
                    <a:pos x="15" y="76"/>
                  </a:cxn>
                  <a:cxn ang="0">
                    <a:pos x="21" y="81"/>
                  </a:cxn>
                  <a:cxn ang="0">
                    <a:pos x="33" y="83"/>
                  </a:cxn>
                  <a:cxn ang="0">
                    <a:pos x="29" y="78"/>
                  </a:cxn>
                  <a:cxn ang="0">
                    <a:pos x="28" y="69"/>
                  </a:cxn>
                  <a:cxn ang="0">
                    <a:pos x="30" y="69"/>
                  </a:cxn>
                  <a:cxn ang="0">
                    <a:pos x="32" y="60"/>
                  </a:cxn>
                  <a:cxn ang="0">
                    <a:pos x="35" y="58"/>
                  </a:cxn>
                  <a:cxn ang="0">
                    <a:pos x="41" y="58"/>
                  </a:cxn>
                  <a:cxn ang="0">
                    <a:pos x="44" y="58"/>
                  </a:cxn>
                  <a:cxn ang="0">
                    <a:pos x="48" y="50"/>
                  </a:cxn>
                  <a:cxn ang="0">
                    <a:pos x="51" y="49"/>
                  </a:cxn>
                  <a:cxn ang="0">
                    <a:pos x="54" y="49"/>
                  </a:cxn>
                  <a:cxn ang="0">
                    <a:pos x="54" y="47"/>
                  </a:cxn>
                  <a:cxn ang="0">
                    <a:pos x="58" y="46"/>
                  </a:cxn>
                  <a:cxn ang="0">
                    <a:pos x="63" y="46"/>
                  </a:cxn>
                  <a:cxn ang="0">
                    <a:pos x="69" y="47"/>
                  </a:cxn>
                  <a:cxn ang="0">
                    <a:pos x="73" y="41"/>
                  </a:cxn>
                  <a:cxn ang="0">
                    <a:pos x="77" y="39"/>
                  </a:cxn>
                  <a:cxn ang="0">
                    <a:pos x="80" y="37"/>
                  </a:cxn>
                  <a:cxn ang="0">
                    <a:pos x="84" y="39"/>
                  </a:cxn>
                  <a:cxn ang="0">
                    <a:pos x="87" y="40"/>
                  </a:cxn>
                  <a:cxn ang="0">
                    <a:pos x="90" y="46"/>
                  </a:cxn>
                  <a:cxn ang="0">
                    <a:pos x="90" y="41"/>
                  </a:cxn>
                  <a:cxn ang="0">
                    <a:pos x="93" y="37"/>
                  </a:cxn>
                  <a:cxn ang="0">
                    <a:pos x="99" y="40"/>
                  </a:cxn>
                  <a:cxn ang="0">
                    <a:pos x="101" y="41"/>
                  </a:cxn>
                  <a:cxn ang="0">
                    <a:pos x="104" y="39"/>
                  </a:cxn>
                  <a:cxn ang="0">
                    <a:pos x="110" y="34"/>
                  </a:cxn>
                  <a:cxn ang="0">
                    <a:pos x="112" y="33"/>
                  </a:cxn>
                  <a:cxn ang="0">
                    <a:pos x="113" y="29"/>
                  </a:cxn>
                  <a:cxn ang="0">
                    <a:pos x="115" y="27"/>
                  </a:cxn>
                </a:cxnLst>
                <a:rect l="0" t="0" r="r" b="b"/>
                <a:pathLst>
                  <a:path w="118" h="84">
                    <a:moveTo>
                      <a:pt x="114" y="15"/>
                    </a:moveTo>
                    <a:lnTo>
                      <a:pt x="114" y="14"/>
                    </a:lnTo>
                    <a:lnTo>
                      <a:pt x="114" y="13"/>
                    </a:lnTo>
                    <a:lnTo>
                      <a:pt x="113" y="12"/>
                    </a:lnTo>
                    <a:lnTo>
                      <a:pt x="114" y="11"/>
                    </a:lnTo>
                    <a:lnTo>
                      <a:pt x="114" y="9"/>
                    </a:lnTo>
                    <a:lnTo>
                      <a:pt x="114" y="8"/>
                    </a:lnTo>
                    <a:lnTo>
                      <a:pt x="113" y="9"/>
                    </a:lnTo>
                    <a:lnTo>
                      <a:pt x="113" y="11"/>
                    </a:lnTo>
                    <a:lnTo>
                      <a:pt x="113" y="12"/>
                    </a:lnTo>
                    <a:lnTo>
                      <a:pt x="112" y="13"/>
                    </a:lnTo>
                    <a:lnTo>
                      <a:pt x="112" y="19"/>
                    </a:lnTo>
                    <a:lnTo>
                      <a:pt x="111" y="16"/>
                    </a:lnTo>
                    <a:lnTo>
                      <a:pt x="111" y="18"/>
                    </a:lnTo>
                    <a:lnTo>
                      <a:pt x="110" y="19"/>
                    </a:lnTo>
                    <a:lnTo>
                      <a:pt x="110" y="20"/>
                    </a:lnTo>
                    <a:lnTo>
                      <a:pt x="110" y="19"/>
                    </a:lnTo>
                    <a:lnTo>
                      <a:pt x="109" y="18"/>
                    </a:lnTo>
                    <a:lnTo>
                      <a:pt x="109" y="19"/>
                    </a:lnTo>
                    <a:lnTo>
                      <a:pt x="110" y="20"/>
                    </a:lnTo>
                    <a:lnTo>
                      <a:pt x="109" y="20"/>
                    </a:lnTo>
                    <a:lnTo>
                      <a:pt x="109" y="21"/>
                    </a:lnTo>
                    <a:lnTo>
                      <a:pt x="109" y="22"/>
                    </a:lnTo>
                    <a:lnTo>
                      <a:pt x="108" y="23"/>
                    </a:lnTo>
                    <a:lnTo>
                      <a:pt x="107" y="23"/>
                    </a:lnTo>
                    <a:lnTo>
                      <a:pt x="106" y="23"/>
                    </a:lnTo>
                    <a:lnTo>
                      <a:pt x="105" y="23"/>
                    </a:lnTo>
                    <a:lnTo>
                      <a:pt x="104" y="22"/>
                    </a:lnTo>
                    <a:lnTo>
                      <a:pt x="103" y="22"/>
                    </a:lnTo>
                    <a:lnTo>
                      <a:pt x="103" y="23"/>
                    </a:lnTo>
                    <a:lnTo>
                      <a:pt x="104" y="23"/>
                    </a:lnTo>
                    <a:lnTo>
                      <a:pt x="104" y="25"/>
                    </a:lnTo>
                    <a:lnTo>
                      <a:pt x="104" y="26"/>
                    </a:lnTo>
                    <a:lnTo>
                      <a:pt x="103" y="26"/>
                    </a:lnTo>
                    <a:lnTo>
                      <a:pt x="102" y="26"/>
                    </a:lnTo>
                    <a:lnTo>
                      <a:pt x="101" y="26"/>
                    </a:lnTo>
                    <a:lnTo>
                      <a:pt x="101" y="27"/>
                    </a:lnTo>
                    <a:lnTo>
                      <a:pt x="101" y="28"/>
                    </a:lnTo>
                    <a:lnTo>
                      <a:pt x="100" y="28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9" y="29"/>
                    </a:lnTo>
                    <a:lnTo>
                      <a:pt x="98" y="29"/>
                    </a:lnTo>
                    <a:lnTo>
                      <a:pt x="97" y="29"/>
                    </a:lnTo>
                    <a:lnTo>
                      <a:pt x="97" y="28"/>
                    </a:lnTo>
                    <a:lnTo>
                      <a:pt x="96" y="29"/>
                    </a:lnTo>
                    <a:lnTo>
                      <a:pt x="95" y="28"/>
                    </a:lnTo>
                    <a:lnTo>
                      <a:pt x="95" y="29"/>
                    </a:lnTo>
                    <a:lnTo>
                      <a:pt x="95" y="30"/>
                    </a:lnTo>
                    <a:lnTo>
                      <a:pt x="94" y="30"/>
                    </a:lnTo>
                    <a:lnTo>
                      <a:pt x="93" y="29"/>
                    </a:lnTo>
                    <a:lnTo>
                      <a:pt x="92" y="29"/>
                    </a:lnTo>
                    <a:lnTo>
                      <a:pt x="91" y="27"/>
                    </a:lnTo>
                    <a:lnTo>
                      <a:pt x="91" y="26"/>
                    </a:lnTo>
                    <a:lnTo>
                      <a:pt x="91" y="27"/>
                    </a:lnTo>
                    <a:lnTo>
                      <a:pt x="91" y="28"/>
                    </a:lnTo>
                    <a:lnTo>
                      <a:pt x="91" y="29"/>
                    </a:lnTo>
                    <a:lnTo>
                      <a:pt x="90" y="29"/>
                    </a:lnTo>
                    <a:lnTo>
                      <a:pt x="89" y="29"/>
                    </a:lnTo>
                    <a:lnTo>
                      <a:pt x="88" y="29"/>
                    </a:lnTo>
                    <a:lnTo>
                      <a:pt x="88" y="32"/>
                    </a:lnTo>
                    <a:lnTo>
                      <a:pt x="87" y="30"/>
                    </a:lnTo>
                    <a:lnTo>
                      <a:pt x="87" y="29"/>
                    </a:lnTo>
                    <a:lnTo>
                      <a:pt x="86" y="28"/>
                    </a:lnTo>
                    <a:lnTo>
                      <a:pt x="85" y="27"/>
                    </a:lnTo>
                    <a:lnTo>
                      <a:pt x="84" y="26"/>
                    </a:lnTo>
                    <a:lnTo>
                      <a:pt x="84" y="25"/>
                    </a:lnTo>
                    <a:lnTo>
                      <a:pt x="83" y="23"/>
                    </a:lnTo>
                    <a:lnTo>
                      <a:pt x="83" y="22"/>
                    </a:lnTo>
                    <a:lnTo>
                      <a:pt x="82" y="19"/>
                    </a:lnTo>
                    <a:lnTo>
                      <a:pt x="82" y="18"/>
                    </a:lnTo>
                    <a:lnTo>
                      <a:pt x="82" y="16"/>
                    </a:lnTo>
                    <a:lnTo>
                      <a:pt x="82" y="15"/>
                    </a:lnTo>
                    <a:lnTo>
                      <a:pt x="82" y="14"/>
                    </a:lnTo>
                    <a:lnTo>
                      <a:pt x="82" y="13"/>
                    </a:lnTo>
                    <a:lnTo>
                      <a:pt x="82" y="12"/>
                    </a:lnTo>
                    <a:lnTo>
                      <a:pt x="82" y="11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1" y="13"/>
                    </a:lnTo>
                    <a:lnTo>
                      <a:pt x="81" y="14"/>
                    </a:lnTo>
                    <a:lnTo>
                      <a:pt x="80" y="12"/>
                    </a:lnTo>
                    <a:lnTo>
                      <a:pt x="80" y="11"/>
                    </a:lnTo>
                    <a:lnTo>
                      <a:pt x="80" y="8"/>
                    </a:lnTo>
                    <a:lnTo>
                      <a:pt x="80" y="6"/>
                    </a:lnTo>
                    <a:lnTo>
                      <a:pt x="81" y="4"/>
                    </a:lnTo>
                    <a:lnTo>
                      <a:pt x="82" y="1"/>
                    </a:lnTo>
                    <a:lnTo>
                      <a:pt x="83" y="0"/>
                    </a:lnTo>
                    <a:lnTo>
                      <a:pt x="84" y="0"/>
                    </a:lnTo>
                    <a:lnTo>
                      <a:pt x="83" y="1"/>
                    </a:lnTo>
                    <a:lnTo>
                      <a:pt x="81" y="2"/>
                    </a:lnTo>
                    <a:lnTo>
                      <a:pt x="80" y="5"/>
                    </a:lnTo>
                    <a:lnTo>
                      <a:pt x="79" y="6"/>
                    </a:lnTo>
                    <a:lnTo>
                      <a:pt x="78" y="7"/>
                    </a:lnTo>
                    <a:lnTo>
                      <a:pt x="78" y="9"/>
                    </a:lnTo>
                    <a:lnTo>
                      <a:pt x="78" y="12"/>
                    </a:lnTo>
                    <a:lnTo>
                      <a:pt x="77" y="15"/>
                    </a:lnTo>
                    <a:lnTo>
                      <a:pt x="76" y="12"/>
                    </a:lnTo>
                    <a:lnTo>
                      <a:pt x="76" y="13"/>
                    </a:lnTo>
                    <a:lnTo>
                      <a:pt x="75" y="14"/>
                    </a:lnTo>
                    <a:lnTo>
                      <a:pt x="75" y="13"/>
                    </a:lnTo>
                    <a:lnTo>
                      <a:pt x="74" y="13"/>
                    </a:lnTo>
                    <a:lnTo>
                      <a:pt x="74" y="12"/>
                    </a:lnTo>
                    <a:lnTo>
                      <a:pt x="74" y="11"/>
                    </a:lnTo>
                    <a:lnTo>
                      <a:pt x="74" y="9"/>
                    </a:lnTo>
                    <a:lnTo>
                      <a:pt x="74" y="8"/>
                    </a:lnTo>
                    <a:lnTo>
                      <a:pt x="74" y="9"/>
                    </a:lnTo>
                    <a:lnTo>
                      <a:pt x="74" y="11"/>
                    </a:lnTo>
                    <a:lnTo>
                      <a:pt x="73" y="12"/>
                    </a:lnTo>
                    <a:lnTo>
                      <a:pt x="74" y="15"/>
                    </a:lnTo>
                    <a:lnTo>
                      <a:pt x="74" y="19"/>
                    </a:lnTo>
                    <a:lnTo>
                      <a:pt x="74" y="21"/>
                    </a:lnTo>
                    <a:lnTo>
                      <a:pt x="74" y="23"/>
                    </a:lnTo>
                    <a:lnTo>
                      <a:pt x="74" y="25"/>
                    </a:lnTo>
                    <a:lnTo>
                      <a:pt x="74" y="26"/>
                    </a:lnTo>
                    <a:lnTo>
                      <a:pt x="73" y="27"/>
                    </a:lnTo>
                    <a:lnTo>
                      <a:pt x="73" y="26"/>
                    </a:lnTo>
                    <a:lnTo>
                      <a:pt x="73" y="23"/>
                    </a:lnTo>
                    <a:lnTo>
                      <a:pt x="72" y="23"/>
                    </a:lnTo>
                    <a:lnTo>
                      <a:pt x="71" y="23"/>
                    </a:lnTo>
                    <a:lnTo>
                      <a:pt x="70" y="25"/>
                    </a:lnTo>
                    <a:lnTo>
                      <a:pt x="68" y="26"/>
                    </a:lnTo>
                    <a:lnTo>
                      <a:pt x="66" y="27"/>
                    </a:lnTo>
                    <a:lnTo>
                      <a:pt x="62" y="27"/>
                    </a:lnTo>
                    <a:lnTo>
                      <a:pt x="58" y="26"/>
                    </a:lnTo>
                    <a:lnTo>
                      <a:pt x="59" y="27"/>
                    </a:lnTo>
                    <a:lnTo>
                      <a:pt x="60" y="27"/>
                    </a:lnTo>
                    <a:lnTo>
                      <a:pt x="61" y="28"/>
                    </a:lnTo>
                    <a:lnTo>
                      <a:pt x="61" y="29"/>
                    </a:lnTo>
                    <a:lnTo>
                      <a:pt x="60" y="29"/>
                    </a:lnTo>
                    <a:lnTo>
                      <a:pt x="59" y="29"/>
                    </a:lnTo>
                    <a:lnTo>
                      <a:pt x="59" y="28"/>
                    </a:lnTo>
                    <a:lnTo>
                      <a:pt x="58" y="28"/>
                    </a:lnTo>
                    <a:lnTo>
                      <a:pt x="57" y="28"/>
                    </a:lnTo>
                    <a:lnTo>
                      <a:pt x="56" y="28"/>
                    </a:lnTo>
                    <a:lnTo>
                      <a:pt x="57" y="29"/>
                    </a:lnTo>
                    <a:lnTo>
                      <a:pt x="56" y="29"/>
                    </a:lnTo>
                    <a:lnTo>
                      <a:pt x="55" y="29"/>
                    </a:lnTo>
                    <a:lnTo>
                      <a:pt x="54" y="30"/>
                    </a:lnTo>
                    <a:lnTo>
                      <a:pt x="53" y="30"/>
                    </a:lnTo>
                    <a:lnTo>
                      <a:pt x="52" y="30"/>
                    </a:lnTo>
                    <a:lnTo>
                      <a:pt x="51" y="30"/>
                    </a:lnTo>
                    <a:lnTo>
                      <a:pt x="50" y="30"/>
                    </a:lnTo>
                    <a:lnTo>
                      <a:pt x="49" y="32"/>
                    </a:lnTo>
                    <a:lnTo>
                      <a:pt x="48" y="32"/>
                    </a:lnTo>
                    <a:lnTo>
                      <a:pt x="48" y="33"/>
                    </a:lnTo>
                    <a:lnTo>
                      <a:pt x="47" y="33"/>
                    </a:lnTo>
                    <a:lnTo>
                      <a:pt x="47" y="34"/>
                    </a:lnTo>
                    <a:lnTo>
                      <a:pt x="46" y="35"/>
                    </a:lnTo>
                    <a:lnTo>
                      <a:pt x="45" y="35"/>
                    </a:lnTo>
                    <a:lnTo>
                      <a:pt x="44" y="35"/>
                    </a:lnTo>
                    <a:lnTo>
                      <a:pt x="45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5"/>
                    </a:lnTo>
                    <a:lnTo>
                      <a:pt x="42" y="35"/>
                    </a:lnTo>
                    <a:lnTo>
                      <a:pt x="40" y="35"/>
                    </a:lnTo>
                    <a:lnTo>
                      <a:pt x="39" y="35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4"/>
                    </a:lnTo>
                    <a:lnTo>
                      <a:pt x="35" y="34"/>
                    </a:lnTo>
                    <a:lnTo>
                      <a:pt x="32" y="34"/>
                    </a:lnTo>
                    <a:lnTo>
                      <a:pt x="29" y="34"/>
                    </a:lnTo>
                    <a:lnTo>
                      <a:pt x="26" y="34"/>
                    </a:lnTo>
                    <a:lnTo>
                      <a:pt x="23" y="34"/>
                    </a:lnTo>
                    <a:lnTo>
                      <a:pt x="21" y="34"/>
                    </a:lnTo>
                    <a:lnTo>
                      <a:pt x="19" y="34"/>
                    </a:lnTo>
                    <a:lnTo>
                      <a:pt x="18" y="34"/>
                    </a:lnTo>
                    <a:lnTo>
                      <a:pt x="20" y="35"/>
                    </a:lnTo>
                    <a:lnTo>
                      <a:pt x="21" y="35"/>
                    </a:lnTo>
                    <a:lnTo>
                      <a:pt x="21" y="36"/>
                    </a:lnTo>
                    <a:lnTo>
                      <a:pt x="20" y="36"/>
                    </a:lnTo>
                    <a:lnTo>
                      <a:pt x="19" y="36"/>
                    </a:lnTo>
                    <a:lnTo>
                      <a:pt x="20" y="37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4"/>
                    </a:lnTo>
                    <a:lnTo>
                      <a:pt x="16" y="46"/>
                    </a:lnTo>
                    <a:lnTo>
                      <a:pt x="15" y="46"/>
                    </a:lnTo>
                    <a:lnTo>
                      <a:pt x="14" y="46"/>
                    </a:lnTo>
                    <a:lnTo>
                      <a:pt x="13" y="47"/>
                    </a:lnTo>
                    <a:lnTo>
                      <a:pt x="13" y="48"/>
                    </a:lnTo>
                    <a:lnTo>
                      <a:pt x="13" y="49"/>
                    </a:lnTo>
                    <a:lnTo>
                      <a:pt x="13" y="50"/>
                    </a:lnTo>
                    <a:lnTo>
                      <a:pt x="12" y="50"/>
                    </a:lnTo>
                    <a:lnTo>
                      <a:pt x="11" y="49"/>
                    </a:lnTo>
                    <a:lnTo>
                      <a:pt x="10" y="49"/>
                    </a:lnTo>
                    <a:lnTo>
                      <a:pt x="10" y="50"/>
                    </a:lnTo>
                    <a:lnTo>
                      <a:pt x="9" y="51"/>
                    </a:lnTo>
                    <a:lnTo>
                      <a:pt x="9" y="53"/>
                    </a:lnTo>
                    <a:lnTo>
                      <a:pt x="8" y="53"/>
                    </a:lnTo>
                    <a:lnTo>
                      <a:pt x="7" y="54"/>
                    </a:lnTo>
                    <a:lnTo>
                      <a:pt x="6" y="54"/>
                    </a:lnTo>
                    <a:lnTo>
                      <a:pt x="5" y="56"/>
                    </a:lnTo>
                    <a:lnTo>
                      <a:pt x="5" y="57"/>
                    </a:lnTo>
                    <a:lnTo>
                      <a:pt x="4" y="58"/>
                    </a:lnTo>
                    <a:lnTo>
                      <a:pt x="3" y="58"/>
                    </a:lnTo>
                    <a:lnTo>
                      <a:pt x="3" y="60"/>
                    </a:lnTo>
                    <a:lnTo>
                      <a:pt x="2" y="60"/>
                    </a:lnTo>
                    <a:lnTo>
                      <a:pt x="1" y="60"/>
                    </a:lnTo>
                    <a:lnTo>
                      <a:pt x="3" y="60"/>
                    </a:lnTo>
                    <a:lnTo>
                      <a:pt x="0" y="65"/>
                    </a:lnTo>
                    <a:lnTo>
                      <a:pt x="1" y="68"/>
                    </a:lnTo>
                    <a:lnTo>
                      <a:pt x="0" y="69"/>
                    </a:lnTo>
                    <a:lnTo>
                      <a:pt x="0" y="71"/>
                    </a:lnTo>
                    <a:lnTo>
                      <a:pt x="1" y="72"/>
                    </a:lnTo>
                    <a:lnTo>
                      <a:pt x="1" y="74"/>
                    </a:lnTo>
                    <a:lnTo>
                      <a:pt x="1" y="75"/>
                    </a:lnTo>
                    <a:lnTo>
                      <a:pt x="2" y="76"/>
                    </a:lnTo>
                    <a:lnTo>
                      <a:pt x="3" y="78"/>
                    </a:lnTo>
                    <a:lnTo>
                      <a:pt x="3" y="79"/>
                    </a:lnTo>
                    <a:lnTo>
                      <a:pt x="3" y="78"/>
                    </a:lnTo>
                    <a:lnTo>
                      <a:pt x="3" y="77"/>
                    </a:lnTo>
                    <a:lnTo>
                      <a:pt x="3" y="76"/>
                    </a:lnTo>
                    <a:lnTo>
                      <a:pt x="3" y="75"/>
                    </a:lnTo>
                    <a:lnTo>
                      <a:pt x="2" y="74"/>
                    </a:lnTo>
                    <a:lnTo>
                      <a:pt x="2" y="72"/>
                    </a:lnTo>
                    <a:lnTo>
                      <a:pt x="3" y="72"/>
                    </a:lnTo>
                    <a:lnTo>
                      <a:pt x="4" y="74"/>
                    </a:lnTo>
                    <a:lnTo>
                      <a:pt x="4" y="75"/>
                    </a:lnTo>
                    <a:lnTo>
                      <a:pt x="4" y="76"/>
                    </a:lnTo>
                    <a:lnTo>
                      <a:pt x="5" y="75"/>
                    </a:lnTo>
                    <a:lnTo>
                      <a:pt x="6" y="74"/>
                    </a:lnTo>
                    <a:lnTo>
                      <a:pt x="6" y="72"/>
                    </a:lnTo>
                    <a:lnTo>
                      <a:pt x="7" y="72"/>
                    </a:lnTo>
                    <a:lnTo>
                      <a:pt x="7" y="74"/>
                    </a:lnTo>
                    <a:lnTo>
                      <a:pt x="7" y="75"/>
                    </a:lnTo>
                    <a:lnTo>
                      <a:pt x="7" y="74"/>
                    </a:lnTo>
                    <a:lnTo>
                      <a:pt x="8" y="74"/>
                    </a:lnTo>
                    <a:lnTo>
                      <a:pt x="8" y="72"/>
                    </a:lnTo>
                    <a:lnTo>
                      <a:pt x="8" y="74"/>
                    </a:lnTo>
                    <a:lnTo>
                      <a:pt x="9" y="74"/>
                    </a:lnTo>
                    <a:lnTo>
                      <a:pt x="10" y="75"/>
                    </a:lnTo>
                    <a:lnTo>
                      <a:pt x="10" y="76"/>
                    </a:lnTo>
                    <a:lnTo>
                      <a:pt x="10" y="77"/>
                    </a:lnTo>
                    <a:lnTo>
                      <a:pt x="11" y="76"/>
                    </a:lnTo>
                    <a:lnTo>
                      <a:pt x="12" y="75"/>
                    </a:lnTo>
                    <a:lnTo>
                      <a:pt x="12" y="74"/>
                    </a:lnTo>
                    <a:lnTo>
                      <a:pt x="13" y="72"/>
                    </a:lnTo>
                    <a:lnTo>
                      <a:pt x="13" y="71"/>
                    </a:lnTo>
                    <a:lnTo>
                      <a:pt x="14" y="72"/>
                    </a:lnTo>
                    <a:lnTo>
                      <a:pt x="14" y="74"/>
                    </a:lnTo>
                    <a:lnTo>
                      <a:pt x="14" y="75"/>
                    </a:lnTo>
                    <a:lnTo>
                      <a:pt x="14" y="76"/>
                    </a:lnTo>
                    <a:lnTo>
                      <a:pt x="15" y="76"/>
                    </a:lnTo>
                    <a:lnTo>
                      <a:pt x="15" y="77"/>
                    </a:lnTo>
                    <a:lnTo>
                      <a:pt x="15" y="78"/>
                    </a:lnTo>
                    <a:lnTo>
                      <a:pt x="15" y="79"/>
                    </a:lnTo>
                    <a:lnTo>
                      <a:pt x="16" y="78"/>
                    </a:lnTo>
                    <a:lnTo>
                      <a:pt x="17" y="79"/>
                    </a:lnTo>
                    <a:lnTo>
                      <a:pt x="19" y="79"/>
                    </a:lnTo>
                    <a:lnTo>
                      <a:pt x="20" y="79"/>
                    </a:lnTo>
                    <a:lnTo>
                      <a:pt x="21" y="81"/>
                    </a:lnTo>
                    <a:lnTo>
                      <a:pt x="22" y="79"/>
                    </a:lnTo>
                    <a:lnTo>
                      <a:pt x="24" y="79"/>
                    </a:lnTo>
                    <a:lnTo>
                      <a:pt x="25" y="81"/>
                    </a:lnTo>
                    <a:lnTo>
                      <a:pt x="27" y="82"/>
                    </a:lnTo>
                    <a:lnTo>
                      <a:pt x="29" y="82"/>
                    </a:lnTo>
                    <a:lnTo>
                      <a:pt x="31" y="83"/>
                    </a:lnTo>
                    <a:lnTo>
                      <a:pt x="32" y="83"/>
                    </a:lnTo>
                    <a:lnTo>
                      <a:pt x="33" y="83"/>
                    </a:lnTo>
                    <a:lnTo>
                      <a:pt x="33" y="82"/>
                    </a:lnTo>
                    <a:lnTo>
                      <a:pt x="34" y="81"/>
                    </a:lnTo>
                    <a:lnTo>
                      <a:pt x="34" y="79"/>
                    </a:lnTo>
                    <a:lnTo>
                      <a:pt x="32" y="78"/>
                    </a:lnTo>
                    <a:lnTo>
                      <a:pt x="32" y="79"/>
                    </a:lnTo>
                    <a:lnTo>
                      <a:pt x="30" y="79"/>
                    </a:lnTo>
                    <a:lnTo>
                      <a:pt x="29" y="79"/>
                    </a:lnTo>
                    <a:lnTo>
                      <a:pt x="29" y="78"/>
                    </a:lnTo>
                    <a:lnTo>
                      <a:pt x="28" y="77"/>
                    </a:lnTo>
                    <a:lnTo>
                      <a:pt x="28" y="76"/>
                    </a:lnTo>
                    <a:lnTo>
                      <a:pt x="27" y="75"/>
                    </a:lnTo>
                    <a:lnTo>
                      <a:pt x="27" y="74"/>
                    </a:lnTo>
                    <a:lnTo>
                      <a:pt x="27" y="72"/>
                    </a:lnTo>
                    <a:lnTo>
                      <a:pt x="32" y="76"/>
                    </a:lnTo>
                    <a:lnTo>
                      <a:pt x="27" y="70"/>
                    </a:lnTo>
                    <a:lnTo>
                      <a:pt x="28" y="69"/>
                    </a:lnTo>
                    <a:lnTo>
                      <a:pt x="28" y="67"/>
                    </a:lnTo>
                    <a:lnTo>
                      <a:pt x="28" y="65"/>
                    </a:lnTo>
                    <a:lnTo>
                      <a:pt x="29" y="64"/>
                    </a:lnTo>
                    <a:lnTo>
                      <a:pt x="29" y="65"/>
                    </a:lnTo>
                    <a:lnTo>
                      <a:pt x="30" y="65"/>
                    </a:lnTo>
                    <a:lnTo>
                      <a:pt x="30" y="67"/>
                    </a:lnTo>
                    <a:lnTo>
                      <a:pt x="30" y="68"/>
                    </a:lnTo>
                    <a:lnTo>
                      <a:pt x="30" y="69"/>
                    </a:lnTo>
                    <a:lnTo>
                      <a:pt x="31" y="70"/>
                    </a:lnTo>
                    <a:lnTo>
                      <a:pt x="31" y="71"/>
                    </a:lnTo>
                    <a:lnTo>
                      <a:pt x="31" y="70"/>
                    </a:lnTo>
                    <a:lnTo>
                      <a:pt x="31" y="68"/>
                    </a:lnTo>
                    <a:lnTo>
                      <a:pt x="31" y="65"/>
                    </a:lnTo>
                    <a:lnTo>
                      <a:pt x="31" y="63"/>
                    </a:lnTo>
                    <a:lnTo>
                      <a:pt x="32" y="61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3" y="57"/>
                    </a:lnTo>
                    <a:lnTo>
                      <a:pt x="33" y="58"/>
                    </a:lnTo>
                    <a:lnTo>
                      <a:pt x="33" y="60"/>
                    </a:lnTo>
                    <a:lnTo>
                      <a:pt x="33" y="61"/>
                    </a:lnTo>
                    <a:lnTo>
                      <a:pt x="37" y="65"/>
                    </a:lnTo>
                    <a:lnTo>
                      <a:pt x="34" y="58"/>
                    </a:lnTo>
                    <a:lnTo>
                      <a:pt x="35" y="58"/>
                    </a:lnTo>
                    <a:lnTo>
                      <a:pt x="36" y="58"/>
                    </a:lnTo>
                    <a:lnTo>
                      <a:pt x="37" y="58"/>
                    </a:lnTo>
                    <a:lnTo>
                      <a:pt x="38" y="58"/>
                    </a:lnTo>
                    <a:lnTo>
                      <a:pt x="38" y="60"/>
                    </a:lnTo>
                    <a:lnTo>
                      <a:pt x="39" y="58"/>
                    </a:lnTo>
                    <a:lnTo>
                      <a:pt x="40" y="58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42" y="58"/>
                    </a:lnTo>
                    <a:lnTo>
                      <a:pt x="42" y="57"/>
                    </a:lnTo>
                    <a:lnTo>
                      <a:pt x="43" y="56"/>
                    </a:lnTo>
                    <a:lnTo>
                      <a:pt x="44" y="56"/>
                    </a:lnTo>
                    <a:lnTo>
                      <a:pt x="44" y="57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4" y="58"/>
                    </a:lnTo>
                    <a:lnTo>
                      <a:pt x="45" y="57"/>
                    </a:lnTo>
                    <a:lnTo>
                      <a:pt x="46" y="56"/>
                    </a:lnTo>
                    <a:lnTo>
                      <a:pt x="46" y="55"/>
                    </a:lnTo>
                    <a:lnTo>
                      <a:pt x="46" y="54"/>
                    </a:lnTo>
                    <a:lnTo>
                      <a:pt x="47" y="51"/>
                    </a:lnTo>
                    <a:lnTo>
                      <a:pt x="47" y="50"/>
                    </a:lnTo>
                    <a:lnTo>
                      <a:pt x="48" y="49"/>
                    </a:lnTo>
                    <a:lnTo>
                      <a:pt x="48" y="50"/>
                    </a:lnTo>
                    <a:lnTo>
                      <a:pt x="49" y="51"/>
                    </a:lnTo>
                    <a:lnTo>
                      <a:pt x="49" y="53"/>
                    </a:lnTo>
                    <a:lnTo>
                      <a:pt x="49" y="54"/>
                    </a:lnTo>
                    <a:lnTo>
                      <a:pt x="49" y="53"/>
                    </a:lnTo>
                    <a:lnTo>
                      <a:pt x="50" y="51"/>
                    </a:lnTo>
                    <a:lnTo>
                      <a:pt x="50" y="50"/>
                    </a:lnTo>
                    <a:lnTo>
                      <a:pt x="50" y="49"/>
                    </a:lnTo>
                    <a:lnTo>
                      <a:pt x="51" y="49"/>
                    </a:lnTo>
                    <a:lnTo>
                      <a:pt x="51" y="48"/>
                    </a:lnTo>
                    <a:lnTo>
                      <a:pt x="51" y="47"/>
                    </a:lnTo>
                    <a:lnTo>
                      <a:pt x="51" y="46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3" y="47"/>
                    </a:lnTo>
                    <a:lnTo>
                      <a:pt x="53" y="48"/>
                    </a:lnTo>
                    <a:lnTo>
                      <a:pt x="54" y="49"/>
                    </a:lnTo>
                    <a:lnTo>
                      <a:pt x="54" y="50"/>
                    </a:lnTo>
                    <a:lnTo>
                      <a:pt x="55" y="50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7" y="50"/>
                    </a:lnTo>
                    <a:lnTo>
                      <a:pt x="56" y="49"/>
                    </a:lnTo>
                    <a:lnTo>
                      <a:pt x="55" y="48"/>
                    </a:lnTo>
                    <a:lnTo>
                      <a:pt x="54" y="47"/>
                    </a:lnTo>
                    <a:lnTo>
                      <a:pt x="54" y="46"/>
                    </a:lnTo>
                    <a:lnTo>
                      <a:pt x="55" y="46"/>
                    </a:lnTo>
                    <a:lnTo>
                      <a:pt x="55" y="44"/>
                    </a:lnTo>
                    <a:lnTo>
                      <a:pt x="56" y="44"/>
                    </a:lnTo>
                    <a:lnTo>
                      <a:pt x="57" y="44"/>
                    </a:lnTo>
                    <a:lnTo>
                      <a:pt x="57" y="46"/>
                    </a:lnTo>
                    <a:lnTo>
                      <a:pt x="58" y="47"/>
                    </a:lnTo>
                    <a:lnTo>
                      <a:pt x="58" y="46"/>
                    </a:lnTo>
                    <a:lnTo>
                      <a:pt x="59" y="44"/>
                    </a:lnTo>
                    <a:lnTo>
                      <a:pt x="60" y="43"/>
                    </a:lnTo>
                    <a:lnTo>
                      <a:pt x="61" y="43"/>
                    </a:lnTo>
                    <a:lnTo>
                      <a:pt x="61" y="44"/>
                    </a:lnTo>
                    <a:lnTo>
                      <a:pt x="61" y="46"/>
                    </a:lnTo>
                    <a:lnTo>
                      <a:pt x="61" y="47"/>
                    </a:lnTo>
                    <a:lnTo>
                      <a:pt x="62" y="46"/>
                    </a:lnTo>
                    <a:lnTo>
                      <a:pt x="63" y="46"/>
                    </a:lnTo>
                    <a:lnTo>
                      <a:pt x="64" y="46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4" y="49"/>
                    </a:lnTo>
                    <a:lnTo>
                      <a:pt x="65" y="48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69" y="47"/>
                    </a:lnTo>
                    <a:lnTo>
                      <a:pt x="70" y="46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1" y="42"/>
                    </a:lnTo>
                    <a:lnTo>
                      <a:pt x="73" y="37"/>
                    </a:lnTo>
                    <a:lnTo>
                      <a:pt x="73" y="39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3" y="42"/>
                    </a:lnTo>
                    <a:lnTo>
                      <a:pt x="73" y="43"/>
                    </a:lnTo>
                    <a:lnTo>
                      <a:pt x="73" y="42"/>
                    </a:lnTo>
                    <a:lnTo>
                      <a:pt x="74" y="41"/>
                    </a:lnTo>
                    <a:lnTo>
                      <a:pt x="75" y="40"/>
                    </a:lnTo>
                    <a:lnTo>
                      <a:pt x="76" y="39"/>
                    </a:lnTo>
                    <a:lnTo>
                      <a:pt x="77" y="37"/>
                    </a:lnTo>
                    <a:lnTo>
                      <a:pt x="77" y="39"/>
                    </a:lnTo>
                    <a:lnTo>
                      <a:pt x="78" y="39"/>
                    </a:lnTo>
                    <a:lnTo>
                      <a:pt x="79" y="37"/>
                    </a:lnTo>
                    <a:lnTo>
                      <a:pt x="80" y="36"/>
                    </a:lnTo>
                    <a:lnTo>
                      <a:pt x="80" y="39"/>
                    </a:lnTo>
                    <a:lnTo>
                      <a:pt x="80" y="37"/>
                    </a:lnTo>
                    <a:lnTo>
                      <a:pt x="80" y="36"/>
                    </a:lnTo>
                    <a:lnTo>
                      <a:pt x="79" y="36"/>
                    </a:lnTo>
                    <a:lnTo>
                      <a:pt x="80" y="37"/>
                    </a:lnTo>
                    <a:lnTo>
                      <a:pt x="80" y="39"/>
                    </a:lnTo>
                    <a:lnTo>
                      <a:pt x="81" y="39"/>
                    </a:lnTo>
                    <a:lnTo>
                      <a:pt x="81" y="40"/>
                    </a:lnTo>
                    <a:lnTo>
                      <a:pt x="82" y="41"/>
                    </a:lnTo>
                    <a:lnTo>
                      <a:pt x="82" y="42"/>
                    </a:lnTo>
                    <a:lnTo>
                      <a:pt x="83" y="41"/>
                    </a:lnTo>
                    <a:lnTo>
                      <a:pt x="83" y="40"/>
                    </a:lnTo>
                    <a:lnTo>
                      <a:pt x="84" y="39"/>
                    </a:lnTo>
                    <a:lnTo>
                      <a:pt x="84" y="40"/>
                    </a:lnTo>
                    <a:lnTo>
                      <a:pt x="84" y="41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4" y="40"/>
                    </a:lnTo>
                    <a:lnTo>
                      <a:pt x="85" y="40"/>
                    </a:lnTo>
                    <a:lnTo>
                      <a:pt x="86" y="40"/>
                    </a:lnTo>
                    <a:lnTo>
                      <a:pt x="87" y="40"/>
                    </a:lnTo>
                    <a:lnTo>
                      <a:pt x="87" y="39"/>
                    </a:lnTo>
                    <a:lnTo>
                      <a:pt x="87" y="37"/>
                    </a:lnTo>
                    <a:lnTo>
                      <a:pt x="88" y="37"/>
                    </a:lnTo>
                    <a:lnTo>
                      <a:pt x="88" y="39"/>
                    </a:lnTo>
                    <a:lnTo>
                      <a:pt x="88" y="40"/>
                    </a:lnTo>
                    <a:lnTo>
                      <a:pt x="89" y="42"/>
                    </a:lnTo>
                    <a:lnTo>
                      <a:pt x="89" y="43"/>
                    </a:lnTo>
                    <a:lnTo>
                      <a:pt x="90" y="46"/>
                    </a:lnTo>
                    <a:lnTo>
                      <a:pt x="91" y="46"/>
                    </a:lnTo>
                    <a:lnTo>
                      <a:pt x="92" y="47"/>
                    </a:lnTo>
                    <a:lnTo>
                      <a:pt x="93" y="47"/>
                    </a:lnTo>
                    <a:lnTo>
                      <a:pt x="92" y="46"/>
                    </a:lnTo>
                    <a:lnTo>
                      <a:pt x="91" y="44"/>
                    </a:lnTo>
                    <a:lnTo>
                      <a:pt x="91" y="43"/>
                    </a:lnTo>
                    <a:lnTo>
                      <a:pt x="90" y="42"/>
                    </a:lnTo>
                    <a:lnTo>
                      <a:pt x="90" y="41"/>
                    </a:lnTo>
                    <a:lnTo>
                      <a:pt x="90" y="40"/>
                    </a:lnTo>
                    <a:lnTo>
                      <a:pt x="90" y="39"/>
                    </a:lnTo>
                    <a:lnTo>
                      <a:pt x="91" y="37"/>
                    </a:lnTo>
                    <a:lnTo>
                      <a:pt x="91" y="36"/>
                    </a:lnTo>
                    <a:lnTo>
                      <a:pt x="92" y="37"/>
                    </a:lnTo>
                    <a:lnTo>
                      <a:pt x="92" y="40"/>
                    </a:lnTo>
                    <a:lnTo>
                      <a:pt x="93" y="39"/>
                    </a:lnTo>
                    <a:lnTo>
                      <a:pt x="93" y="37"/>
                    </a:lnTo>
                    <a:lnTo>
                      <a:pt x="94" y="37"/>
                    </a:lnTo>
                    <a:lnTo>
                      <a:pt x="95" y="37"/>
                    </a:lnTo>
                    <a:lnTo>
                      <a:pt x="95" y="39"/>
                    </a:lnTo>
                    <a:lnTo>
                      <a:pt x="96" y="39"/>
                    </a:lnTo>
                    <a:lnTo>
                      <a:pt x="97" y="37"/>
                    </a:lnTo>
                    <a:lnTo>
                      <a:pt x="98" y="37"/>
                    </a:lnTo>
                    <a:lnTo>
                      <a:pt x="99" y="39"/>
                    </a:lnTo>
                    <a:lnTo>
                      <a:pt x="99" y="40"/>
                    </a:lnTo>
                    <a:lnTo>
                      <a:pt x="99" y="39"/>
                    </a:lnTo>
                    <a:lnTo>
                      <a:pt x="100" y="37"/>
                    </a:lnTo>
                    <a:lnTo>
                      <a:pt x="100" y="39"/>
                    </a:lnTo>
                    <a:lnTo>
                      <a:pt x="100" y="40"/>
                    </a:lnTo>
                    <a:lnTo>
                      <a:pt x="101" y="41"/>
                    </a:lnTo>
                    <a:lnTo>
                      <a:pt x="101" y="43"/>
                    </a:lnTo>
                    <a:lnTo>
                      <a:pt x="101" y="42"/>
                    </a:lnTo>
                    <a:lnTo>
                      <a:pt x="101" y="41"/>
                    </a:lnTo>
                    <a:lnTo>
                      <a:pt x="102" y="41"/>
                    </a:lnTo>
                    <a:lnTo>
                      <a:pt x="102" y="40"/>
                    </a:lnTo>
                    <a:lnTo>
                      <a:pt x="102" y="39"/>
                    </a:lnTo>
                    <a:lnTo>
                      <a:pt x="103" y="37"/>
                    </a:lnTo>
                    <a:lnTo>
                      <a:pt x="103" y="36"/>
                    </a:lnTo>
                    <a:lnTo>
                      <a:pt x="104" y="36"/>
                    </a:lnTo>
                    <a:lnTo>
                      <a:pt x="104" y="37"/>
                    </a:lnTo>
                    <a:lnTo>
                      <a:pt x="104" y="39"/>
                    </a:lnTo>
                    <a:lnTo>
                      <a:pt x="106" y="35"/>
                    </a:lnTo>
                    <a:lnTo>
                      <a:pt x="107" y="35"/>
                    </a:lnTo>
                    <a:lnTo>
                      <a:pt x="108" y="35"/>
                    </a:lnTo>
                    <a:lnTo>
                      <a:pt x="108" y="34"/>
                    </a:lnTo>
                    <a:lnTo>
                      <a:pt x="108" y="33"/>
                    </a:lnTo>
                    <a:lnTo>
                      <a:pt x="108" y="32"/>
                    </a:lnTo>
                    <a:lnTo>
                      <a:pt x="109" y="33"/>
                    </a:lnTo>
                    <a:lnTo>
                      <a:pt x="110" y="34"/>
                    </a:lnTo>
                    <a:lnTo>
                      <a:pt x="111" y="35"/>
                    </a:lnTo>
                    <a:lnTo>
                      <a:pt x="112" y="35"/>
                    </a:lnTo>
                    <a:lnTo>
                      <a:pt x="112" y="36"/>
                    </a:lnTo>
                    <a:lnTo>
                      <a:pt x="113" y="36"/>
                    </a:lnTo>
                    <a:lnTo>
                      <a:pt x="112" y="36"/>
                    </a:lnTo>
                    <a:lnTo>
                      <a:pt x="112" y="35"/>
                    </a:lnTo>
                    <a:lnTo>
                      <a:pt x="112" y="34"/>
                    </a:lnTo>
                    <a:lnTo>
                      <a:pt x="112" y="33"/>
                    </a:lnTo>
                    <a:lnTo>
                      <a:pt x="112" y="32"/>
                    </a:lnTo>
                    <a:lnTo>
                      <a:pt x="112" y="30"/>
                    </a:lnTo>
                    <a:lnTo>
                      <a:pt x="113" y="30"/>
                    </a:lnTo>
                    <a:lnTo>
                      <a:pt x="114" y="32"/>
                    </a:lnTo>
                    <a:lnTo>
                      <a:pt x="114" y="33"/>
                    </a:lnTo>
                    <a:lnTo>
                      <a:pt x="114" y="32"/>
                    </a:lnTo>
                    <a:lnTo>
                      <a:pt x="114" y="30"/>
                    </a:lnTo>
                    <a:lnTo>
                      <a:pt x="113" y="29"/>
                    </a:lnTo>
                    <a:lnTo>
                      <a:pt x="113" y="27"/>
                    </a:lnTo>
                    <a:lnTo>
                      <a:pt x="114" y="28"/>
                    </a:lnTo>
                    <a:lnTo>
                      <a:pt x="114" y="29"/>
                    </a:lnTo>
                    <a:lnTo>
                      <a:pt x="115" y="29"/>
                    </a:lnTo>
                    <a:lnTo>
                      <a:pt x="115" y="30"/>
                    </a:lnTo>
                    <a:lnTo>
                      <a:pt x="115" y="29"/>
                    </a:lnTo>
                    <a:lnTo>
                      <a:pt x="115" y="28"/>
                    </a:lnTo>
                    <a:lnTo>
                      <a:pt x="115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5" y="25"/>
                    </a:lnTo>
                    <a:lnTo>
                      <a:pt x="114" y="23"/>
                    </a:lnTo>
                    <a:lnTo>
                      <a:pt x="117" y="19"/>
                    </a:lnTo>
                    <a:lnTo>
                      <a:pt x="114" y="1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5" name="Freeform 19"/>
              <p:cNvSpPr>
                <a:spLocks/>
              </p:cNvSpPr>
              <p:nvPr/>
            </p:nvSpPr>
            <p:spPr bwMode="auto">
              <a:xfrm>
                <a:off x="5192284" y="39083082"/>
                <a:ext cx="31839" cy="45996"/>
              </a:xfrm>
              <a:custGeom>
                <a:avLst/>
                <a:gdLst/>
                <a:ahLst/>
                <a:cxnLst>
                  <a:cxn ang="0">
                    <a:pos x="5" y="14"/>
                  </a:cxn>
                  <a:cxn ang="0">
                    <a:pos x="6" y="13"/>
                  </a:cxn>
                  <a:cxn ang="0">
                    <a:pos x="5" y="15"/>
                  </a:cxn>
                  <a:cxn ang="0">
                    <a:pos x="2" y="16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3" y="15"/>
                  </a:cxn>
                  <a:cxn ang="0">
                    <a:pos x="8" y="10"/>
                  </a:cxn>
                  <a:cxn ang="0">
                    <a:pos x="8" y="7"/>
                  </a:cxn>
                  <a:cxn ang="0">
                    <a:pos x="9" y="7"/>
                  </a:cxn>
                  <a:cxn ang="0">
                    <a:pos x="9" y="10"/>
                  </a:cxn>
                  <a:cxn ang="0">
                    <a:pos x="5" y="10"/>
                  </a:cxn>
                  <a:cxn ang="0">
                    <a:pos x="4" y="9"/>
                  </a:cxn>
                  <a:cxn ang="0">
                    <a:pos x="4" y="7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5" y="10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2" y="11"/>
                  </a:cxn>
                  <a:cxn ang="0">
                    <a:pos x="6" y="2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7" y="1"/>
                  </a:cxn>
                  <a:cxn ang="0">
                    <a:pos x="6" y="2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8" y="2"/>
                  </a:cxn>
                  <a:cxn ang="0">
                    <a:pos x="9" y="3"/>
                  </a:cxn>
                  <a:cxn ang="0">
                    <a:pos x="5" y="15"/>
                  </a:cxn>
                </a:cxnLst>
                <a:rect l="0" t="0" r="r" b="b"/>
                <a:pathLst>
                  <a:path w="10" h="17">
                    <a:moveTo>
                      <a:pt x="5" y="15"/>
                    </a:moveTo>
                    <a:lnTo>
                      <a:pt x="5" y="14"/>
                    </a:lnTo>
                    <a:lnTo>
                      <a:pt x="5" y="13"/>
                    </a:lnTo>
                    <a:lnTo>
                      <a:pt x="6" y="13"/>
                    </a:lnTo>
                    <a:lnTo>
                      <a:pt x="6" y="14"/>
                    </a:lnTo>
                    <a:lnTo>
                      <a:pt x="5" y="15"/>
                    </a:lnTo>
                    <a:lnTo>
                      <a:pt x="3" y="16"/>
                    </a:lnTo>
                    <a:lnTo>
                      <a:pt x="2" y="16"/>
                    </a:lnTo>
                    <a:lnTo>
                      <a:pt x="2" y="15"/>
                    </a:lnTo>
                    <a:lnTo>
                      <a:pt x="2" y="14"/>
                    </a:lnTo>
                    <a:lnTo>
                      <a:pt x="3" y="14"/>
                    </a:lnTo>
                    <a:lnTo>
                      <a:pt x="4" y="14"/>
                    </a:lnTo>
                    <a:lnTo>
                      <a:pt x="4" y="15"/>
                    </a:lnTo>
                    <a:lnTo>
                      <a:pt x="3" y="15"/>
                    </a:lnTo>
                    <a:lnTo>
                      <a:pt x="3" y="16"/>
                    </a:lnTo>
                    <a:lnTo>
                      <a:pt x="8" y="10"/>
                    </a:lnTo>
                    <a:lnTo>
                      <a:pt x="8" y="9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4" y="8"/>
                    </a:lnTo>
                    <a:lnTo>
                      <a:pt x="4" y="7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5" y="10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2" y="9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1" y="11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3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8" y="3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9" y="3"/>
                    </a:lnTo>
                    <a:lnTo>
                      <a:pt x="8" y="3"/>
                    </a:lnTo>
                    <a:lnTo>
                      <a:pt x="5" y="1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6" name="Freeform 20"/>
              <p:cNvSpPr>
                <a:spLocks/>
              </p:cNvSpPr>
              <p:nvPr/>
            </p:nvSpPr>
            <p:spPr bwMode="auto">
              <a:xfrm>
                <a:off x="4749716" y="38780048"/>
                <a:ext cx="226059" cy="311151"/>
              </a:xfrm>
              <a:custGeom>
                <a:avLst/>
                <a:gdLst/>
                <a:ahLst/>
                <a:cxnLst>
                  <a:cxn ang="0">
                    <a:pos x="59" y="30"/>
                  </a:cxn>
                  <a:cxn ang="0">
                    <a:pos x="51" y="19"/>
                  </a:cxn>
                  <a:cxn ang="0">
                    <a:pos x="41" y="6"/>
                  </a:cxn>
                  <a:cxn ang="0">
                    <a:pos x="31" y="0"/>
                  </a:cxn>
                  <a:cxn ang="0">
                    <a:pos x="20" y="4"/>
                  </a:cxn>
                  <a:cxn ang="0">
                    <a:pos x="12" y="11"/>
                  </a:cxn>
                  <a:cxn ang="0">
                    <a:pos x="7" y="21"/>
                  </a:cxn>
                  <a:cxn ang="0">
                    <a:pos x="3" y="35"/>
                  </a:cxn>
                  <a:cxn ang="0">
                    <a:pos x="1" y="46"/>
                  </a:cxn>
                  <a:cxn ang="0">
                    <a:pos x="0" y="54"/>
                  </a:cxn>
                  <a:cxn ang="0">
                    <a:pos x="1" y="63"/>
                  </a:cxn>
                  <a:cxn ang="0">
                    <a:pos x="3" y="71"/>
                  </a:cxn>
                  <a:cxn ang="0">
                    <a:pos x="5" y="79"/>
                  </a:cxn>
                  <a:cxn ang="0">
                    <a:pos x="9" y="86"/>
                  </a:cxn>
                  <a:cxn ang="0">
                    <a:pos x="15" y="94"/>
                  </a:cxn>
                  <a:cxn ang="0">
                    <a:pos x="19" y="100"/>
                  </a:cxn>
                  <a:cxn ang="0">
                    <a:pos x="25" y="107"/>
                  </a:cxn>
                  <a:cxn ang="0">
                    <a:pos x="31" y="114"/>
                  </a:cxn>
                  <a:cxn ang="0">
                    <a:pos x="31" y="106"/>
                  </a:cxn>
                  <a:cxn ang="0">
                    <a:pos x="29" y="96"/>
                  </a:cxn>
                  <a:cxn ang="0">
                    <a:pos x="31" y="92"/>
                  </a:cxn>
                  <a:cxn ang="0">
                    <a:pos x="31" y="87"/>
                  </a:cxn>
                  <a:cxn ang="0">
                    <a:pos x="32" y="83"/>
                  </a:cxn>
                  <a:cxn ang="0">
                    <a:pos x="33" y="79"/>
                  </a:cxn>
                  <a:cxn ang="0">
                    <a:pos x="29" y="75"/>
                  </a:cxn>
                  <a:cxn ang="0">
                    <a:pos x="28" y="71"/>
                  </a:cxn>
                  <a:cxn ang="0">
                    <a:pos x="33" y="71"/>
                  </a:cxn>
                  <a:cxn ang="0">
                    <a:pos x="39" y="74"/>
                  </a:cxn>
                  <a:cxn ang="0">
                    <a:pos x="36" y="69"/>
                  </a:cxn>
                  <a:cxn ang="0">
                    <a:pos x="35" y="60"/>
                  </a:cxn>
                  <a:cxn ang="0">
                    <a:pos x="37" y="54"/>
                  </a:cxn>
                  <a:cxn ang="0">
                    <a:pos x="42" y="60"/>
                  </a:cxn>
                  <a:cxn ang="0">
                    <a:pos x="44" y="68"/>
                  </a:cxn>
                  <a:cxn ang="0">
                    <a:pos x="46" y="75"/>
                  </a:cxn>
                  <a:cxn ang="0">
                    <a:pos x="48" y="81"/>
                  </a:cxn>
                  <a:cxn ang="0">
                    <a:pos x="47" y="72"/>
                  </a:cxn>
                  <a:cxn ang="0">
                    <a:pos x="47" y="64"/>
                  </a:cxn>
                  <a:cxn ang="0">
                    <a:pos x="45" y="56"/>
                  </a:cxn>
                  <a:cxn ang="0">
                    <a:pos x="44" y="50"/>
                  </a:cxn>
                  <a:cxn ang="0">
                    <a:pos x="48" y="51"/>
                  </a:cxn>
                  <a:cxn ang="0">
                    <a:pos x="48" y="49"/>
                  </a:cxn>
                  <a:cxn ang="0">
                    <a:pos x="50" y="46"/>
                  </a:cxn>
                  <a:cxn ang="0">
                    <a:pos x="53" y="49"/>
                  </a:cxn>
                  <a:cxn ang="0">
                    <a:pos x="53" y="44"/>
                  </a:cxn>
                  <a:cxn ang="0">
                    <a:pos x="59" y="44"/>
                  </a:cxn>
                  <a:cxn ang="0">
                    <a:pos x="68" y="44"/>
                  </a:cxn>
                  <a:cxn ang="0">
                    <a:pos x="66" y="43"/>
                  </a:cxn>
                  <a:cxn ang="0">
                    <a:pos x="64" y="38"/>
                  </a:cxn>
                  <a:cxn ang="0">
                    <a:pos x="65" y="34"/>
                  </a:cxn>
                </a:cxnLst>
                <a:rect l="0" t="0" r="r" b="b"/>
                <a:pathLst>
                  <a:path w="71" h="115">
                    <a:moveTo>
                      <a:pt x="66" y="33"/>
                    </a:moveTo>
                    <a:lnTo>
                      <a:pt x="64" y="33"/>
                    </a:lnTo>
                    <a:lnTo>
                      <a:pt x="62" y="32"/>
                    </a:lnTo>
                    <a:lnTo>
                      <a:pt x="59" y="30"/>
                    </a:lnTo>
                    <a:lnTo>
                      <a:pt x="57" y="28"/>
                    </a:lnTo>
                    <a:lnTo>
                      <a:pt x="55" y="24"/>
                    </a:lnTo>
                    <a:lnTo>
                      <a:pt x="53" y="22"/>
                    </a:lnTo>
                    <a:lnTo>
                      <a:pt x="51" y="19"/>
                    </a:lnTo>
                    <a:lnTo>
                      <a:pt x="49" y="15"/>
                    </a:lnTo>
                    <a:lnTo>
                      <a:pt x="46" y="12"/>
                    </a:lnTo>
                    <a:lnTo>
                      <a:pt x="44" y="9"/>
                    </a:lnTo>
                    <a:lnTo>
                      <a:pt x="41" y="6"/>
                    </a:lnTo>
                    <a:lnTo>
                      <a:pt x="40" y="3"/>
                    </a:lnTo>
                    <a:lnTo>
                      <a:pt x="37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1"/>
                    </a:lnTo>
                    <a:lnTo>
                      <a:pt x="25" y="2"/>
                    </a:lnTo>
                    <a:lnTo>
                      <a:pt x="22" y="3"/>
                    </a:lnTo>
                    <a:lnTo>
                      <a:pt x="20" y="4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1" y="13"/>
                    </a:lnTo>
                    <a:lnTo>
                      <a:pt x="9" y="15"/>
                    </a:lnTo>
                    <a:lnTo>
                      <a:pt x="8" y="18"/>
                    </a:lnTo>
                    <a:lnTo>
                      <a:pt x="7" y="21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5" y="31"/>
                    </a:lnTo>
                    <a:lnTo>
                      <a:pt x="3" y="35"/>
                    </a:lnTo>
                    <a:lnTo>
                      <a:pt x="2" y="40"/>
                    </a:lnTo>
                    <a:lnTo>
                      <a:pt x="2" y="42"/>
                    </a:lnTo>
                    <a:lnTo>
                      <a:pt x="1" y="44"/>
                    </a:lnTo>
                    <a:lnTo>
                      <a:pt x="1" y="46"/>
                    </a:lnTo>
                    <a:lnTo>
                      <a:pt x="1" y="49"/>
                    </a:lnTo>
                    <a:lnTo>
                      <a:pt x="1" y="51"/>
                    </a:lnTo>
                    <a:lnTo>
                      <a:pt x="0" y="53"/>
                    </a:lnTo>
                    <a:lnTo>
                      <a:pt x="0" y="54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1" y="61"/>
                    </a:lnTo>
                    <a:lnTo>
                      <a:pt x="1" y="63"/>
                    </a:lnTo>
                    <a:lnTo>
                      <a:pt x="1" y="65"/>
                    </a:lnTo>
                    <a:lnTo>
                      <a:pt x="2" y="66"/>
                    </a:lnTo>
                    <a:lnTo>
                      <a:pt x="2" y="69"/>
                    </a:lnTo>
                    <a:lnTo>
                      <a:pt x="3" y="71"/>
                    </a:lnTo>
                    <a:lnTo>
                      <a:pt x="3" y="73"/>
                    </a:lnTo>
                    <a:lnTo>
                      <a:pt x="4" y="75"/>
                    </a:lnTo>
                    <a:lnTo>
                      <a:pt x="4" y="76"/>
                    </a:lnTo>
                    <a:lnTo>
                      <a:pt x="5" y="79"/>
                    </a:lnTo>
                    <a:lnTo>
                      <a:pt x="6" y="81"/>
                    </a:lnTo>
                    <a:lnTo>
                      <a:pt x="7" y="82"/>
                    </a:lnTo>
                    <a:lnTo>
                      <a:pt x="8" y="84"/>
                    </a:lnTo>
                    <a:lnTo>
                      <a:pt x="9" y="86"/>
                    </a:lnTo>
                    <a:lnTo>
                      <a:pt x="11" y="89"/>
                    </a:lnTo>
                    <a:lnTo>
                      <a:pt x="12" y="90"/>
                    </a:lnTo>
                    <a:lnTo>
                      <a:pt x="14" y="92"/>
                    </a:lnTo>
                    <a:lnTo>
                      <a:pt x="15" y="94"/>
                    </a:lnTo>
                    <a:lnTo>
                      <a:pt x="17" y="95"/>
                    </a:lnTo>
                    <a:lnTo>
                      <a:pt x="18" y="97"/>
                    </a:lnTo>
                    <a:lnTo>
                      <a:pt x="18" y="99"/>
                    </a:lnTo>
                    <a:lnTo>
                      <a:pt x="19" y="100"/>
                    </a:lnTo>
                    <a:lnTo>
                      <a:pt x="20" y="101"/>
                    </a:lnTo>
                    <a:lnTo>
                      <a:pt x="21" y="103"/>
                    </a:lnTo>
                    <a:lnTo>
                      <a:pt x="23" y="105"/>
                    </a:lnTo>
                    <a:lnTo>
                      <a:pt x="25" y="107"/>
                    </a:lnTo>
                    <a:lnTo>
                      <a:pt x="27" y="110"/>
                    </a:lnTo>
                    <a:lnTo>
                      <a:pt x="29" y="112"/>
                    </a:lnTo>
                    <a:lnTo>
                      <a:pt x="29" y="113"/>
                    </a:lnTo>
                    <a:lnTo>
                      <a:pt x="31" y="114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2" y="110"/>
                    </a:lnTo>
                    <a:lnTo>
                      <a:pt x="31" y="106"/>
                    </a:lnTo>
                    <a:lnTo>
                      <a:pt x="31" y="104"/>
                    </a:lnTo>
                    <a:lnTo>
                      <a:pt x="30" y="102"/>
                    </a:lnTo>
                    <a:lnTo>
                      <a:pt x="29" y="100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29" y="93"/>
                    </a:lnTo>
                    <a:lnTo>
                      <a:pt x="30" y="92"/>
                    </a:lnTo>
                    <a:lnTo>
                      <a:pt x="31" y="92"/>
                    </a:lnTo>
                    <a:lnTo>
                      <a:pt x="32" y="91"/>
                    </a:lnTo>
                    <a:lnTo>
                      <a:pt x="32" y="90"/>
                    </a:lnTo>
                    <a:lnTo>
                      <a:pt x="32" y="89"/>
                    </a:lnTo>
                    <a:lnTo>
                      <a:pt x="31" y="87"/>
                    </a:lnTo>
                    <a:lnTo>
                      <a:pt x="31" y="86"/>
                    </a:lnTo>
                    <a:lnTo>
                      <a:pt x="32" y="85"/>
                    </a:lnTo>
                    <a:lnTo>
                      <a:pt x="32" y="84"/>
                    </a:lnTo>
                    <a:lnTo>
                      <a:pt x="32" y="83"/>
                    </a:lnTo>
                    <a:lnTo>
                      <a:pt x="33" y="82"/>
                    </a:lnTo>
                    <a:lnTo>
                      <a:pt x="33" y="81"/>
                    </a:lnTo>
                    <a:lnTo>
                      <a:pt x="33" y="80"/>
                    </a:lnTo>
                    <a:lnTo>
                      <a:pt x="33" y="79"/>
                    </a:lnTo>
                    <a:lnTo>
                      <a:pt x="32" y="77"/>
                    </a:lnTo>
                    <a:lnTo>
                      <a:pt x="31" y="76"/>
                    </a:lnTo>
                    <a:lnTo>
                      <a:pt x="29" y="76"/>
                    </a:lnTo>
                    <a:lnTo>
                      <a:pt x="29" y="75"/>
                    </a:lnTo>
                    <a:lnTo>
                      <a:pt x="29" y="74"/>
                    </a:lnTo>
                    <a:lnTo>
                      <a:pt x="29" y="73"/>
                    </a:lnTo>
                    <a:lnTo>
                      <a:pt x="28" y="72"/>
                    </a:lnTo>
                    <a:lnTo>
                      <a:pt x="28" y="71"/>
                    </a:lnTo>
                    <a:lnTo>
                      <a:pt x="29" y="70"/>
                    </a:lnTo>
                    <a:lnTo>
                      <a:pt x="30" y="70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4" y="72"/>
                    </a:lnTo>
                    <a:lnTo>
                      <a:pt x="36" y="73"/>
                    </a:lnTo>
                    <a:lnTo>
                      <a:pt x="37" y="73"/>
                    </a:lnTo>
                    <a:lnTo>
                      <a:pt x="39" y="74"/>
                    </a:lnTo>
                    <a:lnTo>
                      <a:pt x="38" y="73"/>
                    </a:lnTo>
                    <a:lnTo>
                      <a:pt x="37" y="72"/>
                    </a:lnTo>
                    <a:lnTo>
                      <a:pt x="36" y="71"/>
                    </a:lnTo>
                    <a:lnTo>
                      <a:pt x="36" y="69"/>
                    </a:lnTo>
                    <a:lnTo>
                      <a:pt x="36" y="66"/>
                    </a:lnTo>
                    <a:lnTo>
                      <a:pt x="35" y="64"/>
                    </a:lnTo>
                    <a:lnTo>
                      <a:pt x="35" y="62"/>
                    </a:lnTo>
                    <a:lnTo>
                      <a:pt x="35" y="60"/>
                    </a:lnTo>
                    <a:lnTo>
                      <a:pt x="35" y="58"/>
                    </a:lnTo>
                    <a:lnTo>
                      <a:pt x="35" y="55"/>
                    </a:lnTo>
                    <a:lnTo>
                      <a:pt x="35" y="53"/>
                    </a:lnTo>
                    <a:lnTo>
                      <a:pt x="37" y="54"/>
                    </a:lnTo>
                    <a:lnTo>
                      <a:pt x="39" y="56"/>
                    </a:lnTo>
                    <a:lnTo>
                      <a:pt x="40" y="58"/>
                    </a:lnTo>
                    <a:lnTo>
                      <a:pt x="41" y="59"/>
                    </a:lnTo>
                    <a:lnTo>
                      <a:pt x="42" y="60"/>
                    </a:lnTo>
                    <a:lnTo>
                      <a:pt x="43" y="62"/>
                    </a:lnTo>
                    <a:lnTo>
                      <a:pt x="43" y="64"/>
                    </a:lnTo>
                    <a:lnTo>
                      <a:pt x="44" y="65"/>
                    </a:lnTo>
                    <a:lnTo>
                      <a:pt x="44" y="68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6" y="73"/>
                    </a:lnTo>
                    <a:lnTo>
                      <a:pt x="46" y="75"/>
                    </a:lnTo>
                    <a:lnTo>
                      <a:pt x="46" y="77"/>
                    </a:lnTo>
                    <a:lnTo>
                      <a:pt x="47" y="81"/>
                    </a:lnTo>
                    <a:lnTo>
                      <a:pt x="48" y="83"/>
                    </a:lnTo>
                    <a:lnTo>
                      <a:pt x="48" y="81"/>
                    </a:lnTo>
                    <a:lnTo>
                      <a:pt x="48" y="79"/>
                    </a:lnTo>
                    <a:lnTo>
                      <a:pt x="48" y="76"/>
                    </a:lnTo>
                    <a:lnTo>
                      <a:pt x="48" y="74"/>
                    </a:lnTo>
                    <a:lnTo>
                      <a:pt x="47" y="72"/>
                    </a:lnTo>
                    <a:lnTo>
                      <a:pt x="47" y="70"/>
                    </a:lnTo>
                    <a:lnTo>
                      <a:pt x="47" y="68"/>
                    </a:lnTo>
                    <a:lnTo>
                      <a:pt x="47" y="66"/>
                    </a:lnTo>
                    <a:lnTo>
                      <a:pt x="47" y="64"/>
                    </a:lnTo>
                    <a:lnTo>
                      <a:pt x="46" y="62"/>
                    </a:lnTo>
                    <a:lnTo>
                      <a:pt x="46" y="61"/>
                    </a:lnTo>
                    <a:lnTo>
                      <a:pt x="45" y="59"/>
                    </a:lnTo>
                    <a:lnTo>
                      <a:pt x="45" y="56"/>
                    </a:lnTo>
                    <a:lnTo>
                      <a:pt x="44" y="55"/>
                    </a:lnTo>
                    <a:lnTo>
                      <a:pt x="44" y="53"/>
                    </a:lnTo>
                    <a:lnTo>
                      <a:pt x="43" y="51"/>
                    </a:lnTo>
                    <a:lnTo>
                      <a:pt x="44" y="50"/>
                    </a:lnTo>
                    <a:lnTo>
                      <a:pt x="45" y="50"/>
                    </a:lnTo>
                    <a:lnTo>
                      <a:pt x="46" y="50"/>
                    </a:lnTo>
                    <a:lnTo>
                      <a:pt x="47" y="50"/>
                    </a:lnTo>
                    <a:lnTo>
                      <a:pt x="48" y="51"/>
                    </a:lnTo>
                    <a:lnTo>
                      <a:pt x="49" y="52"/>
                    </a:lnTo>
                    <a:lnTo>
                      <a:pt x="49" y="51"/>
                    </a:lnTo>
                    <a:lnTo>
                      <a:pt x="49" y="50"/>
                    </a:lnTo>
                    <a:lnTo>
                      <a:pt x="48" y="49"/>
                    </a:lnTo>
                    <a:lnTo>
                      <a:pt x="48" y="48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8"/>
                    </a:lnTo>
                    <a:lnTo>
                      <a:pt x="52" y="48"/>
                    </a:lnTo>
                    <a:lnTo>
                      <a:pt x="53" y="48"/>
                    </a:lnTo>
                    <a:lnTo>
                      <a:pt x="53" y="49"/>
                    </a:lnTo>
                    <a:lnTo>
                      <a:pt x="54" y="48"/>
                    </a:lnTo>
                    <a:lnTo>
                      <a:pt x="53" y="48"/>
                    </a:lnTo>
                    <a:lnTo>
                      <a:pt x="53" y="46"/>
                    </a:lnTo>
                    <a:lnTo>
                      <a:pt x="53" y="44"/>
                    </a:lnTo>
                    <a:lnTo>
                      <a:pt x="52" y="43"/>
                    </a:lnTo>
                    <a:lnTo>
                      <a:pt x="54" y="44"/>
                    </a:lnTo>
                    <a:lnTo>
                      <a:pt x="56" y="44"/>
                    </a:lnTo>
                    <a:lnTo>
                      <a:pt x="59" y="44"/>
                    </a:lnTo>
                    <a:lnTo>
                      <a:pt x="61" y="44"/>
                    </a:lnTo>
                    <a:lnTo>
                      <a:pt x="64" y="45"/>
                    </a:lnTo>
                    <a:lnTo>
                      <a:pt x="65" y="45"/>
                    </a:lnTo>
                    <a:lnTo>
                      <a:pt x="68" y="44"/>
                    </a:lnTo>
                    <a:lnTo>
                      <a:pt x="70" y="44"/>
                    </a:lnTo>
                    <a:lnTo>
                      <a:pt x="68" y="44"/>
                    </a:lnTo>
                    <a:lnTo>
                      <a:pt x="67" y="43"/>
                    </a:lnTo>
                    <a:lnTo>
                      <a:pt x="66" y="43"/>
                    </a:lnTo>
                    <a:lnTo>
                      <a:pt x="65" y="42"/>
                    </a:lnTo>
                    <a:lnTo>
                      <a:pt x="64" y="41"/>
                    </a:lnTo>
                    <a:lnTo>
                      <a:pt x="64" y="40"/>
                    </a:lnTo>
                    <a:lnTo>
                      <a:pt x="64" y="38"/>
                    </a:lnTo>
                    <a:lnTo>
                      <a:pt x="64" y="37"/>
                    </a:lnTo>
                    <a:lnTo>
                      <a:pt x="64" y="35"/>
                    </a:lnTo>
                    <a:lnTo>
                      <a:pt x="65" y="35"/>
                    </a:lnTo>
                    <a:lnTo>
                      <a:pt x="65" y="34"/>
                    </a:lnTo>
                    <a:lnTo>
                      <a:pt x="66" y="3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7" name="Freeform 21"/>
              <p:cNvSpPr>
                <a:spLocks/>
              </p:cNvSpPr>
              <p:nvPr/>
            </p:nvSpPr>
            <p:spPr bwMode="auto">
              <a:xfrm>
                <a:off x="4749716" y="38780048"/>
                <a:ext cx="245163" cy="330090"/>
              </a:xfrm>
              <a:custGeom>
                <a:avLst/>
                <a:gdLst/>
                <a:ahLst/>
                <a:cxnLst>
                  <a:cxn ang="0">
                    <a:pos x="64" y="32"/>
                  </a:cxn>
                  <a:cxn ang="0">
                    <a:pos x="55" y="20"/>
                  </a:cxn>
                  <a:cxn ang="0">
                    <a:pos x="45" y="6"/>
                  </a:cxn>
                  <a:cxn ang="0">
                    <a:pos x="34" y="0"/>
                  </a:cxn>
                  <a:cxn ang="0">
                    <a:pos x="22" y="5"/>
                  </a:cxn>
                  <a:cxn ang="0">
                    <a:pos x="13" y="12"/>
                  </a:cxn>
                  <a:cxn ang="0">
                    <a:pos x="8" y="22"/>
                  </a:cxn>
                  <a:cxn ang="0">
                    <a:pos x="3" y="38"/>
                  </a:cxn>
                  <a:cxn ang="0">
                    <a:pos x="1" y="49"/>
                  </a:cxn>
                  <a:cxn ang="0">
                    <a:pos x="0" y="58"/>
                  </a:cxn>
                  <a:cxn ang="0">
                    <a:pos x="1" y="67"/>
                  </a:cxn>
                  <a:cxn ang="0">
                    <a:pos x="3" y="75"/>
                  </a:cxn>
                  <a:cxn ang="0">
                    <a:pos x="5" y="83"/>
                  </a:cxn>
                  <a:cxn ang="0">
                    <a:pos x="10" y="92"/>
                  </a:cxn>
                  <a:cxn ang="0">
                    <a:pos x="16" y="100"/>
                  </a:cxn>
                  <a:cxn ang="0">
                    <a:pos x="21" y="106"/>
                  </a:cxn>
                  <a:cxn ang="0">
                    <a:pos x="27" y="114"/>
                  </a:cxn>
                  <a:cxn ang="0">
                    <a:pos x="34" y="121"/>
                  </a:cxn>
                  <a:cxn ang="0">
                    <a:pos x="34" y="113"/>
                  </a:cxn>
                  <a:cxn ang="0">
                    <a:pos x="31" y="102"/>
                  </a:cxn>
                  <a:cxn ang="0">
                    <a:pos x="34" y="98"/>
                  </a:cxn>
                  <a:cxn ang="0">
                    <a:pos x="34" y="93"/>
                  </a:cxn>
                  <a:cxn ang="0">
                    <a:pos x="35" y="88"/>
                  </a:cxn>
                  <a:cxn ang="0">
                    <a:pos x="36" y="83"/>
                  </a:cxn>
                  <a:cxn ang="0">
                    <a:pos x="32" y="80"/>
                  </a:cxn>
                  <a:cxn ang="0">
                    <a:pos x="30" y="75"/>
                  </a:cxn>
                  <a:cxn ang="0">
                    <a:pos x="36" y="75"/>
                  </a:cxn>
                  <a:cxn ang="0">
                    <a:pos x="42" y="79"/>
                  </a:cxn>
                  <a:cxn ang="0">
                    <a:pos x="39" y="73"/>
                  </a:cxn>
                  <a:cxn ang="0">
                    <a:pos x="38" y="63"/>
                  </a:cxn>
                  <a:cxn ang="0">
                    <a:pos x="40" y="58"/>
                  </a:cxn>
                  <a:cxn ang="0">
                    <a:pos x="46" y="63"/>
                  </a:cxn>
                  <a:cxn ang="0">
                    <a:pos x="48" y="72"/>
                  </a:cxn>
                  <a:cxn ang="0">
                    <a:pos x="50" y="80"/>
                  </a:cxn>
                  <a:cxn ang="0">
                    <a:pos x="52" y="86"/>
                  </a:cxn>
                  <a:cxn ang="0">
                    <a:pos x="51" y="76"/>
                  </a:cxn>
                  <a:cxn ang="0">
                    <a:pos x="51" y="68"/>
                  </a:cxn>
                  <a:cxn ang="0">
                    <a:pos x="49" y="60"/>
                  </a:cxn>
                  <a:cxn ang="0">
                    <a:pos x="48" y="53"/>
                  </a:cxn>
                  <a:cxn ang="0">
                    <a:pos x="52" y="54"/>
                  </a:cxn>
                  <a:cxn ang="0">
                    <a:pos x="52" y="52"/>
                  </a:cxn>
                  <a:cxn ang="0">
                    <a:pos x="54" y="49"/>
                  </a:cxn>
                  <a:cxn ang="0">
                    <a:pos x="58" y="52"/>
                  </a:cxn>
                  <a:cxn ang="0">
                    <a:pos x="57" y="47"/>
                  </a:cxn>
                  <a:cxn ang="0">
                    <a:pos x="64" y="47"/>
                  </a:cxn>
                  <a:cxn ang="0">
                    <a:pos x="74" y="47"/>
                  </a:cxn>
                  <a:cxn ang="0">
                    <a:pos x="72" y="46"/>
                  </a:cxn>
                  <a:cxn ang="0">
                    <a:pos x="69" y="40"/>
                  </a:cxn>
                  <a:cxn ang="0">
                    <a:pos x="71" y="36"/>
                  </a:cxn>
                </a:cxnLst>
                <a:rect l="0" t="0" r="r" b="b"/>
                <a:pathLst>
                  <a:path w="77" h="122">
                    <a:moveTo>
                      <a:pt x="72" y="35"/>
                    </a:moveTo>
                    <a:lnTo>
                      <a:pt x="69" y="35"/>
                    </a:lnTo>
                    <a:lnTo>
                      <a:pt x="67" y="34"/>
                    </a:lnTo>
                    <a:lnTo>
                      <a:pt x="64" y="32"/>
                    </a:lnTo>
                    <a:lnTo>
                      <a:pt x="62" y="29"/>
                    </a:lnTo>
                    <a:lnTo>
                      <a:pt x="60" y="26"/>
                    </a:lnTo>
                    <a:lnTo>
                      <a:pt x="57" y="23"/>
                    </a:lnTo>
                    <a:lnTo>
                      <a:pt x="55" y="20"/>
                    </a:lnTo>
                    <a:lnTo>
                      <a:pt x="53" y="16"/>
                    </a:lnTo>
                    <a:lnTo>
                      <a:pt x="50" y="13"/>
                    </a:lnTo>
                    <a:lnTo>
                      <a:pt x="48" y="9"/>
                    </a:lnTo>
                    <a:lnTo>
                      <a:pt x="45" y="6"/>
                    </a:lnTo>
                    <a:lnTo>
                      <a:pt x="43" y="4"/>
                    </a:lnTo>
                    <a:lnTo>
                      <a:pt x="40" y="2"/>
                    </a:lnTo>
                    <a:lnTo>
                      <a:pt x="37" y="1"/>
                    </a:lnTo>
                    <a:lnTo>
                      <a:pt x="34" y="0"/>
                    </a:lnTo>
                    <a:lnTo>
                      <a:pt x="31" y="1"/>
                    </a:lnTo>
                    <a:lnTo>
                      <a:pt x="27" y="2"/>
                    </a:lnTo>
                    <a:lnTo>
                      <a:pt x="24" y="4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6"/>
                    </a:lnTo>
                    <a:lnTo>
                      <a:pt x="9" y="19"/>
                    </a:lnTo>
                    <a:lnTo>
                      <a:pt x="8" y="22"/>
                    </a:lnTo>
                    <a:lnTo>
                      <a:pt x="7" y="26"/>
                    </a:lnTo>
                    <a:lnTo>
                      <a:pt x="6" y="29"/>
                    </a:lnTo>
                    <a:lnTo>
                      <a:pt x="5" y="33"/>
                    </a:lnTo>
                    <a:lnTo>
                      <a:pt x="3" y="38"/>
                    </a:lnTo>
                    <a:lnTo>
                      <a:pt x="2" y="42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1" y="49"/>
                    </a:lnTo>
                    <a:lnTo>
                      <a:pt x="1" y="52"/>
                    </a:lnTo>
                    <a:lnTo>
                      <a:pt x="1" y="54"/>
                    </a:lnTo>
                    <a:lnTo>
                      <a:pt x="0" y="56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1" y="62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1" y="69"/>
                    </a:lnTo>
                    <a:lnTo>
                      <a:pt x="2" y="70"/>
                    </a:lnTo>
                    <a:lnTo>
                      <a:pt x="2" y="73"/>
                    </a:lnTo>
                    <a:lnTo>
                      <a:pt x="3" y="75"/>
                    </a:lnTo>
                    <a:lnTo>
                      <a:pt x="3" y="78"/>
                    </a:lnTo>
                    <a:lnTo>
                      <a:pt x="4" y="80"/>
                    </a:lnTo>
                    <a:lnTo>
                      <a:pt x="4" y="81"/>
                    </a:lnTo>
                    <a:lnTo>
                      <a:pt x="5" y="83"/>
                    </a:lnTo>
                    <a:lnTo>
                      <a:pt x="6" y="86"/>
                    </a:lnTo>
                    <a:lnTo>
                      <a:pt x="8" y="87"/>
                    </a:lnTo>
                    <a:lnTo>
                      <a:pt x="9" y="89"/>
                    </a:lnTo>
                    <a:lnTo>
                      <a:pt x="10" y="92"/>
                    </a:lnTo>
                    <a:lnTo>
                      <a:pt x="12" y="94"/>
                    </a:lnTo>
                    <a:lnTo>
                      <a:pt x="13" y="95"/>
                    </a:lnTo>
                    <a:lnTo>
                      <a:pt x="15" y="98"/>
                    </a:lnTo>
                    <a:lnTo>
                      <a:pt x="16" y="100"/>
                    </a:lnTo>
                    <a:lnTo>
                      <a:pt x="18" y="101"/>
                    </a:lnTo>
                    <a:lnTo>
                      <a:pt x="19" y="103"/>
                    </a:lnTo>
                    <a:lnTo>
                      <a:pt x="20" y="105"/>
                    </a:lnTo>
                    <a:lnTo>
                      <a:pt x="21" y="106"/>
                    </a:lnTo>
                    <a:lnTo>
                      <a:pt x="22" y="107"/>
                    </a:lnTo>
                    <a:lnTo>
                      <a:pt x="23" y="109"/>
                    </a:lnTo>
                    <a:lnTo>
                      <a:pt x="25" y="112"/>
                    </a:lnTo>
                    <a:lnTo>
                      <a:pt x="27" y="114"/>
                    </a:lnTo>
                    <a:lnTo>
                      <a:pt x="29" y="116"/>
                    </a:lnTo>
                    <a:lnTo>
                      <a:pt x="31" y="119"/>
                    </a:lnTo>
                    <a:lnTo>
                      <a:pt x="32" y="120"/>
                    </a:lnTo>
                    <a:lnTo>
                      <a:pt x="34" y="121"/>
                    </a:lnTo>
                    <a:lnTo>
                      <a:pt x="36" y="121"/>
                    </a:lnTo>
                    <a:lnTo>
                      <a:pt x="36" y="119"/>
                    </a:lnTo>
                    <a:lnTo>
                      <a:pt x="35" y="116"/>
                    </a:lnTo>
                    <a:lnTo>
                      <a:pt x="34" y="113"/>
                    </a:lnTo>
                    <a:lnTo>
                      <a:pt x="34" y="110"/>
                    </a:lnTo>
                    <a:lnTo>
                      <a:pt x="33" y="108"/>
                    </a:lnTo>
                    <a:lnTo>
                      <a:pt x="32" y="106"/>
                    </a:lnTo>
                    <a:lnTo>
                      <a:pt x="31" y="102"/>
                    </a:lnTo>
                    <a:lnTo>
                      <a:pt x="31" y="100"/>
                    </a:lnTo>
                    <a:lnTo>
                      <a:pt x="32" y="99"/>
                    </a:lnTo>
                    <a:lnTo>
                      <a:pt x="33" y="98"/>
                    </a:lnTo>
                    <a:lnTo>
                      <a:pt x="34" y="98"/>
                    </a:lnTo>
                    <a:lnTo>
                      <a:pt x="35" y="96"/>
                    </a:lnTo>
                    <a:lnTo>
                      <a:pt x="35" y="95"/>
                    </a:lnTo>
                    <a:lnTo>
                      <a:pt x="35" y="94"/>
                    </a:lnTo>
                    <a:lnTo>
                      <a:pt x="34" y="93"/>
                    </a:lnTo>
                    <a:lnTo>
                      <a:pt x="34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8"/>
                    </a:lnTo>
                    <a:lnTo>
                      <a:pt x="36" y="87"/>
                    </a:lnTo>
                    <a:lnTo>
                      <a:pt x="36" y="86"/>
                    </a:lnTo>
                    <a:lnTo>
                      <a:pt x="36" y="85"/>
                    </a:lnTo>
                    <a:lnTo>
                      <a:pt x="36" y="83"/>
                    </a:lnTo>
                    <a:lnTo>
                      <a:pt x="35" y="82"/>
                    </a:lnTo>
                    <a:lnTo>
                      <a:pt x="34" y="81"/>
                    </a:lnTo>
                    <a:lnTo>
                      <a:pt x="32" y="81"/>
                    </a:lnTo>
                    <a:lnTo>
                      <a:pt x="32" y="80"/>
                    </a:lnTo>
                    <a:lnTo>
                      <a:pt x="31" y="79"/>
                    </a:lnTo>
                    <a:lnTo>
                      <a:pt x="31" y="78"/>
                    </a:lnTo>
                    <a:lnTo>
                      <a:pt x="30" y="76"/>
                    </a:lnTo>
                    <a:lnTo>
                      <a:pt x="30" y="75"/>
                    </a:lnTo>
                    <a:lnTo>
                      <a:pt x="31" y="74"/>
                    </a:lnTo>
                    <a:lnTo>
                      <a:pt x="33" y="74"/>
                    </a:lnTo>
                    <a:lnTo>
                      <a:pt x="34" y="75"/>
                    </a:lnTo>
                    <a:lnTo>
                      <a:pt x="36" y="75"/>
                    </a:lnTo>
                    <a:lnTo>
                      <a:pt x="37" y="76"/>
                    </a:lnTo>
                    <a:lnTo>
                      <a:pt x="39" y="78"/>
                    </a:lnTo>
                    <a:lnTo>
                      <a:pt x="40" y="78"/>
                    </a:lnTo>
                    <a:lnTo>
                      <a:pt x="42" y="79"/>
                    </a:lnTo>
                    <a:lnTo>
                      <a:pt x="41" y="78"/>
                    </a:lnTo>
                    <a:lnTo>
                      <a:pt x="40" y="76"/>
                    </a:lnTo>
                    <a:lnTo>
                      <a:pt x="39" y="75"/>
                    </a:lnTo>
                    <a:lnTo>
                      <a:pt x="39" y="73"/>
                    </a:lnTo>
                    <a:lnTo>
                      <a:pt x="39" y="70"/>
                    </a:lnTo>
                    <a:lnTo>
                      <a:pt x="38" y="68"/>
                    </a:lnTo>
                    <a:lnTo>
                      <a:pt x="38" y="66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6"/>
                    </a:lnTo>
                    <a:lnTo>
                      <a:pt x="40" y="58"/>
                    </a:lnTo>
                    <a:lnTo>
                      <a:pt x="42" y="60"/>
                    </a:lnTo>
                    <a:lnTo>
                      <a:pt x="43" y="61"/>
                    </a:lnTo>
                    <a:lnTo>
                      <a:pt x="45" y="62"/>
                    </a:lnTo>
                    <a:lnTo>
                      <a:pt x="46" y="63"/>
                    </a:lnTo>
                    <a:lnTo>
                      <a:pt x="47" y="66"/>
                    </a:lnTo>
                    <a:lnTo>
                      <a:pt x="47" y="68"/>
                    </a:lnTo>
                    <a:lnTo>
                      <a:pt x="48" y="69"/>
                    </a:lnTo>
                    <a:lnTo>
                      <a:pt x="48" y="72"/>
                    </a:lnTo>
                    <a:lnTo>
                      <a:pt x="49" y="74"/>
                    </a:lnTo>
                    <a:lnTo>
                      <a:pt x="49" y="75"/>
                    </a:lnTo>
                    <a:lnTo>
                      <a:pt x="50" y="78"/>
                    </a:lnTo>
                    <a:lnTo>
                      <a:pt x="50" y="80"/>
                    </a:lnTo>
                    <a:lnTo>
                      <a:pt x="50" y="82"/>
                    </a:lnTo>
                    <a:lnTo>
                      <a:pt x="51" y="86"/>
                    </a:lnTo>
                    <a:lnTo>
                      <a:pt x="52" y="88"/>
                    </a:lnTo>
                    <a:lnTo>
                      <a:pt x="52" y="86"/>
                    </a:lnTo>
                    <a:lnTo>
                      <a:pt x="52" y="83"/>
                    </a:lnTo>
                    <a:lnTo>
                      <a:pt x="52" y="81"/>
                    </a:lnTo>
                    <a:lnTo>
                      <a:pt x="52" y="79"/>
                    </a:lnTo>
                    <a:lnTo>
                      <a:pt x="51" y="76"/>
                    </a:lnTo>
                    <a:lnTo>
                      <a:pt x="51" y="74"/>
                    </a:lnTo>
                    <a:lnTo>
                      <a:pt x="51" y="72"/>
                    </a:lnTo>
                    <a:lnTo>
                      <a:pt x="51" y="70"/>
                    </a:lnTo>
                    <a:lnTo>
                      <a:pt x="51" y="68"/>
                    </a:lnTo>
                    <a:lnTo>
                      <a:pt x="50" y="66"/>
                    </a:lnTo>
                    <a:lnTo>
                      <a:pt x="50" y="65"/>
                    </a:lnTo>
                    <a:lnTo>
                      <a:pt x="49" y="62"/>
                    </a:lnTo>
                    <a:lnTo>
                      <a:pt x="49" y="60"/>
                    </a:lnTo>
                    <a:lnTo>
                      <a:pt x="48" y="59"/>
                    </a:lnTo>
                    <a:lnTo>
                      <a:pt x="48" y="56"/>
                    </a:lnTo>
                    <a:lnTo>
                      <a:pt x="47" y="54"/>
                    </a:lnTo>
                    <a:lnTo>
                      <a:pt x="48" y="53"/>
                    </a:lnTo>
                    <a:lnTo>
                      <a:pt x="49" y="53"/>
                    </a:lnTo>
                    <a:lnTo>
                      <a:pt x="50" y="53"/>
                    </a:lnTo>
                    <a:lnTo>
                      <a:pt x="51" y="53"/>
                    </a:lnTo>
                    <a:lnTo>
                      <a:pt x="52" y="54"/>
                    </a:lnTo>
                    <a:lnTo>
                      <a:pt x="53" y="55"/>
                    </a:lnTo>
                    <a:lnTo>
                      <a:pt x="53" y="54"/>
                    </a:lnTo>
                    <a:lnTo>
                      <a:pt x="53" y="53"/>
                    </a:lnTo>
                    <a:lnTo>
                      <a:pt x="52" y="52"/>
                    </a:lnTo>
                    <a:lnTo>
                      <a:pt x="52" y="51"/>
                    </a:lnTo>
                    <a:lnTo>
                      <a:pt x="52" y="49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5" y="51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8" y="52"/>
                    </a:lnTo>
                    <a:lnTo>
                      <a:pt x="59" y="51"/>
                    </a:lnTo>
                    <a:lnTo>
                      <a:pt x="58" y="51"/>
                    </a:lnTo>
                    <a:lnTo>
                      <a:pt x="57" y="49"/>
                    </a:lnTo>
                    <a:lnTo>
                      <a:pt x="57" y="47"/>
                    </a:lnTo>
                    <a:lnTo>
                      <a:pt x="56" y="46"/>
                    </a:lnTo>
                    <a:lnTo>
                      <a:pt x="59" y="47"/>
                    </a:lnTo>
                    <a:lnTo>
                      <a:pt x="61" y="47"/>
                    </a:lnTo>
                    <a:lnTo>
                      <a:pt x="64" y="47"/>
                    </a:lnTo>
                    <a:lnTo>
                      <a:pt x="66" y="47"/>
                    </a:lnTo>
                    <a:lnTo>
                      <a:pt x="69" y="48"/>
                    </a:lnTo>
                    <a:lnTo>
                      <a:pt x="71" y="48"/>
                    </a:lnTo>
                    <a:lnTo>
                      <a:pt x="74" y="47"/>
                    </a:lnTo>
                    <a:lnTo>
                      <a:pt x="76" y="47"/>
                    </a:lnTo>
                    <a:lnTo>
                      <a:pt x="74" y="47"/>
                    </a:lnTo>
                    <a:lnTo>
                      <a:pt x="73" y="46"/>
                    </a:lnTo>
                    <a:lnTo>
                      <a:pt x="72" y="46"/>
                    </a:lnTo>
                    <a:lnTo>
                      <a:pt x="71" y="45"/>
                    </a:lnTo>
                    <a:lnTo>
                      <a:pt x="70" y="43"/>
                    </a:lnTo>
                    <a:lnTo>
                      <a:pt x="69" y="42"/>
                    </a:lnTo>
                    <a:lnTo>
                      <a:pt x="69" y="40"/>
                    </a:lnTo>
                    <a:lnTo>
                      <a:pt x="69" y="39"/>
                    </a:lnTo>
                    <a:lnTo>
                      <a:pt x="69" y="38"/>
                    </a:lnTo>
                    <a:lnTo>
                      <a:pt x="71" y="38"/>
                    </a:lnTo>
                    <a:lnTo>
                      <a:pt x="71" y="36"/>
                    </a:lnTo>
                    <a:lnTo>
                      <a:pt x="72" y="3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8" name="Freeform 22"/>
              <p:cNvSpPr>
                <a:spLocks/>
              </p:cNvSpPr>
              <p:nvPr/>
            </p:nvSpPr>
            <p:spPr bwMode="auto">
              <a:xfrm>
                <a:off x="4135217" y="38842278"/>
                <a:ext cx="1066619" cy="936158"/>
              </a:xfrm>
              <a:custGeom>
                <a:avLst/>
                <a:gdLst/>
                <a:ahLst/>
                <a:cxnLst>
                  <a:cxn ang="0">
                    <a:pos x="181" y="40"/>
                  </a:cxn>
                  <a:cxn ang="0">
                    <a:pos x="179" y="55"/>
                  </a:cxn>
                  <a:cxn ang="0">
                    <a:pos x="179" y="72"/>
                  </a:cxn>
                  <a:cxn ang="0">
                    <a:pos x="186" y="84"/>
                  </a:cxn>
                  <a:cxn ang="0">
                    <a:pos x="190" y="85"/>
                  </a:cxn>
                  <a:cxn ang="0">
                    <a:pos x="194" y="87"/>
                  </a:cxn>
                  <a:cxn ang="0">
                    <a:pos x="197" y="92"/>
                  </a:cxn>
                  <a:cxn ang="0">
                    <a:pos x="199" y="97"/>
                  </a:cxn>
                  <a:cxn ang="0">
                    <a:pos x="202" y="89"/>
                  </a:cxn>
                  <a:cxn ang="0">
                    <a:pos x="204" y="107"/>
                  </a:cxn>
                  <a:cxn ang="0">
                    <a:pos x="214" y="115"/>
                  </a:cxn>
                  <a:cxn ang="0">
                    <a:pos x="221" y="122"/>
                  </a:cxn>
                  <a:cxn ang="0">
                    <a:pos x="225" y="130"/>
                  </a:cxn>
                  <a:cxn ang="0">
                    <a:pos x="226" y="137"/>
                  </a:cxn>
                  <a:cxn ang="0">
                    <a:pos x="232" y="133"/>
                  </a:cxn>
                  <a:cxn ang="0">
                    <a:pos x="233" y="134"/>
                  </a:cxn>
                  <a:cxn ang="0">
                    <a:pos x="239" y="143"/>
                  </a:cxn>
                  <a:cxn ang="0">
                    <a:pos x="250" y="160"/>
                  </a:cxn>
                  <a:cxn ang="0">
                    <a:pos x="282" y="197"/>
                  </a:cxn>
                  <a:cxn ang="0">
                    <a:pos x="302" y="209"/>
                  </a:cxn>
                  <a:cxn ang="0">
                    <a:pos x="320" y="208"/>
                  </a:cxn>
                  <a:cxn ang="0">
                    <a:pos x="333" y="220"/>
                  </a:cxn>
                  <a:cxn ang="0">
                    <a:pos x="318" y="234"/>
                  </a:cxn>
                  <a:cxn ang="0">
                    <a:pos x="270" y="224"/>
                  </a:cxn>
                  <a:cxn ang="0">
                    <a:pos x="233" y="225"/>
                  </a:cxn>
                  <a:cxn ang="0">
                    <a:pos x="202" y="246"/>
                  </a:cxn>
                  <a:cxn ang="0">
                    <a:pos x="166" y="290"/>
                  </a:cxn>
                  <a:cxn ang="0">
                    <a:pos x="135" y="318"/>
                  </a:cxn>
                  <a:cxn ang="0">
                    <a:pos x="102" y="331"/>
                  </a:cxn>
                  <a:cxn ang="0">
                    <a:pos x="60" y="345"/>
                  </a:cxn>
                  <a:cxn ang="0">
                    <a:pos x="20" y="329"/>
                  </a:cxn>
                  <a:cxn ang="0">
                    <a:pos x="0" y="263"/>
                  </a:cxn>
                  <a:cxn ang="0">
                    <a:pos x="10" y="165"/>
                  </a:cxn>
                  <a:cxn ang="0">
                    <a:pos x="48" y="74"/>
                  </a:cxn>
                  <a:cxn ang="0">
                    <a:pos x="117" y="25"/>
                  </a:cxn>
                  <a:cxn ang="0">
                    <a:pos x="168" y="25"/>
                  </a:cxn>
                  <a:cxn ang="0">
                    <a:pos x="174" y="27"/>
                  </a:cxn>
                  <a:cxn ang="0">
                    <a:pos x="181" y="20"/>
                  </a:cxn>
                  <a:cxn ang="0">
                    <a:pos x="179" y="32"/>
                  </a:cxn>
                  <a:cxn ang="0">
                    <a:pos x="204" y="1"/>
                  </a:cxn>
                  <a:cxn ang="0">
                    <a:pos x="212" y="3"/>
                  </a:cxn>
                  <a:cxn ang="0">
                    <a:pos x="209" y="3"/>
                  </a:cxn>
                  <a:cxn ang="0">
                    <a:pos x="206" y="5"/>
                  </a:cxn>
                  <a:cxn ang="0">
                    <a:pos x="216" y="14"/>
                  </a:cxn>
                  <a:cxn ang="0">
                    <a:pos x="232" y="20"/>
                  </a:cxn>
                  <a:cxn ang="0">
                    <a:pos x="215" y="20"/>
                  </a:cxn>
                  <a:cxn ang="0">
                    <a:pos x="223" y="25"/>
                  </a:cxn>
                  <a:cxn ang="0">
                    <a:pos x="223" y="29"/>
                  </a:cxn>
                  <a:cxn ang="0">
                    <a:pos x="226" y="36"/>
                  </a:cxn>
                  <a:cxn ang="0">
                    <a:pos x="226" y="42"/>
                  </a:cxn>
                  <a:cxn ang="0">
                    <a:pos x="229" y="51"/>
                  </a:cxn>
                  <a:cxn ang="0">
                    <a:pos x="218" y="46"/>
                  </a:cxn>
                  <a:cxn ang="0">
                    <a:pos x="222" y="57"/>
                  </a:cxn>
                  <a:cxn ang="0">
                    <a:pos x="223" y="60"/>
                  </a:cxn>
                  <a:cxn ang="0">
                    <a:pos x="222" y="68"/>
                  </a:cxn>
                  <a:cxn ang="0">
                    <a:pos x="220" y="82"/>
                  </a:cxn>
                  <a:cxn ang="0">
                    <a:pos x="218" y="91"/>
                  </a:cxn>
                  <a:cxn ang="0">
                    <a:pos x="205" y="75"/>
                  </a:cxn>
                  <a:cxn ang="0">
                    <a:pos x="196" y="61"/>
                  </a:cxn>
                  <a:cxn ang="0">
                    <a:pos x="192" y="47"/>
                  </a:cxn>
                  <a:cxn ang="0">
                    <a:pos x="190" y="33"/>
                  </a:cxn>
                  <a:cxn ang="0">
                    <a:pos x="194" y="13"/>
                  </a:cxn>
                  <a:cxn ang="0">
                    <a:pos x="201" y="1"/>
                  </a:cxn>
                </a:cxnLst>
                <a:rect l="0" t="0" r="r" b="b"/>
                <a:pathLst>
                  <a:path w="335" h="346">
                    <a:moveTo>
                      <a:pt x="183" y="27"/>
                    </a:moveTo>
                    <a:lnTo>
                      <a:pt x="183" y="29"/>
                    </a:lnTo>
                    <a:lnTo>
                      <a:pt x="182" y="30"/>
                    </a:lnTo>
                    <a:lnTo>
                      <a:pt x="182" y="32"/>
                    </a:lnTo>
                    <a:lnTo>
                      <a:pt x="182" y="35"/>
                    </a:lnTo>
                    <a:lnTo>
                      <a:pt x="181" y="36"/>
                    </a:lnTo>
                    <a:lnTo>
                      <a:pt x="181" y="38"/>
                    </a:lnTo>
                    <a:lnTo>
                      <a:pt x="181" y="40"/>
                    </a:lnTo>
                    <a:lnTo>
                      <a:pt x="182" y="42"/>
                    </a:lnTo>
                    <a:lnTo>
                      <a:pt x="183" y="40"/>
                    </a:lnTo>
                    <a:lnTo>
                      <a:pt x="183" y="39"/>
                    </a:lnTo>
                    <a:lnTo>
                      <a:pt x="182" y="40"/>
                    </a:lnTo>
                    <a:lnTo>
                      <a:pt x="182" y="43"/>
                    </a:lnTo>
                    <a:lnTo>
                      <a:pt x="180" y="46"/>
                    </a:lnTo>
                    <a:lnTo>
                      <a:pt x="179" y="51"/>
                    </a:lnTo>
                    <a:lnTo>
                      <a:pt x="179" y="55"/>
                    </a:lnTo>
                    <a:lnTo>
                      <a:pt x="178" y="61"/>
                    </a:lnTo>
                    <a:lnTo>
                      <a:pt x="183" y="63"/>
                    </a:lnTo>
                    <a:lnTo>
                      <a:pt x="183" y="65"/>
                    </a:lnTo>
                    <a:lnTo>
                      <a:pt x="182" y="66"/>
                    </a:lnTo>
                    <a:lnTo>
                      <a:pt x="181" y="67"/>
                    </a:lnTo>
                    <a:lnTo>
                      <a:pt x="181" y="69"/>
                    </a:lnTo>
                    <a:lnTo>
                      <a:pt x="180" y="70"/>
                    </a:lnTo>
                    <a:lnTo>
                      <a:pt x="179" y="72"/>
                    </a:lnTo>
                    <a:lnTo>
                      <a:pt x="179" y="74"/>
                    </a:lnTo>
                    <a:lnTo>
                      <a:pt x="179" y="75"/>
                    </a:lnTo>
                    <a:lnTo>
                      <a:pt x="183" y="75"/>
                    </a:lnTo>
                    <a:lnTo>
                      <a:pt x="186" y="76"/>
                    </a:lnTo>
                    <a:lnTo>
                      <a:pt x="187" y="77"/>
                    </a:lnTo>
                    <a:lnTo>
                      <a:pt x="187" y="78"/>
                    </a:lnTo>
                    <a:lnTo>
                      <a:pt x="186" y="81"/>
                    </a:lnTo>
                    <a:lnTo>
                      <a:pt x="186" y="84"/>
                    </a:lnTo>
                    <a:lnTo>
                      <a:pt x="186" y="88"/>
                    </a:lnTo>
                    <a:lnTo>
                      <a:pt x="188" y="92"/>
                    </a:lnTo>
                    <a:lnTo>
                      <a:pt x="188" y="91"/>
                    </a:lnTo>
                    <a:lnTo>
                      <a:pt x="188" y="90"/>
                    </a:lnTo>
                    <a:lnTo>
                      <a:pt x="189" y="89"/>
                    </a:lnTo>
                    <a:lnTo>
                      <a:pt x="189" y="88"/>
                    </a:lnTo>
                    <a:lnTo>
                      <a:pt x="189" y="87"/>
                    </a:lnTo>
                    <a:lnTo>
                      <a:pt x="190" y="85"/>
                    </a:lnTo>
                    <a:lnTo>
                      <a:pt x="190" y="84"/>
                    </a:lnTo>
                    <a:lnTo>
                      <a:pt x="190" y="85"/>
                    </a:lnTo>
                    <a:lnTo>
                      <a:pt x="191" y="88"/>
                    </a:lnTo>
                    <a:lnTo>
                      <a:pt x="191" y="89"/>
                    </a:lnTo>
                    <a:lnTo>
                      <a:pt x="192" y="90"/>
                    </a:lnTo>
                    <a:lnTo>
                      <a:pt x="193" y="91"/>
                    </a:lnTo>
                    <a:lnTo>
                      <a:pt x="194" y="90"/>
                    </a:lnTo>
                    <a:lnTo>
                      <a:pt x="194" y="87"/>
                    </a:lnTo>
                    <a:lnTo>
                      <a:pt x="194" y="88"/>
                    </a:lnTo>
                    <a:lnTo>
                      <a:pt x="194" y="89"/>
                    </a:lnTo>
                    <a:lnTo>
                      <a:pt x="194" y="90"/>
                    </a:lnTo>
                    <a:lnTo>
                      <a:pt x="194" y="91"/>
                    </a:lnTo>
                    <a:lnTo>
                      <a:pt x="195" y="92"/>
                    </a:lnTo>
                    <a:lnTo>
                      <a:pt x="195" y="93"/>
                    </a:lnTo>
                    <a:lnTo>
                      <a:pt x="195" y="95"/>
                    </a:lnTo>
                    <a:lnTo>
                      <a:pt x="197" y="92"/>
                    </a:lnTo>
                    <a:lnTo>
                      <a:pt x="197" y="93"/>
                    </a:lnTo>
                    <a:lnTo>
                      <a:pt x="197" y="95"/>
                    </a:lnTo>
                    <a:lnTo>
                      <a:pt x="198" y="95"/>
                    </a:lnTo>
                    <a:lnTo>
                      <a:pt x="198" y="96"/>
                    </a:lnTo>
                    <a:lnTo>
                      <a:pt x="198" y="97"/>
                    </a:lnTo>
                    <a:lnTo>
                      <a:pt x="199" y="97"/>
                    </a:lnTo>
                    <a:lnTo>
                      <a:pt x="199" y="98"/>
                    </a:lnTo>
                    <a:lnTo>
                      <a:pt x="199" y="97"/>
                    </a:lnTo>
                    <a:lnTo>
                      <a:pt x="199" y="96"/>
                    </a:lnTo>
                    <a:lnTo>
                      <a:pt x="199" y="93"/>
                    </a:lnTo>
                    <a:lnTo>
                      <a:pt x="200" y="92"/>
                    </a:lnTo>
                    <a:lnTo>
                      <a:pt x="200" y="91"/>
                    </a:lnTo>
                    <a:lnTo>
                      <a:pt x="201" y="90"/>
                    </a:lnTo>
                    <a:lnTo>
                      <a:pt x="201" y="89"/>
                    </a:lnTo>
                    <a:lnTo>
                      <a:pt x="202" y="88"/>
                    </a:lnTo>
                    <a:lnTo>
                      <a:pt x="202" y="89"/>
                    </a:lnTo>
                    <a:lnTo>
                      <a:pt x="202" y="90"/>
                    </a:lnTo>
                    <a:lnTo>
                      <a:pt x="202" y="91"/>
                    </a:lnTo>
                    <a:lnTo>
                      <a:pt x="201" y="95"/>
                    </a:lnTo>
                    <a:lnTo>
                      <a:pt x="201" y="98"/>
                    </a:lnTo>
                    <a:lnTo>
                      <a:pt x="200" y="103"/>
                    </a:lnTo>
                    <a:lnTo>
                      <a:pt x="198" y="110"/>
                    </a:lnTo>
                    <a:lnTo>
                      <a:pt x="201" y="107"/>
                    </a:lnTo>
                    <a:lnTo>
                      <a:pt x="204" y="107"/>
                    </a:lnTo>
                    <a:lnTo>
                      <a:pt x="207" y="108"/>
                    </a:lnTo>
                    <a:lnTo>
                      <a:pt x="210" y="110"/>
                    </a:lnTo>
                    <a:lnTo>
                      <a:pt x="211" y="112"/>
                    </a:lnTo>
                    <a:lnTo>
                      <a:pt x="213" y="113"/>
                    </a:lnTo>
                    <a:lnTo>
                      <a:pt x="213" y="114"/>
                    </a:lnTo>
                    <a:lnTo>
                      <a:pt x="212" y="115"/>
                    </a:lnTo>
                    <a:lnTo>
                      <a:pt x="213" y="115"/>
                    </a:lnTo>
                    <a:lnTo>
                      <a:pt x="214" y="115"/>
                    </a:lnTo>
                    <a:lnTo>
                      <a:pt x="215" y="117"/>
                    </a:lnTo>
                    <a:lnTo>
                      <a:pt x="216" y="117"/>
                    </a:lnTo>
                    <a:lnTo>
                      <a:pt x="217" y="118"/>
                    </a:lnTo>
                    <a:lnTo>
                      <a:pt x="218" y="119"/>
                    </a:lnTo>
                    <a:lnTo>
                      <a:pt x="219" y="119"/>
                    </a:lnTo>
                    <a:lnTo>
                      <a:pt x="219" y="120"/>
                    </a:lnTo>
                    <a:lnTo>
                      <a:pt x="220" y="121"/>
                    </a:lnTo>
                    <a:lnTo>
                      <a:pt x="221" y="122"/>
                    </a:lnTo>
                    <a:lnTo>
                      <a:pt x="222" y="123"/>
                    </a:lnTo>
                    <a:lnTo>
                      <a:pt x="223" y="123"/>
                    </a:lnTo>
                    <a:lnTo>
                      <a:pt x="224" y="125"/>
                    </a:lnTo>
                    <a:lnTo>
                      <a:pt x="222" y="127"/>
                    </a:lnTo>
                    <a:lnTo>
                      <a:pt x="221" y="128"/>
                    </a:lnTo>
                    <a:lnTo>
                      <a:pt x="222" y="129"/>
                    </a:lnTo>
                    <a:lnTo>
                      <a:pt x="224" y="130"/>
                    </a:lnTo>
                    <a:lnTo>
                      <a:pt x="225" y="130"/>
                    </a:lnTo>
                    <a:lnTo>
                      <a:pt x="226" y="133"/>
                    </a:lnTo>
                    <a:lnTo>
                      <a:pt x="225" y="135"/>
                    </a:lnTo>
                    <a:lnTo>
                      <a:pt x="222" y="138"/>
                    </a:lnTo>
                    <a:lnTo>
                      <a:pt x="223" y="138"/>
                    </a:lnTo>
                    <a:lnTo>
                      <a:pt x="224" y="138"/>
                    </a:lnTo>
                    <a:lnTo>
                      <a:pt x="225" y="138"/>
                    </a:lnTo>
                    <a:lnTo>
                      <a:pt x="225" y="137"/>
                    </a:lnTo>
                    <a:lnTo>
                      <a:pt x="226" y="137"/>
                    </a:lnTo>
                    <a:lnTo>
                      <a:pt x="227" y="137"/>
                    </a:lnTo>
                    <a:lnTo>
                      <a:pt x="228" y="136"/>
                    </a:lnTo>
                    <a:lnTo>
                      <a:pt x="228" y="135"/>
                    </a:lnTo>
                    <a:lnTo>
                      <a:pt x="229" y="135"/>
                    </a:lnTo>
                    <a:lnTo>
                      <a:pt x="230" y="134"/>
                    </a:lnTo>
                    <a:lnTo>
                      <a:pt x="230" y="133"/>
                    </a:lnTo>
                    <a:lnTo>
                      <a:pt x="231" y="133"/>
                    </a:lnTo>
                    <a:lnTo>
                      <a:pt x="232" y="133"/>
                    </a:lnTo>
                    <a:lnTo>
                      <a:pt x="233" y="133"/>
                    </a:lnTo>
                    <a:lnTo>
                      <a:pt x="234" y="134"/>
                    </a:lnTo>
                    <a:lnTo>
                      <a:pt x="235" y="134"/>
                    </a:lnTo>
                    <a:lnTo>
                      <a:pt x="236" y="134"/>
                    </a:lnTo>
                    <a:lnTo>
                      <a:pt x="237" y="134"/>
                    </a:lnTo>
                    <a:lnTo>
                      <a:pt x="235" y="135"/>
                    </a:lnTo>
                    <a:lnTo>
                      <a:pt x="234" y="135"/>
                    </a:lnTo>
                    <a:lnTo>
                      <a:pt x="233" y="134"/>
                    </a:lnTo>
                    <a:lnTo>
                      <a:pt x="233" y="132"/>
                    </a:lnTo>
                    <a:lnTo>
                      <a:pt x="234" y="132"/>
                    </a:lnTo>
                    <a:lnTo>
                      <a:pt x="235" y="135"/>
                    </a:lnTo>
                    <a:lnTo>
                      <a:pt x="237" y="141"/>
                    </a:lnTo>
                    <a:lnTo>
                      <a:pt x="238" y="141"/>
                    </a:lnTo>
                    <a:lnTo>
                      <a:pt x="239" y="141"/>
                    </a:lnTo>
                    <a:lnTo>
                      <a:pt x="239" y="142"/>
                    </a:lnTo>
                    <a:lnTo>
                      <a:pt x="239" y="143"/>
                    </a:lnTo>
                    <a:lnTo>
                      <a:pt x="240" y="144"/>
                    </a:lnTo>
                    <a:lnTo>
                      <a:pt x="240" y="145"/>
                    </a:lnTo>
                    <a:lnTo>
                      <a:pt x="240" y="147"/>
                    </a:lnTo>
                    <a:lnTo>
                      <a:pt x="240" y="148"/>
                    </a:lnTo>
                    <a:lnTo>
                      <a:pt x="242" y="149"/>
                    </a:lnTo>
                    <a:lnTo>
                      <a:pt x="244" y="152"/>
                    </a:lnTo>
                    <a:lnTo>
                      <a:pt x="246" y="156"/>
                    </a:lnTo>
                    <a:lnTo>
                      <a:pt x="250" y="160"/>
                    </a:lnTo>
                    <a:lnTo>
                      <a:pt x="252" y="165"/>
                    </a:lnTo>
                    <a:lnTo>
                      <a:pt x="256" y="170"/>
                    </a:lnTo>
                    <a:lnTo>
                      <a:pt x="260" y="175"/>
                    </a:lnTo>
                    <a:lnTo>
                      <a:pt x="265" y="180"/>
                    </a:lnTo>
                    <a:lnTo>
                      <a:pt x="269" y="185"/>
                    </a:lnTo>
                    <a:lnTo>
                      <a:pt x="273" y="189"/>
                    </a:lnTo>
                    <a:lnTo>
                      <a:pt x="278" y="194"/>
                    </a:lnTo>
                    <a:lnTo>
                      <a:pt x="282" y="197"/>
                    </a:lnTo>
                    <a:lnTo>
                      <a:pt x="286" y="200"/>
                    </a:lnTo>
                    <a:lnTo>
                      <a:pt x="290" y="202"/>
                    </a:lnTo>
                    <a:lnTo>
                      <a:pt x="294" y="202"/>
                    </a:lnTo>
                    <a:lnTo>
                      <a:pt x="295" y="204"/>
                    </a:lnTo>
                    <a:lnTo>
                      <a:pt x="296" y="205"/>
                    </a:lnTo>
                    <a:lnTo>
                      <a:pt x="298" y="208"/>
                    </a:lnTo>
                    <a:lnTo>
                      <a:pt x="300" y="209"/>
                    </a:lnTo>
                    <a:lnTo>
                      <a:pt x="302" y="209"/>
                    </a:lnTo>
                    <a:lnTo>
                      <a:pt x="304" y="210"/>
                    </a:lnTo>
                    <a:lnTo>
                      <a:pt x="306" y="209"/>
                    </a:lnTo>
                    <a:lnTo>
                      <a:pt x="307" y="209"/>
                    </a:lnTo>
                    <a:lnTo>
                      <a:pt x="309" y="209"/>
                    </a:lnTo>
                    <a:lnTo>
                      <a:pt x="312" y="210"/>
                    </a:lnTo>
                    <a:lnTo>
                      <a:pt x="314" y="209"/>
                    </a:lnTo>
                    <a:lnTo>
                      <a:pt x="317" y="209"/>
                    </a:lnTo>
                    <a:lnTo>
                      <a:pt x="320" y="208"/>
                    </a:lnTo>
                    <a:lnTo>
                      <a:pt x="323" y="207"/>
                    </a:lnTo>
                    <a:lnTo>
                      <a:pt x="325" y="207"/>
                    </a:lnTo>
                    <a:lnTo>
                      <a:pt x="328" y="207"/>
                    </a:lnTo>
                    <a:lnTo>
                      <a:pt x="329" y="209"/>
                    </a:lnTo>
                    <a:lnTo>
                      <a:pt x="330" y="211"/>
                    </a:lnTo>
                    <a:lnTo>
                      <a:pt x="331" y="215"/>
                    </a:lnTo>
                    <a:lnTo>
                      <a:pt x="332" y="217"/>
                    </a:lnTo>
                    <a:lnTo>
                      <a:pt x="333" y="220"/>
                    </a:lnTo>
                    <a:lnTo>
                      <a:pt x="334" y="224"/>
                    </a:lnTo>
                    <a:lnTo>
                      <a:pt x="334" y="226"/>
                    </a:lnTo>
                    <a:lnTo>
                      <a:pt x="334" y="228"/>
                    </a:lnTo>
                    <a:lnTo>
                      <a:pt x="332" y="231"/>
                    </a:lnTo>
                    <a:lnTo>
                      <a:pt x="330" y="233"/>
                    </a:lnTo>
                    <a:lnTo>
                      <a:pt x="328" y="234"/>
                    </a:lnTo>
                    <a:lnTo>
                      <a:pt x="323" y="234"/>
                    </a:lnTo>
                    <a:lnTo>
                      <a:pt x="318" y="234"/>
                    </a:lnTo>
                    <a:lnTo>
                      <a:pt x="312" y="234"/>
                    </a:lnTo>
                    <a:lnTo>
                      <a:pt x="305" y="232"/>
                    </a:lnTo>
                    <a:lnTo>
                      <a:pt x="295" y="230"/>
                    </a:lnTo>
                    <a:lnTo>
                      <a:pt x="294" y="230"/>
                    </a:lnTo>
                    <a:lnTo>
                      <a:pt x="287" y="227"/>
                    </a:lnTo>
                    <a:lnTo>
                      <a:pt x="281" y="226"/>
                    </a:lnTo>
                    <a:lnTo>
                      <a:pt x="275" y="225"/>
                    </a:lnTo>
                    <a:lnTo>
                      <a:pt x="270" y="224"/>
                    </a:lnTo>
                    <a:lnTo>
                      <a:pt x="264" y="223"/>
                    </a:lnTo>
                    <a:lnTo>
                      <a:pt x="259" y="223"/>
                    </a:lnTo>
                    <a:lnTo>
                      <a:pt x="254" y="223"/>
                    </a:lnTo>
                    <a:lnTo>
                      <a:pt x="251" y="223"/>
                    </a:lnTo>
                    <a:lnTo>
                      <a:pt x="246" y="223"/>
                    </a:lnTo>
                    <a:lnTo>
                      <a:pt x="242" y="223"/>
                    </a:lnTo>
                    <a:lnTo>
                      <a:pt x="238" y="224"/>
                    </a:lnTo>
                    <a:lnTo>
                      <a:pt x="233" y="225"/>
                    </a:lnTo>
                    <a:lnTo>
                      <a:pt x="229" y="226"/>
                    </a:lnTo>
                    <a:lnTo>
                      <a:pt x="225" y="228"/>
                    </a:lnTo>
                    <a:lnTo>
                      <a:pt x="221" y="230"/>
                    </a:lnTo>
                    <a:lnTo>
                      <a:pt x="218" y="232"/>
                    </a:lnTo>
                    <a:lnTo>
                      <a:pt x="214" y="235"/>
                    </a:lnTo>
                    <a:lnTo>
                      <a:pt x="210" y="238"/>
                    </a:lnTo>
                    <a:lnTo>
                      <a:pt x="206" y="241"/>
                    </a:lnTo>
                    <a:lnTo>
                      <a:pt x="202" y="246"/>
                    </a:lnTo>
                    <a:lnTo>
                      <a:pt x="198" y="249"/>
                    </a:lnTo>
                    <a:lnTo>
                      <a:pt x="195" y="254"/>
                    </a:lnTo>
                    <a:lnTo>
                      <a:pt x="190" y="258"/>
                    </a:lnTo>
                    <a:lnTo>
                      <a:pt x="186" y="264"/>
                    </a:lnTo>
                    <a:lnTo>
                      <a:pt x="181" y="270"/>
                    </a:lnTo>
                    <a:lnTo>
                      <a:pt x="177" y="276"/>
                    </a:lnTo>
                    <a:lnTo>
                      <a:pt x="172" y="283"/>
                    </a:lnTo>
                    <a:lnTo>
                      <a:pt x="166" y="290"/>
                    </a:lnTo>
                    <a:lnTo>
                      <a:pt x="161" y="297"/>
                    </a:lnTo>
                    <a:lnTo>
                      <a:pt x="155" y="305"/>
                    </a:lnTo>
                    <a:lnTo>
                      <a:pt x="149" y="313"/>
                    </a:lnTo>
                    <a:lnTo>
                      <a:pt x="143" y="322"/>
                    </a:lnTo>
                    <a:lnTo>
                      <a:pt x="142" y="320"/>
                    </a:lnTo>
                    <a:lnTo>
                      <a:pt x="139" y="318"/>
                    </a:lnTo>
                    <a:lnTo>
                      <a:pt x="138" y="318"/>
                    </a:lnTo>
                    <a:lnTo>
                      <a:pt x="135" y="318"/>
                    </a:lnTo>
                    <a:lnTo>
                      <a:pt x="132" y="318"/>
                    </a:lnTo>
                    <a:lnTo>
                      <a:pt x="128" y="320"/>
                    </a:lnTo>
                    <a:lnTo>
                      <a:pt x="125" y="321"/>
                    </a:lnTo>
                    <a:lnTo>
                      <a:pt x="121" y="323"/>
                    </a:lnTo>
                    <a:lnTo>
                      <a:pt x="116" y="324"/>
                    </a:lnTo>
                    <a:lnTo>
                      <a:pt x="112" y="327"/>
                    </a:lnTo>
                    <a:lnTo>
                      <a:pt x="107" y="329"/>
                    </a:lnTo>
                    <a:lnTo>
                      <a:pt x="102" y="331"/>
                    </a:lnTo>
                    <a:lnTo>
                      <a:pt x="97" y="333"/>
                    </a:lnTo>
                    <a:lnTo>
                      <a:pt x="92" y="336"/>
                    </a:lnTo>
                    <a:lnTo>
                      <a:pt x="86" y="338"/>
                    </a:lnTo>
                    <a:lnTo>
                      <a:pt x="82" y="339"/>
                    </a:lnTo>
                    <a:lnTo>
                      <a:pt x="77" y="342"/>
                    </a:lnTo>
                    <a:lnTo>
                      <a:pt x="71" y="343"/>
                    </a:lnTo>
                    <a:lnTo>
                      <a:pt x="65" y="344"/>
                    </a:lnTo>
                    <a:lnTo>
                      <a:pt x="60" y="345"/>
                    </a:lnTo>
                    <a:lnTo>
                      <a:pt x="55" y="345"/>
                    </a:lnTo>
                    <a:lnTo>
                      <a:pt x="49" y="345"/>
                    </a:lnTo>
                    <a:lnTo>
                      <a:pt x="44" y="344"/>
                    </a:lnTo>
                    <a:lnTo>
                      <a:pt x="39" y="343"/>
                    </a:lnTo>
                    <a:lnTo>
                      <a:pt x="33" y="340"/>
                    </a:lnTo>
                    <a:lnTo>
                      <a:pt x="29" y="337"/>
                    </a:lnTo>
                    <a:lnTo>
                      <a:pt x="25" y="333"/>
                    </a:lnTo>
                    <a:lnTo>
                      <a:pt x="20" y="329"/>
                    </a:lnTo>
                    <a:lnTo>
                      <a:pt x="16" y="324"/>
                    </a:lnTo>
                    <a:lnTo>
                      <a:pt x="12" y="317"/>
                    </a:lnTo>
                    <a:lnTo>
                      <a:pt x="8" y="310"/>
                    </a:lnTo>
                    <a:lnTo>
                      <a:pt x="4" y="301"/>
                    </a:lnTo>
                    <a:lnTo>
                      <a:pt x="3" y="293"/>
                    </a:lnTo>
                    <a:lnTo>
                      <a:pt x="1" y="284"/>
                    </a:lnTo>
                    <a:lnTo>
                      <a:pt x="1" y="273"/>
                    </a:lnTo>
                    <a:lnTo>
                      <a:pt x="0" y="263"/>
                    </a:lnTo>
                    <a:lnTo>
                      <a:pt x="0" y="252"/>
                    </a:lnTo>
                    <a:lnTo>
                      <a:pt x="0" y="240"/>
                    </a:lnTo>
                    <a:lnTo>
                      <a:pt x="1" y="228"/>
                    </a:lnTo>
                    <a:lnTo>
                      <a:pt x="2" y="216"/>
                    </a:lnTo>
                    <a:lnTo>
                      <a:pt x="3" y="203"/>
                    </a:lnTo>
                    <a:lnTo>
                      <a:pt x="5" y="190"/>
                    </a:lnTo>
                    <a:lnTo>
                      <a:pt x="7" y="178"/>
                    </a:lnTo>
                    <a:lnTo>
                      <a:pt x="10" y="165"/>
                    </a:lnTo>
                    <a:lnTo>
                      <a:pt x="13" y="153"/>
                    </a:lnTo>
                    <a:lnTo>
                      <a:pt x="17" y="141"/>
                    </a:lnTo>
                    <a:lnTo>
                      <a:pt x="21" y="128"/>
                    </a:lnTo>
                    <a:lnTo>
                      <a:pt x="26" y="117"/>
                    </a:lnTo>
                    <a:lnTo>
                      <a:pt x="30" y="105"/>
                    </a:lnTo>
                    <a:lnTo>
                      <a:pt x="35" y="93"/>
                    </a:lnTo>
                    <a:lnTo>
                      <a:pt x="41" y="83"/>
                    </a:lnTo>
                    <a:lnTo>
                      <a:pt x="48" y="74"/>
                    </a:lnTo>
                    <a:lnTo>
                      <a:pt x="55" y="65"/>
                    </a:lnTo>
                    <a:lnTo>
                      <a:pt x="63" y="55"/>
                    </a:lnTo>
                    <a:lnTo>
                      <a:pt x="71" y="48"/>
                    </a:lnTo>
                    <a:lnTo>
                      <a:pt x="79" y="42"/>
                    </a:lnTo>
                    <a:lnTo>
                      <a:pt x="87" y="36"/>
                    </a:lnTo>
                    <a:lnTo>
                      <a:pt x="97" y="31"/>
                    </a:lnTo>
                    <a:lnTo>
                      <a:pt x="107" y="28"/>
                    </a:lnTo>
                    <a:lnTo>
                      <a:pt x="117" y="25"/>
                    </a:lnTo>
                    <a:lnTo>
                      <a:pt x="129" y="25"/>
                    </a:lnTo>
                    <a:lnTo>
                      <a:pt x="139" y="25"/>
                    </a:lnTo>
                    <a:lnTo>
                      <a:pt x="152" y="28"/>
                    </a:lnTo>
                    <a:lnTo>
                      <a:pt x="165" y="31"/>
                    </a:lnTo>
                    <a:lnTo>
                      <a:pt x="166" y="30"/>
                    </a:lnTo>
                    <a:lnTo>
                      <a:pt x="166" y="28"/>
                    </a:lnTo>
                    <a:lnTo>
                      <a:pt x="167" y="27"/>
                    </a:lnTo>
                    <a:lnTo>
                      <a:pt x="168" y="25"/>
                    </a:lnTo>
                    <a:lnTo>
                      <a:pt x="169" y="25"/>
                    </a:lnTo>
                    <a:lnTo>
                      <a:pt x="170" y="25"/>
                    </a:lnTo>
                    <a:lnTo>
                      <a:pt x="173" y="24"/>
                    </a:lnTo>
                    <a:lnTo>
                      <a:pt x="175" y="24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77" y="25"/>
                    </a:lnTo>
                    <a:lnTo>
                      <a:pt x="174" y="27"/>
                    </a:lnTo>
                    <a:lnTo>
                      <a:pt x="176" y="27"/>
                    </a:lnTo>
                    <a:lnTo>
                      <a:pt x="177" y="27"/>
                    </a:lnTo>
                    <a:lnTo>
                      <a:pt x="177" y="24"/>
                    </a:lnTo>
                    <a:lnTo>
                      <a:pt x="178" y="23"/>
                    </a:lnTo>
                    <a:lnTo>
                      <a:pt x="178" y="22"/>
                    </a:lnTo>
                    <a:lnTo>
                      <a:pt x="178" y="21"/>
                    </a:lnTo>
                    <a:lnTo>
                      <a:pt x="179" y="20"/>
                    </a:lnTo>
                    <a:lnTo>
                      <a:pt x="181" y="20"/>
                    </a:lnTo>
                    <a:lnTo>
                      <a:pt x="180" y="22"/>
                    </a:lnTo>
                    <a:lnTo>
                      <a:pt x="179" y="24"/>
                    </a:lnTo>
                    <a:lnTo>
                      <a:pt x="178" y="28"/>
                    </a:lnTo>
                    <a:lnTo>
                      <a:pt x="177" y="31"/>
                    </a:lnTo>
                    <a:lnTo>
                      <a:pt x="176" y="33"/>
                    </a:lnTo>
                    <a:lnTo>
                      <a:pt x="177" y="36"/>
                    </a:lnTo>
                    <a:lnTo>
                      <a:pt x="178" y="35"/>
                    </a:lnTo>
                    <a:lnTo>
                      <a:pt x="179" y="32"/>
                    </a:lnTo>
                    <a:lnTo>
                      <a:pt x="180" y="30"/>
                    </a:lnTo>
                    <a:lnTo>
                      <a:pt x="181" y="28"/>
                    </a:lnTo>
                    <a:lnTo>
                      <a:pt x="182" y="27"/>
                    </a:lnTo>
                    <a:lnTo>
                      <a:pt x="183" y="25"/>
                    </a:lnTo>
                    <a:lnTo>
                      <a:pt x="183" y="27"/>
                    </a:lnTo>
                    <a:lnTo>
                      <a:pt x="201" y="0"/>
                    </a:lnTo>
                    <a:lnTo>
                      <a:pt x="203" y="1"/>
                    </a:lnTo>
                    <a:lnTo>
                      <a:pt x="204" y="1"/>
                    </a:lnTo>
                    <a:lnTo>
                      <a:pt x="206" y="1"/>
                    </a:lnTo>
                    <a:lnTo>
                      <a:pt x="207" y="2"/>
                    </a:lnTo>
                    <a:lnTo>
                      <a:pt x="209" y="2"/>
                    </a:lnTo>
                    <a:lnTo>
                      <a:pt x="210" y="2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2" y="2"/>
                    </a:lnTo>
                    <a:lnTo>
                      <a:pt x="212" y="3"/>
                    </a:lnTo>
                    <a:lnTo>
                      <a:pt x="211" y="3"/>
                    </a:lnTo>
                    <a:lnTo>
                      <a:pt x="210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1" y="5"/>
                    </a:lnTo>
                    <a:lnTo>
                      <a:pt x="210" y="5"/>
                    </a:lnTo>
                    <a:lnTo>
                      <a:pt x="210" y="3"/>
                    </a:lnTo>
                    <a:lnTo>
                      <a:pt x="209" y="3"/>
                    </a:lnTo>
                    <a:lnTo>
                      <a:pt x="210" y="3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10" y="6"/>
                    </a:lnTo>
                    <a:lnTo>
                      <a:pt x="209" y="6"/>
                    </a:lnTo>
                    <a:lnTo>
                      <a:pt x="208" y="5"/>
                    </a:lnTo>
                    <a:lnTo>
                      <a:pt x="207" y="5"/>
                    </a:lnTo>
                    <a:lnTo>
                      <a:pt x="206" y="5"/>
                    </a:lnTo>
                    <a:lnTo>
                      <a:pt x="206" y="6"/>
                    </a:lnTo>
                    <a:lnTo>
                      <a:pt x="207" y="8"/>
                    </a:lnTo>
                    <a:lnTo>
                      <a:pt x="209" y="9"/>
                    </a:lnTo>
                    <a:lnTo>
                      <a:pt x="210" y="10"/>
                    </a:lnTo>
                    <a:lnTo>
                      <a:pt x="212" y="12"/>
                    </a:lnTo>
                    <a:lnTo>
                      <a:pt x="213" y="13"/>
                    </a:lnTo>
                    <a:lnTo>
                      <a:pt x="215" y="13"/>
                    </a:lnTo>
                    <a:lnTo>
                      <a:pt x="216" y="14"/>
                    </a:lnTo>
                    <a:lnTo>
                      <a:pt x="218" y="14"/>
                    </a:lnTo>
                    <a:lnTo>
                      <a:pt x="220" y="15"/>
                    </a:lnTo>
                    <a:lnTo>
                      <a:pt x="222" y="15"/>
                    </a:lnTo>
                    <a:lnTo>
                      <a:pt x="224" y="16"/>
                    </a:lnTo>
                    <a:lnTo>
                      <a:pt x="226" y="17"/>
                    </a:lnTo>
                    <a:lnTo>
                      <a:pt x="228" y="17"/>
                    </a:lnTo>
                    <a:lnTo>
                      <a:pt x="230" y="18"/>
                    </a:lnTo>
                    <a:lnTo>
                      <a:pt x="232" y="20"/>
                    </a:lnTo>
                    <a:lnTo>
                      <a:pt x="230" y="20"/>
                    </a:lnTo>
                    <a:lnTo>
                      <a:pt x="228" y="20"/>
                    </a:lnTo>
                    <a:lnTo>
                      <a:pt x="226" y="20"/>
                    </a:lnTo>
                    <a:lnTo>
                      <a:pt x="223" y="20"/>
                    </a:lnTo>
                    <a:lnTo>
                      <a:pt x="221" y="20"/>
                    </a:lnTo>
                    <a:lnTo>
                      <a:pt x="219" y="20"/>
                    </a:lnTo>
                    <a:lnTo>
                      <a:pt x="217" y="20"/>
                    </a:lnTo>
                    <a:lnTo>
                      <a:pt x="215" y="20"/>
                    </a:lnTo>
                    <a:lnTo>
                      <a:pt x="216" y="21"/>
                    </a:lnTo>
                    <a:lnTo>
                      <a:pt x="217" y="21"/>
                    </a:lnTo>
                    <a:lnTo>
                      <a:pt x="218" y="22"/>
                    </a:lnTo>
                    <a:lnTo>
                      <a:pt x="220" y="22"/>
                    </a:lnTo>
                    <a:lnTo>
                      <a:pt x="221" y="23"/>
                    </a:lnTo>
                    <a:lnTo>
                      <a:pt x="222" y="24"/>
                    </a:lnTo>
                    <a:lnTo>
                      <a:pt x="223" y="24"/>
                    </a:lnTo>
                    <a:lnTo>
                      <a:pt x="223" y="25"/>
                    </a:lnTo>
                    <a:lnTo>
                      <a:pt x="222" y="25"/>
                    </a:lnTo>
                    <a:lnTo>
                      <a:pt x="222" y="24"/>
                    </a:lnTo>
                    <a:lnTo>
                      <a:pt x="221" y="24"/>
                    </a:lnTo>
                    <a:lnTo>
                      <a:pt x="220" y="24"/>
                    </a:lnTo>
                    <a:lnTo>
                      <a:pt x="221" y="25"/>
                    </a:lnTo>
                    <a:lnTo>
                      <a:pt x="222" y="27"/>
                    </a:lnTo>
                    <a:lnTo>
                      <a:pt x="223" y="28"/>
                    </a:lnTo>
                    <a:lnTo>
                      <a:pt x="223" y="29"/>
                    </a:lnTo>
                    <a:lnTo>
                      <a:pt x="222" y="29"/>
                    </a:lnTo>
                    <a:lnTo>
                      <a:pt x="221" y="29"/>
                    </a:lnTo>
                    <a:lnTo>
                      <a:pt x="221" y="31"/>
                    </a:lnTo>
                    <a:lnTo>
                      <a:pt x="222" y="32"/>
                    </a:lnTo>
                    <a:lnTo>
                      <a:pt x="223" y="33"/>
                    </a:lnTo>
                    <a:lnTo>
                      <a:pt x="224" y="33"/>
                    </a:lnTo>
                    <a:lnTo>
                      <a:pt x="225" y="35"/>
                    </a:lnTo>
                    <a:lnTo>
                      <a:pt x="226" y="36"/>
                    </a:lnTo>
                    <a:lnTo>
                      <a:pt x="227" y="36"/>
                    </a:lnTo>
                    <a:lnTo>
                      <a:pt x="228" y="36"/>
                    </a:lnTo>
                    <a:lnTo>
                      <a:pt x="224" y="36"/>
                    </a:lnTo>
                    <a:lnTo>
                      <a:pt x="225" y="38"/>
                    </a:lnTo>
                    <a:lnTo>
                      <a:pt x="224" y="38"/>
                    </a:lnTo>
                    <a:lnTo>
                      <a:pt x="225" y="39"/>
                    </a:lnTo>
                    <a:lnTo>
                      <a:pt x="225" y="40"/>
                    </a:lnTo>
                    <a:lnTo>
                      <a:pt x="226" y="42"/>
                    </a:lnTo>
                    <a:lnTo>
                      <a:pt x="226" y="43"/>
                    </a:lnTo>
                    <a:lnTo>
                      <a:pt x="226" y="44"/>
                    </a:lnTo>
                    <a:lnTo>
                      <a:pt x="227" y="45"/>
                    </a:lnTo>
                    <a:lnTo>
                      <a:pt x="227" y="46"/>
                    </a:lnTo>
                    <a:lnTo>
                      <a:pt x="227" y="47"/>
                    </a:lnTo>
                    <a:lnTo>
                      <a:pt x="228" y="48"/>
                    </a:lnTo>
                    <a:lnTo>
                      <a:pt x="228" y="50"/>
                    </a:lnTo>
                    <a:lnTo>
                      <a:pt x="229" y="51"/>
                    </a:lnTo>
                    <a:lnTo>
                      <a:pt x="228" y="51"/>
                    </a:lnTo>
                    <a:lnTo>
                      <a:pt x="226" y="50"/>
                    </a:lnTo>
                    <a:lnTo>
                      <a:pt x="225" y="48"/>
                    </a:lnTo>
                    <a:lnTo>
                      <a:pt x="223" y="48"/>
                    </a:lnTo>
                    <a:lnTo>
                      <a:pt x="222" y="47"/>
                    </a:lnTo>
                    <a:lnTo>
                      <a:pt x="221" y="47"/>
                    </a:lnTo>
                    <a:lnTo>
                      <a:pt x="219" y="46"/>
                    </a:lnTo>
                    <a:lnTo>
                      <a:pt x="218" y="46"/>
                    </a:lnTo>
                    <a:lnTo>
                      <a:pt x="218" y="47"/>
                    </a:lnTo>
                    <a:lnTo>
                      <a:pt x="218" y="50"/>
                    </a:lnTo>
                    <a:lnTo>
                      <a:pt x="219" y="51"/>
                    </a:lnTo>
                    <a:lnTo>
                      <a:pt x="219" y="52"/>
                    </a:lnTo>
                    <a:lnTo>
                      <a:pt x="220" y="53"/>
                    </a:lnTo>
                    <a:lnTo>
                      <a:pt x="221" y="54"/>
                    </a:lnTo>
                    <a:lnTo>
                      <a:pt x="221" y="55"/>
                    </a:lnTo>
                    <a:lnTo>
                      <a:pt x="222" y="57"/>
                    </a:lnTo>
                    <a:lnTo>
                      <a:pt x="221" y="57"/>
                    </a:lnTo>
                    <a:lnTo>
                      <a:pt x="221" y="55"/>
                    </a:lnTo>
                    <a:lnTo>
                      <a:pt x="221" y="57"/>
                    </a:lnTo>
                    <a:lnTo>
                      <a:pt x="222" y="57"/>
                    </a:lnTo>
                    <a:lnTo>
                      <a:pt x="222" y="58"/>
                    </a:lnTo>
                    <a:lnTo>
                      <a:pt x="222" y="59"/>
                    </a:lnTo>
                    <a:lnTo>
                      <a:pt x="223" y="59"/>
                    </a:lnTo>
                    <a:lnTo>
                      <a:pt x="223" y="60"/>
                    </a:lnTo>
                    <a:lnTo>
                      <a:pt x="223" y="61"/>
                    </a:lnTo>
                    <a:lnTo>
                      <a:pt x="222" y="61"/>
                    </a:lnTo>
                    <a:lnTo>
                      <a:pt x="222" y="62"/>
                    </a:lnTo>
                    <a:lnTo>
                      <a:pt x="222" y="63"/>
                    </a:lnTo>
                    <a:lnTo>
                      <a:pt x="222" y="65"/>
                    </a:lnTo>
                    <a:lnTo>
                      <a:pt x="222" y="66"/>
                    </a:lnTo>
                    <a:lnTo>
                      <a:pt x="222" y="67"/>
                    </a:lnTo>
                    <a:lnTo>
                      <a:pt x="222" y="68"/>
                    </a:lnTo>
                    <a:lnTo>
                      <a:pt x="221" y="68"/>
                    </a:lnTo>
                    <a:lnTo>
                      <a:pt x="221" y="69"/>
                    </a:lnTo>
                    <a:lnTo>
                      <a:pt x="220" y="70"/>
                    </a:lnTo>
                    <a:lnTo>
                      <a:pt x="220" y="72"/>
                    </a:lnTo>
                    <a:lnTo>
                      <a:pt x="219" y="73"/>
                    </a:lnTo>
                    <a:lnTo>
                      <a:pt x="219" y="76"/>
                    </a:lnTo>
                    <a:lnTo>
                      <a:pt x="219" y="78"/>
                    </a:lnTo>
                    <a:lnTo>
                      <a:pt x="220" y="82"/>
                    </a:lnTo>
                    <a:lnTo>
                      <a:pt x="221" y="84"/>
                    </a:lnTo>
                    <a:lnTo>
                      <a:pt x="222" y="87"/>
                    </a:lnTo>
                    <a:lnTo>
                      <a:pt x="223" y="90"/>
                    </a:lnTo>
                    <a:lnTo>
                      <a:pt x="223" y="92"/>
                    </a:lnTo>
                    <a:lnTo>
                      <a:pt x="223" y="96"/>
                    </a:lnTo>
                    <a:lnTo>
                      <a:pt x="221" y="95"/>
                    </a:lnTo>
                    <a:lnTo>
                      <a:pt x="220" y="93"/>
                    </a:lnTo>
                    <a:lnTo>
                      <a:pt x="218" y="91"/>
                    </a:lnTo>
                    <a:lnTo>
                      <a:pt x="216" y="90"/>
                    </a:lnTo>
                    <a:lnTo>
                      <a:pt x="214" y="87"/>
                    </a:lnTo>
                    <a:lnTo>
                      <a:pt x="212" y="84"/>
                    </a:lnTo>
                    <a:lnTo>
                      <a:pt x="211" y="82"/>
                    </a:lnTo>
                    <a:lnTo>
                      <a:pt x="209" y="80"/>
                    </a:lnTo>
                    <a:lnTo>
                      <a:pt x="208" y="78"/>
                    </a:lnTo>
                    <a:lnTo>
                      <a:pt x="207" y="77"/>
                    </a:lnTo>
                    <a:lnTo>
                      <a:pt x="205" y="75"/>
                    </a:lnTo>
                    <a:lnTo>
                      <a:pt x="204" y="74"/>
                    </a:lnTo>
                    <a:lnTo>
                      <a:pt x="203" y="72"/>
                    </a:lnTo>
                    <a:lnTo>
                      <a:pt x="202" y="70"/>
                    </a:lnTo>
                    <a:lnTo>
                      <a:pt x="200" y="68"/>
                    </a:lnTo>
                    <a:lnTo>
                      <a:pt x="199" y="67"/>
                    </a:lnTo>
                    <a:lnTo>
                      <a:pt x="198" y="65"/>
                    </a:lnTo>
                    <a:lnTo>
                      <a:pt x="197" y="62"/>
                    </a:lnTo>
                    <a:lnTo>
                      <a:pt x="196" y="61"/>
                    </a:lnTo>
                    <a:lnTo>
                      <a:pt x="195" y="59"/>
                    </a:lnTo>
                    <a:lnTo>
                      <a:pt x="195" y="57"/>
                    </a:lnTo>
                    <a:lnTo>
                      <a:pt x="194" y="55"/>
                    </a:lnTo>
                    <a:lnTo>
                      <a:pt x="193" y="53"/>
                    </a:lnTo>
                    <a:lnTo>
                      <a:pt x="193" y="51"/>
                    </a:lnTo>
                    <a:lnTo>
                      <a:pt x="192" y="50"/>
                    </a:lnTo>
                    <a:lnTo>
                      <a:pt x="192" y="48"/>
                    </a:lnTo>
                    <a:lnTo>
                      <a:pt x="192" y="47"/>
                    </a:lnTo>
                    <a:lnTo>
                      <a:pt x="192" y="46"/>
                    </a:lnTo>
                    <a:lnTo>
                      <a:pt x="191" y="45"/>
                    </a:lnTo>
                    <a:lnTo>
                      <a:pt x="191" y="44"/>
                    </a:lnTo>
                    <a:lnTo>
                      <a:pt x="191" y="43"/>
                    </a:lnTo>
                    <a:lnTo>
                      <a:pt x="191" y="42"/>
                    </a:lnTo>
                    <a:lnTo>
                      <a:pt x="191" y="39"/>
                    </a:lnTo>
                    <a:lnTo>
                      <a:pt x="190" y="36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1" y="30"/>
                    </a:lnTo>
                    <a:lnTo>
                      <a:pt x="191" y="28"/>
                    </a:lnTo>
                    <a:lnTo>
                      <a:pt x="191" y="25"/>
                    </a:lnTo>
                    <a:lnTo>
                      <a:pt x="191" y="23"/>
                    </a:lnTo>
                    <a:lnTo>
                      <a:pt x="192" y="20"/>
                    </a:lnTo>
                    <a:lnTo>
                      <a:pt x="193" y="16"/>
                    </a:lnTo>
                    <a:lnTo>
                      <a:pt x="194" y="13"/>
                    </a:lnTo>
                    <a:lnTo>
                      <a:pt x="194" y="10"/>
                    </a:lnTo>
                    <a:lnTo>
                      <a:pt x="195" y="7"/>
                    </a:lnTo>
                    <a:lnTo>
                      <a:pt x="195" y="5"/>
                    </a:lnTo>
                    <a:lnTo>
                      <a:pt x="196" y="2"/>
                    </a:lnTo>
                    <a:lnTo>
                      <a:pt x="198" y="1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1"/>
                    </a:lnTo>
                    <a:lnTo>
                      <a:pt x="201" y="0"/>
                    </a:lnTo>
                    <a:lnTo>
                      <a:pt x="183" y="2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29" name="Freeform 23"/>
              <p:cNvSpPr>
                <a:spLocks/>
              </p:cNvSpPr>
              <p:nvPr/>
            </p:nvSpPr>
            <p:spPr bwMode="auto">
              <a:xfrm>
                <a:off x="4135217" y="38896391"/>
                <a:ext cx="1085722" cy="900985"/>
              </a:xfrm>
              <a:custGeom>
                <a:avLst/>
                <a:gdLst/>
                <a:ahLst/>
                <a:cxnLst>
                  <a:cxn ang="0">
                    <a:pos x="185" y="15"/>
                  </a:cxn>
                  <a:cxn ang="0">
                    <a:pos x="186" y="21"/>
                  </a:cxn>
                  <a:cxn ang="0">
                    <a:pos x="182" y="32"/>
                  </a:cxn>
                  <a:cxn ang="0">
                    <a:pos x="185" y="47"/>
                  </a:cxn>
                  <a:cxn ang="0">
                    <a:pos x="182" y="55"/>
                  </a:cxn>
                  <a:cxn ang="0">
                    <a:pos x="190" y="60"/>
                  </a:cxn>
                  <a:cxn ang="0">
                    <a:pos x="191" y="73"/>
                  </a:cxn>
                  <a:cxn ang="0">
                    <a:pos x="193" y="67"/>
                  </a:cxn>
                  <a:cxn ang="0">
                    <a:pos x="195" y="72"/>
                  </a:cxn>
                  <a:cxn ang="0">
                    <a:pos x="197" y="71"/>
                  </a:cxn>
                  <a:cxn ang="0">
                    <a:pos x="198" y="77"/>
                  </a:cxn>
                  <a:cxn ang="0">
                    <a:pos x="202" y="78"/>
                  </a:cxn>
                  <a:cxn ang="0">
                    <a:pos x="203" y="78"/>
                  </a:cxn>
                  <a:cxn ang="0">
                    <a:pos x="205" y="71"/>
                  </a:cxn>
                  <a:cxn ang="0">
                    <a:pos x="205" y="77"/>
                  </a:cxn>
                  <a:cxn ang="0">
                    <a:pos x="208" y="89"/>
                  </a:cxn>
                  <a:cxn ang="0">
                    <a:pos x="217" y="97"/>
                  </a:cxn>
                  <a:cxn ang="0">
                    <a:pos x="220" y="99"/>
                  </a:cxn>
                  <a:cxn ang="0">
                    <a:pos x="224" y="104"/>
                  </a:cxn>
                  <a:cxn ang="0">
                    <a:pos x="226" y="109"/>
                  </a:cxn>
                  <a:cxn ang="0">
                    <a:pos x="230" y="115"/>
                  </a:cxn>
                  <a:cxn ang="0">
                    <a:pos x="229" y="121"/>
                  </a:cxn>
                  <a:cxn ang="0">
                    <a:pos x="232" y="118"/>
                  </a:cxn>
                  <a:cxn ang="0">
                    <a:pos x="236" y="115"/>
                  </a:cxn>
                  <a:cxn ang="0">
                    <a:pos x="241" y="117"/>
                  </a:cxn>
                  <a:cxn ang="0">
                    <a:pos x="238" y="114"/>
                  </a:cxn>
                  <a:cxn ang="0">
                    <a:pos x="243" y="125"/>
                  </a:cxn>
                  <a:cxn ang="0">
                    <a:pos x="244" y="131"/>
                  </a:cxn>
                  <a:cxn ang="0">
                    <a:pos x="257" y="148"/>
                  </a:cxn>
                  <a:cxn ang="0">
                    <a:pos x="278" y="173"/>
                  </a:cxn>
                  <a:cxn ang="0">
                    <a:pos x="299" y="186"/>
                  </a:cxn>
                  <a:cxn ang="0">
                    <a:pos x="307" y="193"/>
                  </a:cxn>
                  <a:cxn ang="0">
                    <a:pos x="318" y="194"/>
                  </a:cxn>
                  <a:cxn ang="0">
                    <a:pos x="331" y="191"/>
                  </a:cxn>
                  <a:cxn ang="0">
                    <a:pos x="338" y="201"/>
                  </a:cxn>
                  <a:cxn ang="0">
                    <a:pos x="338" y="215"/>
                  </a:cxn>
                  <a:cxn ang="0">
                    <a:pos x="318" y="219"/>
                  </a:cxn>
                  <a:cxn ang="0">
                    <a:pos x="286" y="211"/>
                  </a:cxn>
                  <a:cxn ang="0">
                    <a:pos x="259" y="207"/>
                  </a:cxn>
                  <a:cxn ang="0">
                    <a:pos x="237" y="210"/>
                  </a:cxn>
                  <a:cxn ang="0">
                    <a:pos x="218" y="220"/>
                  </a:cxn>
                  <a:cxn ang="0">
                    <a:pos x="198" y="239"/>
                  </a:cxn>
                  <a:cxn ang="0">
                    <a:pos x="175" y="268"/>
                  </a:cxn>
                  <a:cxn ang="0">
                    <a:pos x="146" y="308"/>
                  </a:cxn>
                  <a:cxn ang="0">
                    <a:pos x="134" y="305"/>
                  </a:cxn>
                  <a:cxn ang="0">
                    <a:pos x="114" y="313"/>
                  </a:cxn>
                  <a:cxn ang="0">
                    <a:pos x="88" y="325"/>
                  </a:cxn>
                  <a:cxn ang="0">
                    <a:pos x="61" y="332"/>
                  </a:cxn>
                  <a:cxn ang="0">
                    <a:pos x="34" y="327"/>
                  </a:cxn>
                  <a:cxn ang="0">
                    <a:pos x="12" y="304"/>
                  </a:cxn>
                  <a:cxn ang="0">
                    <a:pos x="1" y="259"/>
                  </a:cxn>
                  <a:cxn ang="0">
                    <a:pos x="2" y="200"/>
                  </a:cxn>
                  <a:cxn ang="0">
                    <a:pos x="13" y="137"/>
                  </a:cxn>
                  <a:cxn ang="0">
                    <a:pos x="36" y="75"/>
                  </a:cxn>
                  <a:cxn ang="0">
                    <a:pos x="72" y="29"/>
                  </a:cxn>
                  <a:cxn ang="0">
                    <a:pos x="119" y="6"/>
                  </a:cxn>
                  <a:cxn ang="0">
                    <a:pos x="169" y="11"/>
                  </a:cxn>
                  <a:cxn ang="0">
                    <a:pos x="173" y="6"/>
                  </a:cxn>
                  <a:cxn ang="0">
                    <a:pos x="180" y="6"/>
                  </a:cxn>
                  <a:cxn ang="0">
                    <a:pos x="181" y="4"/>
                  </a:cxn>
                  <a:cxn ang="0">
                    <a:pos x="183" y="2"/>
                  </a:cxn>
                  <a:cxn ang="0">
                    <a:pos x="180" y="16"/>
                  </a:cxn>
                  <a:cxn ang="0">
                    <a:pos x="185" y="7"/>
                  </a:cxn>
                </a:cxnLst>
                <a:rect l="0" t="0" r="r" b="b"/>
                <a:pathLst>
                  <a:path w="341" h="333">
                    <a:moveTo>
                      <a:pt x="186" y="7"/>
                    </a:moveTo>
                    <a:lnTo>
                      <a:pt x="186" y="9"/>
                    </a:lnTo>
                    <a:lnTo>
                      <a:pt x="185" y="11"/>
                    </a:lnTo>
                    <a:lnTo>
                      <a:pt x="185" y="13"/>
                    </a:lnTo>
                    <a:lnTo>
                      <a:pt x="185" y="15"/>
                    </a:lnTo>
                    <a:lnTo>
                      <a:pt x="184" y="16"/>
                    </a:lnTo>
                    <a:lnTo>
                      <a:pt x="184" y="19"/>
                    </a:lnTo>
                    <a:lnTo>
                      <a:pt x="184" y="21"/>
                    </a:lnTo>
                    <a:lnTo>
                      <a:pt x="185" y="22"/>
                    </a:lnTo>
                    <a:lnTo>
                      <a:pt x="186" y="21"/>
                    </a:lnTo>
                    <a:lnTo>
                      <a:pt x="186" y="20"/>
                    </a:lnTo>
                    <a:lnTo>
                      <a:pt x="185" y="21"/>
                    </a:lnTo>
                    <a:lnTo>
                      <a:pt x="185" y="24"/>
                    </a:lnTo>
                    <a:lnTo>
                      <a:pt x="183" y="27"/>
                    </a:lnTo>
                    <a:lnTo>
                      <a:pt x="182" y="32"/>
                    </a:lnTo>
                    <a:lnTo>
                      <a:pt x="182" y="36"/>
                    </a:lnTo>
                    <a:lnTo>
                      <a:pt x="181" y="42"/>
                    </a:lnTo>
                    <a:lnTo>
                      <a:pt x="186" y="45"/>
                    </a:lnTo>
                    <a:lnTo>
                      <a:pt x="186" y="46"/>
                    </a:lnTo>
                    <a:lnTo>
                      <a:pt x="185" y="47"/>
                    </a:lnTo>
                    <a:lnTo>
                      <a:pt x="184" y="48"/>
                    </a:lnTo>
                    <a:lnTo>
                      <a:pt x="184" y="51"/>
                    </a:lnTo>
                    <a:lnTo>
                      <a:pt x="183" y="52"/>
                    </a:lnTo>
                    <a:lnTo>
                      <a:pt x="182" y="53"/>
                    </a:lnTo>
                    <a:lnTo>
                      <a:pt x="182" y="55"/>
                    </a:lnTo>
                    <a:lnTo>
                      <a:pt x="182" y="57"/>
                    </a:lnTo>
                    <a:lnTo>
                      <a:pt x="186" y="57"/>
                    </a:lnTo>
                    <a:lnTo>
                      <a:pt x="189" y="58"/>
                    </a:lnTo>
                    <a:lnTo>
                      <a:pt x="190" y="59"/>
                    </a:lnTo>
                    <a:lnTo>
                      <a:pt x="190" y="60"/>
                    </a:lnTo>
                    <a:lnTo>
                      <a:pt x="189" y="62"/>
                    </a:lnTo>
                    <a:lnTo>
                      <a:pt x="189" y="66"/>
                    </a:lnTo>
                    <a:lnTo>
                      <a:pt x="189" y="69"/>
                    </a:lnTo>
                    <a:lnTo>
                      <a:pt x="191" y="74"/>
                    </a:lnTo>
                    <a:lnTo>
                      <a:pt x="191" y="73"/>
                    </a:lnTo>
                    <a:lnTo>
                      <a:pt x="191" y="72"/>
                    </a:lnTo>
                    <a:lnTo>
                      <a:pt x="192" y="71"/>
                    </a:lnTo>
                    <a:lnTo>
                      <a:pt x="192" y="69"/>
                    </a:lnTo>
                    <a:lnTo>
                      <a:pt x="192" y="68"/>
                    </a:lnTo>
                    <a:lnTo>
                      <a:pt x="193" y="67"/>
                    </a:lnTo>
                    <a:lnTo>
                      <a:pt x="193" y="66"/>
                    </a:lnTo>
                    <a:lnTo>
                      <a:pt x="193" y="67"/>
                    </a:lnTo>
                    <a:lnTo>
                      <a:pt x="194" y="69"/>
                    </a:lnTo>
                    <a:lnTo>
                      <a:pt x="194" y="71"/>
                    </a:lnTo>
                    <a:lnTo>
                      <a:pt x="195" y="72"/>
                    </a:lnTo>
                    <a:lnTo>
                      <a:pt x="196" y="73"/>
                    </a:lnTo>
                    <a:lnTo>
                      <a:pt x="197" y="72"/>
                    </a:lnTo>
                    <a:lnTo>
                      <a:pt x="197" y="68"/>
                    </a:lnTo>
                    <a:lnTo>
                      <a:pt x="197" y="69"/>
                    </a:lnTo>
                    <a:lnTo>
                      <a:pt x="197" y="71"/>
                    </a:lnTo>
                    <a:lnTo>
                      <a:pt x="197" y="72"/>
                    </a:lnTo>
                    <a:lnTo>
                      <a:pt x="197" y="73"/>
                    </a:lnTo>
                    <a:lnTo>
                      <a:pt x="198" y="74"/>
                    </a:lnTo>
                    <a:lnTo>
                      <a:pt x="198" y="75"/>
                    </a:lnTo>
                    <a:lnTo>
                      <a:pt x="198" y="77"/>
                    </a:lnTo>
                    <a:lnTo>
                      <a:pt x="201" y="74"/>
                    </a:lnTo>
                    <a:lnTo>
                      <a:pt x="201" y="75"/>
                    </a:lnTo>
                    <a:lnTo>
                      <a:pt x="201" y="77"/>
                    </a:lnTo>
                    <a:lnTo>
                      <a:pt x="202" y="77"/>
                    </a:lnTo>
                    <a:lnTo>
                      <a:pt x="202" y="78"/>
                    </a:lnTo>
                    <a:lnTo>
                      <a:pt x="202" y="79"/>
                    </a:lnTo>
                    <a:lnTo>
                      <a:pt x="203" y="79"/>
                    </a:lnTo>
                    <a:lnTo>
                      <a:pt x="203" y="80"/>
                    </a:lnTo>
                    <a:lnTo>
                      <a:pt x="203" y="79"/>
                    </a:lnTo>
                    <a:lnTo>
                      <a:pt x="203" y="78"/>
                    </a:lnTo>
                    <a:lnTo>
                      <a:pt x="203" y="75"/>
                    </a:lnTo>
                    <a:lnTo>
                      <a:pt x="204" y="74"/>
                    </a:lnTo>
                    <a:lnTo>
                      <a:pt x="204" y="73"/>
                    </a:lnTo>
                    <a:lnTo>
                      <a:pt x="205" y="72"/>
                    </a:lnTo>
                    <a:lnTo>
                      <a:pt x="205" y="71"/>
                    </a:lnTo>
                    <a:lnTo>
                      <a:pt x="206" y="69"/>
                    </a:lnTo>
                    <a:lnTo>
                      <a:pt x="206" y="71"/>
                    </a:lnTo>
                    <a:lnTo>
                      <a:pt x="206" y="72"/>
                    </a:lnTo>
                    <a:lnTo>
                      <a:pt x="206" y="73"/>
                    </a:lnTo>
                    <a:lnTo>
                      <a:pt x="205" y="77"/>
                    </a:lnTo>
                    <a:lnTo>
                      <a:pt x="205" y="80"/>
                    </a:lnTo>
                    <a:lnTo>
                      <a:pt x="204" y="85"/>
                    </a:lnTo>
                    <a:lnTo>
                      <a:pt x="202" y="92"/>
                    </a:lnTo>
                    <a:lnTo>
                      <a:pt x="205" y="89"/>
                    </a:lnTo>
                    <a:lnTo>
                      <a:pt x="208" y="89"/>
                    </a:lnTo>
                    <a:lnTo>
                      <a:pt x="211" y="91"/>
                    </a:lnTo>
                    <a:lnTo>
                      <a:pt x="214" y="92"/>
                    </a:lnTo>
                    <a:lnTo>
                      <a:pt x="215" y="94"/>
                    </a:lnTo>
                    <a:lnTo>
                      <a:pt x="217" y="95"/>
                    </a:lnTo>
                    <a:lnTo>
                      <a:pt x="217" y="97"/>
                    </a:lnTo>
                    <a:lnTo>
                      <a:pt x="216" y="98"/>
                    </a:lnTo>
                    <a:lnTo>
                      <a:pt x="217" y="98"/>
                    </a:lnTo>
                    <a:lnTo>
                      <a:pt x="218" y="98"/>
                    </a:lnTo>
                    <a:lnTo>
                      <a:pt x="219" y="99"/>
                    </a:lnTo>
                    <a:lnTo>
                      <a:pt x="220" y="99"/>
                    </a:lnTo>
                    <a:lnTo>
                      <a:pt x="221" y="100"/>
                    </a:lnTo>
                    <a:lnTo>
                      <a:pt x="222" y="101"/>
                    </a:lnTo>
                    <a:lnTo>
                      <a:pt x="223" y="101"/>
                    </a:lnTo>
                    <a:lnTo>
                      <a:pt x="223" y="102"/>
                    </a:lnTo>
                    <a:lnTo>
                      <a:pt x="224" y="104"/>
                    </a:lnTo>
                    <a:lnTo>
                      <a:pt x="225" y="105"/>
                    </a:lnTo>
                    <a:lnTo>
                      <a:pt x="226" y="106"/>
                    </a:lnTo>
                    <a:lnTo>
                      <a:pt x="227" y="106"/>
                    </a:lnTo>
                    <a:lnTo>
                      <a:pt x="228" y="107"/>
                    </a:lnTo>
                    <a:lnTo>
                      <a:pt x="226" y="109"/>
                    </a:lnTo>
                    <a:lnTo>
                      <a:pt x="225" y="111"/>
                    </a:lnTo>
                    <a:lnTo>
                      <a:pt x="226" y="112"/>
                    </a:lnTo>
                    <a:lnTo>
                      <a:pt x="228" y="113"/>
                    </a:lnTo>
                    <a:lnTo>
                      <a:pt x="229" y="113"/>
                    </a:lnTo>
                    <a:lnTo>
                      <a:pt x="230" y="115"/>
                    </a:lnTo>
                    <a:lnTo>
                      <a:pt x="229" y="118"/>
                    </a:lnTo>
                    <a:lnTo>
                      <a:pt x="226" y="121"/>
                    </a:lnTo>
                    <a:lnTo>
                      <a:pt x="227" y="121"/>
                    </a:lnTo>
                    <a:lnTo>
                      <a:pt x="228" y="121"/>
                    </a:lnTo>
                    <a:lnTo>
                      <a:pt x="229" y="121"/>
                    </a:lnTo>
                    <a:lnTo>
                      <a:pt x="229" y="120"/>
                    </a:lnTo>
                    <a:lnTo>
                      <a:pt x="230" y="120"/>
                    </a:lnTo>
                    <a:lnTo>
                      <a:pt x="231" y="120"/>
                    </a:lnTo>
                    <a:lnTo>
                      <a:pt x="232" y="119"/>
                    </a:lnTo>
                    <a:lnTo>
                      <a:pt x="232" y="118"/>
                    </a:lnTo>
                    <a:lnTo>
                      <a:pt x="233" y="118"/>
                    </a:lnTo>
                    <a:lnTo>
                      <a:pt x="234" y="117"/>
                    </a:lnTo>
                    <a:lnTo>
                      <a:pt x="234" y="115"/>
                    </a:lnTo>
                    <a:lnTo>
                      <a:pt x="235" y="115"/>
                    </a:lnTo>
                    <a:lnTo>
                      <a:pt x="236" y="115"/>
                    </a:lnTo>
                    <a:lnTo>
                      <a:pt x="237" y="115"/>
                    </a:lnTo>
                    <a:lnTo>
                      <a:pt x="238" y="117"/>
                    </a:lnTo>
                    <a:lnTo>
                      <a:pt x="239" y="117"/>
                    </a:lnTo>
                    <a:lnTo>
                      <a:pt x="240" y="117"/>
                    </a:lnTo>
                    <a:lnTo>
                      <a:pt x="241" y="117"/>
                    </a:lnTo>
                    <a:lnTo>
                      <a:pt x="239" y="118"/>
                    </a:lnTo>
                    <a:lnTo>
                      <a:pt x="238" y="118"/>
                    </a:lnTo>
                    <a:lnTo>
                      <a:pt x="237" y="117"/>
                    </a:lnTo>
                    <a:lnTo>
                      <a:pt x="237" y="114"/>
                    </a:lnTo>
                    <a:lnTo>
                      <a:pt x="238" y="114"/>
                    </a:lnTo>
                    <a:lnTo>
                      <a:pt x="239" y="118"/>
                    </a:lnTo>
                    <a:lnTo>
                      <a:pt x="241" y="124"/>
                    </a:lnTo>
                    <a:lnTo>
                      <a:pt x="242" y="124"/>
                    </a:lnTo>
                    <a:lnTo>
                      <a:pt x="243" y="124"/>
                    </a:lnTo>
                    <a:lnTo>
                      <a:pt x="243" y="125"/>
                    </a:lnTo>
                    <a:lnTo>
                      <a:pt x="243" y="126"/>
                    </a:lnTo>
                    <a:lnTo>
                      <a:pt x="244" y="127"/>
                    </a:lnTo>
                    <a:lnTo>
                      <a:pt x="244" y="128"/>
                    </a:lnTo>
                    <a:lnTo>
                      <a:pt x="244" y="130"/>
                    </a:lnTo>
                    <a:lnTo>
                      <a:pt x="244" y="131"/>
                    </a:lnTo>
                    <a:lnTo>
                      <a:pt x="246" y="132"/>
                    </a:lnTo>
                    <a:lnTo>
                      <a:pt x="248" y="135"/>
                    </a:lnTo>
                    <a:lnTo>
                      <a:pt x="250" y="139"/>
                    </a:lnTo>
                    <a:lnTo>
                      <a:pt x="254" y="144"/>
                    </a:lnTo>
                    <a:lnTo>
                      <a:pt x="257" y="148"/>
                    </a:lnTo>
                    <a:lnTo>
                      <a:pt x="261" y="153"/>
                    </a:lnTo>
                    <a:lnTo>
                      <a:pt x="265" y="159"/>
                    </a:lnTo>
                    <a:lnTo>
                      <a:pt x="270" y="164"/>
                    </a:lnTo>
                    <a:lnTo>
                      <a:pt x="274" y="168"/>
                    </a:lnTo>
                    <a:lnTo>
                      <a:pt x="278" y="173"/>
                    </a:lnTo>
                    <a:lnTo>
                      <a:pt x="283" y="178"/>
                    </a:lnTo>
                    <a:lnTo>
                      <a:pt x="287" y="181"/>
                    </a:lnTo>
                    <a:lnTo>
                      <a:pt x="291" y="184"/>
                    </a:lnTo>
                    <a:lnTo>
                      <a:pt x="295" y="186"/>
                    </a:lnTo>
                    <a:lnTo>
                      <a:pt x="299" y="186"/>
                    </a:lnTo>
                    <a:lnTo>
                      <a:pt x="300" y="188"/>
                    </a:lnTo>
                    <a:lnTo>
                      <a:pt x="301" y="190"/>
                    </a:lnTo>
                    <a:lnTo>
                      <a:pt x="303" y="192"/>
                    </a:lnTo>
                    <a:lnTo>
                      <a:pt x="305" y="193"/>
                    </a:lnTo>
                    <a:lnTo>
                      <a:pt x="307" y="193"/>
                    </a:lnTo>
                    <a:lnTo>
                      <a:pt x="309" y="194"/>
                    </a:lnTo>
                    <a:lnTo>
                      <a:pt x="311" y="193"/>
                    </a:lnTo>
                    <a:lnTo>
                      <a:pt x="313" y="193"/>
                    </a:lnTo>
                    <a:lnTo>
                      <a:pt x="315" y="193"/>
                    </a:lnTo>
                    <a:lnTo>
                      <a:pt x="318" y="194"/>
                    </a:lnTo>
                    <a:lnTo>
                      <a:pt x="320" y="193"/>
                    </a:lnTo>
                    <a:lnTo>
                      <a:pt x="323" y="193"/>
                    </a:lnTo>
                    <a:lnTo>
                      <a:pt x="326" y="192"/>
                    </a:lnTo>
                    <a:lnTo>
                      <a:pt x="329" y="191"/>
                    </a:lnTo>
                    <a:lnTo>
                      <a:pt x="331" y="191"/>
                    </a:lnTo>
                    <a:lnTo>
                      <a:pt x="334" y="191"/>
                    </a:lnTo>
                    <a:lnTo>
                      <a:pt x="335" y="193"/>
                    </a:lnTo>
                    <a:lnTo>
                      <a:pt x="336" y="195"/>
                    </a:lnTo>
                    <a:lnTo>
                      <a:pt x="337" y="199"/>
                    </a:lnTo>
                    <a:lnTo>
                      <a:pt x="338" y="201"/>
                    </a:lnTo>
                    <a:lnTo>
                      <a:pt x="339" y="205"/>
                    </a:lnTo>
                    <a:lnTo>
                      <a:pt x="340" y="208"/>
                    </a:lnTo>
                    <a:lnTo>
                      <a:pt x="340" y="211"/>
                    </a:lnTo>
                    <a:lnTo>
                      <a:pt x="340" y="213"/>
                    </a:lnTo>
                    <a:lnTo>
                      <a:pt x="338" y="215"/>
                    </a:lnTo>
                    <a:lnTo>
                      <a:pt x="336" y="218"/>
                    </a:lnTo>
                    <a:lnTo>
                      <a:pt x="334" y="219"/>
                    </a:lnTo>
                    <a:lnTo>
                      <a:pt x="329" y="219"/>
                    </a:lnTo>
                    <a:lnTo>
                      <a:pt x="324" y="219"/>
                    </a:lnTo>
                    <a:lnTo>
                      <a:pt x="318" y="219"/>
                    </a:lnTo>
                    <a:lnTo>
                      <a:pt x="310" y="217"/>
                    </a:lnTo>
                    <a:lnTo>
                      <a:pt x="300" y="214"/>
                    </a:lnTo>
                    <a:lnTo>
                      <a:pt x="299" y="214"/>
                    </a:lnTo>
                    <a:lnTo>
                      <a:pt x="292" y="212"/>
                    </a:lnTo>
                    <a:lnTo>
                      <a:pt x="286" y="211"/>
                    </a:lnTo>
                    <a:lnTo>
                      <a:pt x="280" y="210"/>
                    </a:lnTo>
                    <a:lnTo>
                      <a:pt x="275" y="208"/>
                    </a:lnTo>
                    <a:lnTo>
                      <a:pt x="269" y="207"/>
                    </a:lnTo>
                    <a:lnTo>
                      <a:pt x="264" y="207"/>
                    </a:lnTo>
                    <a:lnTo>
                      <a:pt x="259" y="207"/>
                    </a:lnTo>
                    <a:lnTo>
                      <a:pt x="255" y="207"/>
                    </a:lnTo>
                    <a:lnTo>
                      <a:pt x="250" y="207"/>
                    </a:lnTo>
                    <a:lnTo>
                      <a:pt x="246" y="207"/>
                    </a:lnTo>
                    <a:lnTo>
                      <a:pt x="242" y="208"/>
                    </a:lnTo>
                    <a:lnTo>
                      <a:pt x="237" y="210"/>
                    </a:lnTo>
                    <a:lnTo>
                      <a:pt x="233" y="211"/>
                    </a:lnTo>
                    <a:lnTo>
                      <a:pt x="229" y="213"/>
                    </a:lnTo>
                    <a:lnTo>
                      <a:pt x="225" y="214"/>
                    </a:lnTo>
                    <a:lnTo>
                      <a:pt x="222" y="217"/>
                    </a:lnTo>
                    <a:lnTo>
                      <a:pt x="218" y="220"/>
                    </a:lnTo>
                    <a:lnTo>
                      <a:pt x="214" y="223"/>
                    </a:lnTo>
                    <a:lnTo>
                      <a:pt x="210" y="226"/>
                    </a:lnTo>
                    <a:lnTo>
                      <a:pt x="206" y="231"/>
                    </a:lnTo>
                    <a:lnTo>
                      <a:pt x="202" y="234"/>
                    </a:lnTo>
                    <a:lnTo>
                      <a:pt x="198" y="239"/>
                    </a:lnTo>
                    <a:lnTo>
                      <a:pt x="193" y="244"/>
                    </a:lnTo>
                    <a:lnTo>
                      <a:pt x="189" y="250"/>
                    </a:lnTo>
                    <a:lnTo>
                      <a:pt x="184" y="255"/>
                    </a:lnTo>
                    <a:lnTo>
                      <a:pt x="180" y="261"/>
                    </a:lnTo>
                    <a:lnTo>
                      <a:pt x="175" y="268"/>
                    </a:lnTo>
                    <a:lnTo>
                      <a:pt x="169" y="275"/>
                    </a:lnTo>
                    <a:lnTo>
                      <a:pt x="164" y="283"/>
                    </a:lnTo>
                    <a:lnTo>
                      <a:pt x="158" y="291"/>
                    </a:lnTo>
                    <a:lnTo>
                      <a:pt x="152" y="299"/>
                    </a:lnTo>
                    <a:lnTo>
                      <a:pt x="146" y="308"/>
                    </a:lnTo>
                    <a:lnTo>
                      <a:pt x="145" y="306"/>
                    </a:lnTo>
                    <a:lnTo>
                      <a:pt x="142" y="305"/>
                    </a:lnTo>
                    <a:lnTo>
                      <a:pt x="140" y="305"/>
                    </a:lnTo>
                    <a:lnTo>
                      <a:pt x="137" y="305"/>
                    </a:lnTo>
                    <a:lnTo>
                      <a:pt x="134" y="305"/>
                    </a:lnTo>
                    <a:lnTo>
                      <a:pt x="130" y="306"/>
                    </a:lnTo>
                    <a:lnTo>
                      <a:pt x="127" y="307"/>
                    </a:lnTo>
                    <a:lnTo>
                      <a:pt x="123" y="310"/>
                    </a:lnTo>
                    <a:lnTo>
                      <a:pt x="118" y="311"/>
                    </a:lnTo>
                    <a:lnTo>
                      <a:pt x="114" y="313"/>
                    </a:lnTo>
                    <a:lnTo>
                      <a:pt x="109" y="316"/>
                    </a:lnTo>
                    <a:lnTo>
                      <a:pt x="104" y="318"/>
                    </a:lnTo>
                    <a:lnTo>
                      <a:pt x="99" y="320"/>
                    </a:lnTo>
                    <a:lnTo>
                      <a:pt x="94" y="323"/>
                    </a:lnTo>
                    <a:lnTo>
                      <a:pt x="88" y="325"/>
                    </a:lnTo>
                    <a:lnTo>
                      <a:pt x="83" y="326"/>
                    </a:lnTo>
                    <a:lnTo>
                      <a:pt x="78" y="328"/>
                    </a:lnTo>
                    <a:lnTo>
                      <a:pt x="72" y="330"/>
                    </a:lnTo>
                    <a:lnTo>
                      <a:pt x="66" y="331"/>
                    </a:lnTo>
                    <a:lnTo>
                      <a:pt x="61" y="332"/>
                    </a:lnTo>
                    <a:lnTo>
                      <a:pt x="56" y="332"/>
                    </a:lnTo>
                    <a:lnTo>
                      <a:pt x="50" y="332"/>
                    </a:lnTo>
                    <a:lnTo>
                      <a:pt x="45" y="331"/>
                    </a:lnTo>
                    <a:lnTo>
                      <a:pt x="40" y="330"/>
                    </a:lnTo>
                    <a:lnTo>
                      <a:pt x="34" y="327"/>
                    </a:lnTo>
                    <a:lnTo>
                      <a:pt x="30" y="324"/>
                    </a:lnTo>
                    <a:lnTo>
                      <a:pt x="25" y="320"/>
                    </a:lnTo>
                    <a:lnTo>
                      <a:pt x="20" y="316"/>
                    </a:lnTo>
                    <a:lnTo>
                      <a:pt x="16" y="311"/>
                    </a:lnTo>
                    <a:lnTo>
                      <a:pt x="12" y="304"/>
                    </a:lnTo>
                    <a:lnTo>
                      <a:pt x="8" y="297"/>
                    </a:lnTo>
                    <a:lnTo>
                      <a:pt x="4" y="287"/>
                    </a:lnTo>
                    <a:lnTo>
                      <a:pt x="3" y="279"/>
                    </a:lnTo>
                    <a:lnTo>
                      <a:pt x="1" y="270"/>
                    </a:lnTo>
                    <a:lnTo>
                      <a:pt x="1" y="259"/>
                    </a:lnTo>
                    <a:lnTo>
                      <a:pt x="0" y="248"/>
                    </a:lnTo>
                    <a:lnTo>
                      <a:pt x="0" y="237"/>
                    </a:lnTo>
                    <a:lnTo>
                      <a:pt x="0" y="225"/>
                    </a:lnTo>
                    <a:lnTo>
                      <a:pt x="1" y="213"/>
                    </a:lnTo>
                    <a:lnTo>
                      <a:pt x="2" y="200"/>
                    </a:lnTo>
                    <a:lnTo>
                      <a:pt x="3" y="187"/>
                    </a:lnTo>
                    <a:lnTo>
                      <a:pt x="5" y="174"/>
                    </a:lnTo>
                    <a:lnTo>
                      <a:pt x="7" y="161"/>
                    </a:lnTo>
                    <a:lnTo>
                      <a:pt x="10" y="148"/>
                    </a:lnTo>
                    <a:lnTo>
                      <a:pt x="13" y="137"/>
                    </a:lnTo>
                    <a:lnTo>
                      <a:pt x="17" y="124"/>
                    </a:lnTo>
                    <a:lnTo>
                      <a:pt x="21" y="111"/>
                    </a:lnTo>
                    <a:lnTo>
                      <a:pt x="26" y="99"/>
                    </a:lnTo>
                    <a:lnTo>
                      <a:pt x="31" y="87"/>
                    </a:lnTo>
                    <a:lnTo>
                      <a:pt x="36" y="75"/>
                    </a:lnTo>
                    <a:lnTo>
                      <a:pt x="42" y="65"/>
                    </a:lnTo>
                    <a:lnTo>
                      <a:pt x="49" y="55"/>
                    </a:lnTo>
                    <a:lnTo>
                      <a:pt x="56" y="46"/>
                    </a:lnTo>
                    <a:lnTo>
                      <a:pt x="64" y="36"/>
                    </a:lnTo>
                    <a:lnTo>
                      <a:pt x="72" y="29"/>
                    </a:lnTo>
                    <a:lnTo>
                      <a:pt x="80" y="22"/>
                    </a:lnTo>
                    <a:lnTo>
                      <a:pt x="89" y="16"/>
                    </a:lnTo>
                    <a:lnTo>
                      <a:pt x="99" y="12"/>
                    </a:lnTo>
                    <a:lnTo>
                      <a:pt x="109" y="8"/>
                    </a:lnTo>
                    <a:lnTo>
                      <a:pt x="119" y="6"/>
                    </a:lnTo>
                    <a:lnTo>
                      <a:pt x="131" y="6"/>
                    </a:lnTo>
                    <a:lnTo>
                      <a:pt x="142" y="6"/>
                    </a:lnTo>
                    <a:lnTo>
                      <a:pt x="155" y="8"/>
                    </a:lnTo>
                    <a:lnTo>
                      <a:pt x="168" y="12"/>
                    </a:lnTo>
                    <a:lnTo>
                      <a:pt x="169" y="11"/>
                    </a:lnTo>
                    <a:lnTo>
                      <a:pt x="169" y="8"/>
                    </a:lnTo>
                    <a:lnTo>
                      <a:pt x="170" y="7"/>
                    </a:lnTo>
                    <a:lnTo>
                      <a:pt x="171" y="6"/>
                    </a:lnTo>
                    <a:lnTo>
                      <a:pt x="172" y="6"/>
                    </a:lnTo>
                    <a:lnTo>
                      <a:pt x="173" y="6"/>
                    </a:lnTo>
                    <a:lnTo>
                      <a:pt x="176" y="5"/>
                    </a:lnTo>
                    <a:lnTo>
                      <a:pt x="178" y="5"/>
                    </a:lnTo>
                    <a:lnTo>
                      <a:pt x="180" y="5"/>
                    </a:lnTo>
                    <a:lnTo>
                      <a:pt x="181" y="5"/>
                    </a:lnTo>
                    <a:lnTo>
                      <a:pt x="180" y="6"/>
                    </a:lnTo>
                    <a:lnTo>
                      <a:pt x="177" y="7"/>
                    </a:lnTo>
                    <a:lnTo>
                      <a:pt x="179" y="7"/>
                    </a:lnTo>
                    <a:lnTo>
                      <a:pt x="180" y="7"/>
                    </a:lnTo>
                    <a:lnTo>
                      <a:pt x="180" y="5"/>
                    </a:lnTo>
                    <a:lnTo>
                      <a:pt x="181" y="4"/>
                    </a:lnTo>
                    <a:lnTo>
                      <a:pt x="181" y="2"/>
                    </a:lnTo>
                    <a:lnTo>
                      <a:pt x="181" y="1"/>
                    </a:lnTo>
                    <a:lnTo>
                      <a:pt x="182" y="0"/>
                    </a:lnTo>
                    <a:lnTo>
                      <a:pt x="184" y="0"/>
                    </a:lnTo>
                    <a:lnTo>
                      <a:pt x="183" y="2"/>
                    </a:lnTo>
                    <a:lnTo>
                      <a:pt x="182" y="5"/>
                    </a:lnTo>
                    <a:lnTo>
                      <a:pt x="181" y="8"/>
                    </a:lnTo>
                    <a:lnTo>
                      <a:pt x="180" y="12"/>
                    </a:lnTo>
                    <a:lnTo>
                      <a:pt x="179" y="14"/>
                    </a:lnTo>
                    <a:lnTo>
                      <a:pt x="180" y="16"/>
                    </a:lnTo>
                    <a:lnTo>
                      <a:pt x="181" y="15"/>
                    </a:lnTo>
                    <a:lnTo>
                      <a:pt x="182" y="13"/>
                    </a:lnTo>
                    <a:lnTo>
                      <a:pt x="183" y="11"/>
                    </a:lnTo>
                    <a:lnTo>
                      <a:pt x="184" y="8"/>
                    </a:lnTo>
                    <a:lnTo>
                      <a:pt x="185" y="7"/>
                    </a:lnTo>
                    <a:lnTo>
                      <a:pt x="186" y="6"/>
                    </a:lnTo>
                    <a:lnTo>
                      <a:pt x="186" y="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0" name="Freeform 24"/>
              <p:cNvSpPr>
                <a:spLocks/>
              </p:cNvSpPr>
              <p:nvPr/>
            </p:nvSpPr>
            <p:spPr bwMode="auto">
              <a:xfrm>
                <a:off x="4749716" y="38842278"/>
                <a:ext cx="140093" cy="267860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20" y="2"/>
                  </a:cxn>
                  <a:cxn ang="0">
                    <a:pos x="24" y="2"/>
                  </a:cxn>
                  <a:cxn ang="0">
                    <a:pos x="22" y="4"/>
                  </a:cxn>
                  <a:cxn ang="0">
                    <a:pos x="21" y="4"/>
                  </a:cxn>
                  <a:cxn ang="0">
                    <a:pos x="21" y="4"/>
                  </a:cxn>
                  <a:cxn ang="0">
                    <a:pos x="21" y="5"/>
                  </a:cxn>
                  <a:cxn ang="0">
                    <a:pos x="20" y="6"/>
                  </a:cxn>
                  <a:cxn ang="0">
                    <a:pos x="17" y="5"/>
                  </a:cxn>
                  <a:cxn ang="0">
                    <a:pos x="20" y="9"/>
                  </a:cxn>
                  <a:cxn ang="0">
                    <a:pos x="24" y="13"/>
                  </a:cxn>
                  <a:cxn ang="0">
                    <a:pos x="29" y="14"/>
                  </a:cxn>
                  <a:cxn ang="0">
                    <a:pos x="35" y="17"/>
                  </a:cxn>
                  <a:cxn ang="0">
                    <a:pos x="41" y="19"/>
                  </a:cxn>
                  <a:cxn ang="0">
                    <a:pos x="39" y="20"/>
                  </a:cxn>
                  <a:cxn ang="0">
                    <a:pos x="32" y="20"/>
                  </a:cxn>
                  <a:cxn ang="0">
                    <a:pos x="26" y="20"/>
                  </a:cxn>
                  <a:cxn ang="0">
                    <a:pos x="29" y="22"/>
                  </a:cxn>
                  <a:cxn ang="0">
                    <a:pos x="33" y="25"/>
                  </a:cxn>
                  <a:cxn ang="0">
                    <a:pos x="33" y="26"/>
                  </a:cxn>
                  <a:cxn ang="0">
                    <a:pos x="31" y="25"/>
                  </a:cxn>
                  <a:cxn ang="0">
                    <a:pos x="34" y="28"/>
                  </a:cxn>
                  <a:cxn ang="0">
                    <a:pos x="32" y="30"/>
                  </a:cxn>
                  <a:cxn ang="0">
                    <a:pos x="34" y="34"/>
                  </a:cxn>
                  <a:cxn ang="0">
                    <a:pos x="37" y="37"/>
                  </a:cxn>
                  <a:cxn ang="0">
                    <a:pos x="35" y="37"/>
                  </a:cxn>
                  <a:cxn ang="0">
                    <a:pos x="36" y="40"/>
                  </a:cxn>
                  <a:cxn ang="0">
                    <a:pos x="37" y="44"/>
                  </a:cxn>
                  <a:cxn ang="0">
                    <a:pos x="38" y="47"/>
                  </a:cxn>
                  <a:cxn ang="0">
                    <a:pos x="39" y="51"/>
                  </a:cxn>
                  <a:cxn ang="0">
                    <a:pos x="37" y="51"/>
                  </a:cxn>
                  <a:cxn ang="0">
                    <a:pos x="33" y="48"/>
                  </a:cxn>
                  <a:cxn ang="0">
                    <a:pos x="29" y="47"/>
                  </a:cxn>
                  <a:cxn ang="0">
                    <a:pos x="30" y="52"/>
                  </a:cxn>
                  <a:cxn ang="0">
                    <a:pos x="32" y="55"/>
                  </a:cxn>
                  <a:cxn ang="0">
                    <a:pos x="32" y="58"/>
                  </a:cxn>
                  <a:cxn ang="0">
                    <a:pos x="33" y="58"/>
                  </a:cxn>
                  <a:cxn ang="0">
                    <a:pos x="34" y="60"/>
                  </a:cxn>
                  <a:cxn ang="0">
                    <a:pos x="33" y="63"/>
                  </a:cxn>
                  <a:cxn ang="0">
                    <a:pos x="33" y="66"/>
                  </a:cxn>
                  <a:cxn ang="0">
                    <a:pos x="33" y="70"/>
                  </a:cxn>
                  <a:cxn ang="0">
                    <a:pos x="31" y="72"/>
                  </a:cxn>
                  <a:cxn ang="0">
                    <a:pos x="30" y="78"/>
                  </a:cxn>
                  <a:cxn ang="0">
                    <a:pos x="32" y="86"/>
                  </a:cxn>
                  <a:cxn ang="0">
                    <a:pos x="34" y="94"/>
                  </a:cxn>
                  <a:cxn ang="0">
                    <a:pos x="31" y="96"/>
                  </a:cxn>
                  <a:cxn ang="0">
                    <a:pos x="25" y="89"/>
                  </a:cxn>
                  <a:cxn ang="0">
                    <a:pos x="20" y="81"/>
                  </a:cxn>
                  <a:cxn ang="0">
                    <a:pos x="16" y="77"/>
                  </a:cxn>
                  <a:cxn ang="0">
                    <a:pos x="13" y="72"/>
                  </a:cxn>
                  <a:cxn ang="0">
                    <a:pos x="9" y="66"/>
                  </a:cxn>
                  <a:cxn ang="0">
                    <a:pos x="6" y="60"/>
                  </a:cxn>
                  <a:cxn ang="0">
                    <a:pos x="3" y="54"/>
                  </a:cxn>
                  <a:cxn ang="0">
                    <a:pos x="2" y="50"/>
                  </a:cxn>
                  <a:cxn ang="0">
                    <a:pos x="1" y="46"/>
                  </a:cxn>
                  <a:cxn ang="0">
                    <a:pos x="1" y="43"/>
                  </a:cxn>
                  <a:cxn ang="0">
                    <a:pos x="0" y="34"/>
                  </a:cxn>
                  <a:cxn ang="0">
                    <a:pos x="1" y="28"/>
                  </a:cxn>
                  <a:cxn ang="0">
                    <a:pos x="2" y="20"/>
                  </a:cxn>
                  <a:cxn ang="0">
                    <a:pos x="4" y="11"/>
                  </a:cxn>
                  <a:cxn ang="0">
                    <a:pos x="7" y="2"/>
                  </a:cxn>
                  <a:cxn ang="0">
                    <a:pos x="11" y="0"/>
                  </a:cxn>
                </a:cxnLst>
                <a:rect l="0" t="0" r="r" b="b"/>
                <a:pathLst>
                  <a:path w="44" h="99">
                    <a:moveTo>
                      <a:pt x="12" y="0"/>
                    </a:moveTo>
                    <a:lnTo>
                      <a:pt x="14" y="1"/>
                    </a:lnTo>
                    <a:lnTo>
                      <a:pt x="15" y="1"/>
                    </a:lnTo>
                    <a:lnTo>
                      <a:pt x="17" y="1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1" y="2"/>
                    </a:lnTo>
                    <a:lnTo>
                      <a:pt x="23" y="2"/>
                    </a:lnTo>
                    <a:lnTo>
                      <a:pt x="24" y="2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21" y="4"/>
                    </a:lnTo>
                    <a:lnTo>
                      <a:pt x="21" y="5"/>
                    </a:lnTo>
                    <a:lnTo>
                      <a:pt x="22" y="6"/>
                    </a:lnTo>
                    <a:lnTo>
                      <a:pt x="21" y="6"/>
                    </a:lnTo>
                    <a:lnTo>
                      <a:pt x="20" y="6"/>
                    </a:lnTo>
                    <a:lnTo>
                      <a:pt x="19" y="5"/>
                    </a:lnTo>
                    <a:lnTo>
                      <a:pt x="18" y="5"/>
                    </a:lnTo>
                    <a:lnTo>
                      <a:pt x="17" y="5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20" y="9"/>
                    </a:lnTo>
                    <a:lnTo>
                      <a:pt x="21" y="11"/>
                    </a:lnTo>
                    <a:lnTo>
                      <a:pt x="23" y="12"/>
                    </a:lnTo>
                    <a:lnTo>
                      <a:pt x="24" y="13"/>
                    </a:lnTo>
                    <a:lnTo>
                      <a:pt x="26" y="13"/>
                    </a:lnTo>
                    <a:lnTo>
                      <a:pt x="27" y="14"/>
                    </a:lnTo>
                    <a:lnTo>
                      <a:pt x="29" y="14"/>
                    </a:lnTo>
                    <a:lnTo>
                      <a:pt x="31" y="15"/>
                    </a:lnTo>
                    <a:lnTo>
                      <a:pt x="33" y="15"/>
                    </a:lnTo>
                    <a:lnTo>
                      <a:pt x="35" y="17"/>
                    </a:lnTo>
                    <a:lnTo>
                      <a:pt x="37" y="18"/>
                    </a:lnTo>
                    <a:lnTo>
                      <a:pt x="39" y="18"/>
                    </a:lnTo>
                    <a:lnTo>
                      <a:pt x="41" y="19"/>
                    </a:lnTo>
                    <a:lnTo>
                      <a:pt x="43" y="20"/>
                    </a:lnTo>
                    <a:lnTo>
                      <a:pt x="41" y="20"/>
                    </a:lnTo>
                    <a:lnTo>
                      <a:pt x="39" y="20"/>
                    </a:lnTo>
                    <a:lnTo>
                      <a:pt x="37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0" y="20"/>
                    </a:lnTo>
                    <a:lnTo>
                      <a:pt x="28" y="20"/>
                    </a:lnTo>
                    <a:lnTo>
                      <a:pt x="26" y="20"/>
                    </a:lnTo>
                    <a:lnTo>
                      <a:pt x="27" y="21"/>
                    </a:lnTo>
                    <a:lnTo>
                      <a:pt x="28" y="21"/>
                    </a:lnTo>
                    <a:lnTo>
                      <a:pt x="29" y="22"/>
                    </a:lnTo>
                    <a:lnTo>
                      <a:pt x="31" y="22"/>
                    </a:lnTo>
                    <a:lnTo>
                      <a:pt x="32" y="24"/>
                    </a:lnTo>
                    <a:lnTo>
                      <a:pt x="33" y="25"/>
                    </a:lnTo>
                    <a:lnTo>
                      <a:pt x="34" y="25"/>
                    </a:lnTo>
                    <a:lnTo>
                      <a:pt x="34" y="26"/>
                    </a:lnTo>
                    <a:lnTo>
                      <a:pt x="33" y="26"/>
                    </a:lnTo>
                    <a:lnTo>
                      <a:pt x="33" y="25"/>
                    </a:lnTo>
                    <a:lnTo>
                      <a:pt x="32" y="25"/>
                    </a:lnTo>
                    <a:lnTo>
                      <a:pt x="31" y="25"/>
                    </a:lnTo>
                    <a:lnTo>
                      <a:pt x="32" y="26"/>
                    </a:lnTo>
                    <a:lnTo>
                      <a:pt x="33" y="27"/>
                    </a:lnTo>
                    <a:lnTo>
                      <a:pt x="34" y="28"/>
                    </a:lnTo>
                    <a:lnTo>
                      <a:pt x="34" y="30"/>
                    </a:lnTo>
                    <a:lnTo>
                      <a:pt x="33" y="30"/>
                    </a:lnTo>
                    <a:lnTo>
                      <a:pt x="32" y="30"/>
                    </a:lnTo>
                    <a:lnTo>
                      <a:pt x="32" y="32"/>
                    </a:lnTo>
                    <a:lnTo>
                      <a:pt x="33" y="33"/>
                    </a:lnTo>
                    <a:lnTo>
                      <a:pt x="34" y="34"/>
                    </a:lnTo>
                    <a:lnTo>
                      <a:pt x="35" y="34"/>
                    </a:lnTo>
                    <a:lnTo>
                      <a:pt x="36" y="35"/>
                    </a:lnTo>
                    <a:lnTo>
                      <a:pt x="37" y="37"/>
                    </a:lnTo>
                    <a:lnTo>
                      <a:pt x="38" y="37"/>
                    </a:lnTo>
                    <a:lnTo>
                      <a:pt x="39" y="37"/>
                    </a:lnTo>
                    <a:lnTo>
                      <a:pt x="35" y="37"/>
                    </a:lnTo>
                    <a:lnTo>
                      <a:pt x="36" y="39"/>
                    </a:lnTo>
                    <a:lnTo>
                      <a:pt x="35" y="39"/>
                    </a:lnTo>
                    <a:lnTo>
                      <a:pt x="36" y="40"/>
                    </a:lnTo>
                    <a:lnTo>
                      <a:pt x="36" y="41"/>
                    </a:lnTo>
                    <a:lnTo>
                      <a:pt x="37" y="43"/>
                    </a:lnTo>
                    <a:lnTo>
                      <a:pt x="37" y="44"/>
                    </a:lnTo>
                    <a:lnTo>
                      <a:pt x="37" y="45"/>
                    </a:lnTo>
                    <a:lnTo>
                      <a:pt x="38" y="46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39" y="50"/>
                    </a:lnTo>
                    <a:lnTo>
                      <a:pt x="39" y="51"/>
                    </a:lnTo>
                    <a:lnTo>
                      <a:pt x="40" y="52"/>
                    </a:lnTo>
                    <a:lnTo>
                      <a:pt x="39" y="52"/>
                    </a:lnTo>
                    <a:lnTo>
                      <a:pt x="37" y="51"/>
                    </a:lnTo>
                    <a:lnTo>
                      <a:pt x="36" y="50"/>
                    </a:lnTo>
                    <a:lnTo>
                      <a:pt x="34" y="50"/>
                    </a:lnTo>
                    <a:lnTo>
                      <a:pt x="33" y="48"/>
                    </a:lnTo>
                    <a:lnTo>
                      <a:pt x="32" y="48"/>
                    </a:lnTo>
                    <a:lnTo>
                      <a:pt x="30" y="47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9" y="51"/>
                    </a:lnTo>
                    <a:lnTo>
                      <a:pt x="30" y="52"/>
                    </a:lnTo>
                    <a:lnTo>
                      <a:pt x="30" y="53"/>
                    </a:lnTo>
                    <a:lnTo>
                      <a:pt x="31" y="54"/>
                    </a:lnTo>
                    <a:lnTo>
                      <a:pt x="32" y="55"/>
                    </a:lnTo>
                    <a:lnTo>
                      <a:pt x="32" y="57"/>
                    </a:lnTo>
                    <a:lnTo>
                      <a:pt x="33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2" y="58"/>
                    </a:lnTo>
                    <a:lnTo>
                      <a:pt x="33" y="58"/>
                    </a:lnTo>
                    <a:lnTo>
                      <a:pt x="33" y="59"/>
                    </a:lnTo>
                    <a:lnTo>
                      <a:pt x="33" y="60"/>
                    </a:lnTo>
                    <a:lnTo>
                      <a:pt x="34" y="60"/>
                    </a:lnTo>
                    <a:lnTo>
                      <a:pt x="34" y="61"/>
                    </a:lnTo>
                    <a:lnTo>
                      <a:pt x="34" y="63"/>
                    </a:lnTo>
                    <a:lnTo>
                      <a:pt x="33" y="63"/>
                    </a:lnTo>
                    <a:lnTo>
                      <a:pt x="33" y="64"/>
                    </a:lnTo>
                    <a:lnTo>
                      <a:pt x="33" y="65"/>
                    </a:lnTo>
                    <a:lnTo>
                      <a:pt x="33" y="66"/>
                    </a:lnTo>
                    <a:lnTo>
                      <a:pt x="33" y="67"/>
                    </a:lnTo>
                    <a:lnTo>
                      <a:pt x="33" y="68"/>
                    </a:lnTo>
                    <a:lnTo>
                      <a:pt x="33" y="70"/>
                    </a:lnTo>
                    <a:lnTo>
                      <a:pt x="32" y="70"/>
                    </a:lnTo>
                    <a:lnTo>
                      <a:pt x="32" y="71"/>
                    </a:lnTo>
                    <a:lnTo>
                      <a:pt x="31" y="72"/>
                    </a:lnTo>
                    <a:lnTo>
                      <a:pt x="31" y="73"/>
                    </a:lnTo>
                    <a:lnTo>
                      <a:pt x="30" y="74"/>
                    </a:lnTo>
                    <a:lnTo>
                      <a:pt x="30" y="78"/>
                    </a:lnTo>
                    <a:lnTo>
                      <a:pt x="30" y="80"/>
                    </a:lnTo>
                    <a:lnTo>
                      <a:pt x="31" y="84"/>
                    </a:lnTo>
                    <a:lnTo>
                      <a:pt x="32" y="86"/>
                    </a:lnTo>
                    <a:lnTo>
                      <a:pt x="33" y="89"/>
                    </a:lnTo>
                    <a:lnTo>
                      <a:pt x="34" y="92"/>
                    </a:lnTo>
                    <a:lnTo>
                      <a:pt x="34" y="94"/>
                    </a:lnTo>
                    <a:lnTo>
                      <a:pt x="34" y="98"/>
                    </a:lnTo>
                    <a:lnTo>
                      <a:pt x="32" y="97"/>
                    </a:lnTo>
                    <a:lnTo>
                      <a:pt x="31" y="96"/>
                    </a:lnTo>
                    <a:lnTo>
                      <a:pt x="29" y="93"/>
                    </a:lnTo>
                    <a:lnTo>
                      <a:pt x="27" y="92"/>
                    </a:lnTo>
                    <a:lnTo>
                      <a:pt x="25" y="89"/>
                    </a:lnTo>
                    <a:lnTo>
                      <a:pt x="23" y="86"/>
                    </a:lnTo>
                    <a:lnTo>
                      <a:pt x="22" y="84"/>
                    </a:lnTo>
                    <a:lnTo>
                      <a:pt x="20" y="81"/>
                    </a:lnTo>
                    <a:lnTo>
                      <a:pt x="19" y="80"/>
                    </a:lnTo>
                    <a:lnTo>
                      <a:pt x="18" y="79"/>
                    </a:lnTo>
                    <a:lnTo>
                      <a:pt x="16" y="77"/>
                    </a:lnTo>
                    <a:lnTo>
                      <a:pt x="15" y="76"/>
                    </a:lnTo>
                    <a:lnTo>
                      <a:pt x="14" y="73"/>
                    </a:lnTo>
                    <a:lnTo>
                      <a:pt x="13" y="72"/>
                    </a:lnTo>
                    <a:lnTo>
                      <a:pt x="11" y="70"/>
                    </a:lnTo>
                    <a:lnTo>
                      <a:pt x="10" y="68"/>
                    </a:lnTo>
                    <a:lnTo>
                      <a:pt x="9" y="66"/>
                    </a:lnTo>
                    <a:lnTo>
                      <a:pt x="8" y="64"/>
                    </a:lnTo>
                    <a:lnTo>
                      <a:pt x="7" y="63"/>
                    </a:lnTo>
                    <a:lnTo>
                      <a:pt x="6" y="60"/>
                    </a:lnTo>
                    <a:lnTo>
                      <a:pt x="5" y="58"/>
                    </a:lnTo>
                    <a:lnTo>
                      <a:pt x="4" y="57"/>
                    </a:lnTo>
                    <a:lnTo>
                      <a:pt x="3" y="54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2" y="50"/>
                    </a:lnTo>
                    <a:lnTo>
                      <a:pt x="2" y="48"/>
                    </a:lnTo>
                    <a:lnTo>
                      <a:pt x="2" y="47"/>
                    </a:lnTo>
                    <a:lnTo>
                      <a:pt x="1" y="46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1" y="43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1" y="31"/>
                    </a:lnTo>
                    <a:lnTo>
                      <a:pt x="1" y="28"/>
                    </a:lnTo>
                    <a:lnTo>
                      <a:pt x="1" y="26"/>
                    </a:lnTo>
                    <a:lnTo>
                      <a:pt x="1" y="24"/>
                    </a:lnTo>
                    <a:lnTo>
                      <a:pt x="2" y="20"/>
                    </a:lnTo>
                    <a:lnTo>
                      <a:pt x="3" y="17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5" y="7"/>
                    </a:lnTo>
                    <a:lnTo>
                      <a:pt x="6" y="5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2" y="1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1" name="Freeform 25"/>
              <p:cNvSpPr>
                <a:spLocks/>
              </p:cNvSpPr>
              <p:nvPr/>
            </p:nvSpPr>
            <p:spPr bwMode="auto">
              <a:xfrm>
                <a:off x="4138401" y="39253538"/>
                <a:ext cx="1152585" cy="560072"/>
              </a:xfrm>
              <a:custGeom>
                <a:avLst/>
                <a:gdLst/>
                <a:ahLst/>
                <a:cxnLst>
                  <a:cxn ang="0">
                    <a:pos x="248" y="57"/>
                  </a:cxn>
                  <a:cxn ang="0">
                    <a:pos x="288" y="57"/>
                  </a:cxn>
                  <a:cxn ang="0">
                    <a:pos x="273" y="42"/>
                  </a:cxn>
                  <a:cxn ang="0">
                    <a:pos x="250" y="18"/>
                  </a:cxn>
                  <a:cxn ang="0">
                    <a:pos x="252" y="8"/>
                  </a:cxn>
                  <a:cxn ang="0">
                    <a:pos x="257" y="15"/>
                  </a:cxn>
                  <a:cxn ang="0">
                    <a:pos x="264" y="20"/>
                  </a:cxn>
                  <a:cxn ang="0">
                    <a:pos x="267" y="18"/>
                  </a:cxn>
                  <a:cxn ang="0">
                    <a:pos x="272" y="27"/>
                  </a:cxn>
                  <a:cxn ang="0">
                    <a:pos x="280" y="36"/>
                  </a:cxn>
                  <a:cxn ang="0">
                    <a:pos x="287" y="39"/>
                  </a:cxn>
                  <a:cxn ang="0">
                    <a:pos x="295" y="55"/>
                  </a:cxn>
                  <a:cxn ang="0">
                    <a:pos x="328" y="56"/>
                  </a:cxn>
                  <a:cxn ang="0">
                    <a:pos x="349" y="53"/>
                  </a:cxn>
                  <a:cxn ang="0">
                    <a:pos x="353" y="63"/>
                  </a:cxn>
                  <a:cxn ang="0">
                    <a:pos x="347" y="69"/>
                  </a:cxn>
                  <a:cxn ang="0">
                    <a:pos x="350" y="75"/>
                  </a:cxn>
                  <a:cxn ang="0">
                    <a:pos x="352" y="82"/>
                  </a:cxn>
                  <a:cxn ang="0">
                    <a:pos x="352" y="89"/>
                  </a:cxn>
                  <a:cxn ang="0">
                    <a:pos x="313" y="85"/>
                  </a:cxn>
                  <a:cxn ang="0">
                    <a:pos x="284" y="77"/>
                  </a:cxn>
                  <a:cxn ang="0">
                    <a:pos x="264" y="77"/>
                  </a:cxn>
                  <a:cxn ang="0">
                    <a:pos x="250" y="75"/>
                  </a:cxn>
                  <a:cxn ang="0">
                    <a:pos x="230" y="82"/>
                  </a:cxn>
                  <a:cxn ang="0">
                    <a:pos x="224" y="85"/>
                  </a:cxn>
                  <a:cxn ang="0">
                    <a:pos x="219" y="90"/>
                  </a:cxn>
                  <a:cxn ang="0">
                    <a:pos x="215" y="91"/>
                  </a:cxn>
                  <a:cxn ang="0">
                    <a:pos x="212" y="94"/>
                  </a:cxn>
                  <a:cxn ang="0">
                    <a:pos x="207" y="100"/>
                  </a:cxn>
                  <a:cxn ang="0">
                    <a:pos x="197" y="109"/>
                  </a:cxn>
                  <a:cxn ang="0">
                    <a:pos x="184" y="123"/>
                  </a:cxn>
                  <a:cxn ang="0">
                    <a:pos x="173" y="145"/>
                  </a:cxn>
                  <a:cxn ang="0">
                    <a:pos x="167" y="151"/>
                  </a:cxn>
                  <a:cxn ang="0">
                    <a:pos x="156" y="162"/>
                  </a:cxn>
                  <a:cxn ang="0">
                    <a:pos x="150" y="171"/>
                  </a:cxn>
                  <a:cxn ang="0">
                    <a:pos x="135" y="171"/>
                  </a:cxn>
                  <a:cxn ang="0">
                    <a:pos x="124" y="174"/>
                  </a:cxn>
                  <a:cxn ang="0">
                    <a:pos x="117" y="184"/>
                  </a:cxn>
                  <a:cxn ang="0">
                    <a:pos x="104" y="192"/>
                  </a:cxn>
                  <a:cxn ang="0">
                    <a:pos x="86" y="198"/>
                  </a:cxn>
                  <a:cxn ang="0">
                    <a:pos x="69" y="200"/>
                  </a:cxn>
                  <a:cxn ang="0">
                    <a:pos x="54" y="200"/>
                  </a:cxn>
                  <a:cxn ang="0">
                    <a:pos x="46" y="201"/>
                  </a:cxn>
                  <a:cxn ang="0">
                    <a:pos x="35" y="201"/>
                  </a:cxn>
                  <a:cxn ang="0">
                    <a:pos x="26" y="190"/>
                  </a:cxn>
                  <a:cxn ang="0">
                    <a:pos x="14" y="182"/>
                  </a:cxn>
                  <a:cxn ang="0">
                    <a:pos x="5" y="166"/>
                  </a:cxn>
                  <a:cxn ang="0">
                    <a:pos x="2" y="159"/>
                  </a:cxn>
                  <a:cxn ang="0">
                    <a:pos x="1" y="153"/>
                  </a:cxn>
                  <a:cxn ang="0">
                    <a:pos x="23" y="170"/>
                  </a:cxn>
                  <a:cxn ang="0">
                    <a:pos x="45" y="180"/>
                  </a:cxn>
                  <a:cxn ang="0">
                    <a:pos x="69" y="176"/>
                  </a:cxn>
                  <a:cxn ang="0">
                    <a:pos x="88" y="170"/>
                  </a:cxn>
                  <a:cxn ang="0">
                    <a:pos x="105" y="155"/>
                  </a:cxn>
                  <a:cxn ang="0">
                    <a:pos x="80" y="131"/>
                  </a:cxn>
                  <a:cxn ang="0">
                    <a:pos x="105" y="147"/>
                  </a:cxn>
                  <a:cxn ang="0">
                    <a:pos x="134" y="150"/>
                  </a:cxn>
                  <a:cxn ang="0">
                    <a:pos x="168" y="112"/>
                  </a:cxn>
                  <a:cxn ang="0">
                    <a:pos x="211" y="71"/>
                  </a:cxn>
                </a:cxnLst>
                <a:rect l="0" t="0" r="r" b="b"/>
                <a:pathLst>
                  <a:path w="362" h="207">
                    <a:moveTo>
                      <a:pt x="225" y="59"/>
                    </a:moveTo>
                    <a:lnTo>
                      <a:pt x="228" y="58"/>
                    </a:lnTo>
                    <a:lnTo>
                      <a:pt x="230" y="57"/>
                    </a:lnTo>
                    <a:lnTo>
                      <a:pt x="232" y="56"/>
                    </a:lnTo>
                    <a:lnTo>
                      <a:pt x="234" y="56"/>
                    </a:lnTo>
                    <a:lnTo>
                      <a:pt x="235" y="56"/>
                    </a:lnTo>
                    <a:lnTo>
                      <a:pt x="237" y="56"/>
                    </a:lnTo>
                    <a:lnTo>
                      <a:pt x="239" y="56"/>
                    </a:lnTo>
                    <a:lnTo>
                      <a:pt x="241" y="56"/>
                    </a:lnTo>
                    <a:lnTo>
                      <a:pt x="242" y="57"/>
                    </a:lnTo>
                    <a:lnTo>
                      <a:pt x="244" y="57"/>
                    </a:lnTo>
                    <a:lnTo>
                      <a:pt x="245" y="57"/>
                    </a:lnTo>
                    <a:lnTo>
                      <a:pt x="246" y="57"/>
                    </a:lnTo>
                    <a:lnTo>
                      <a:pt x="248" y="57"/>
                    </a:lnTo>
                    <a:lnTo>
                      <a:pt x="249" y="57"/>
                    </a:lnTo>
                    <a:lnTo>
                      <a:pt x="251" y="56"/>
                    </a:lnTo>
                    <a:lnTo>
                      <a:pt x="252" y="56"/>
                    </a:lnTo>
                    <a:lnTo>
                      <a:pt x="253" y="56"/>
                    </a:lnTo>
                    <a:lnTo>
                      <a:pt x="255" y="57"/>
                    </a:lnTo>
                    <a:lnTo>
                      <a:pt x="256" y="58"/>
                    </a:lnTo>
                    <a:lnTo>
                      <a:pt x="258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2" y="59"/>
                    </a:lnTo>
                    <a:lnTo>
                      <a:pt x="263" y="57"/>
                    </a:lnTo>
                    <a:lnTo>
                      <a:pt x="294" y="61"/>
                    </a:lnTo>
                    <a:lnTo>
                      <a:pt x="290" y="59"/>
                    </a:lnTo>
                    <a:lnTo>
                      <a:pt x="288" y="57"/>
                    </a:lnTo>
                    <a:lnTo>
                      <a:pt x="286" y="56"/>
                    </a:lnTo>
                    <a:lnTo>
                      <a:pt x="284" y="53"/>
                    </a:lnTo>
                    <a:lnTo>
                      <a:pt x="283" y="52"/>
                    </a:lnTo>
                    <a:lnTo>
                      <a:pt x="282" y="51"/>
                    </a:lnTo>
                    <a:lnTo>
                      <a:pt x="281" y="51"/>
                    </a:lnTo>
                    <a:lnTo>
                      <a:pt x="281" y="50"/>
                    </a:lnTo>
                    <a:lnTo>
                      <a:pt x="280" y="49"/>
                    </a:lnTo>
                    <a:lnTo>
                      <a:pt x="278" y="47"/>
                    </a:lnTo>
                    <a:lnTo>
                      <a:pt x="276" y="46"/>
                    </a:lnTo>
                    <a:lnTo>
                      <a:pt x="274" y="43"/>
                    </a:lnTo>
                    <a:lnTo>
                      <a:pt x="272" y="42"/>
                    </a:lnTo>
                    <a:lnTo>
                      <a:pt x="271" y="42"/>
                    </a:lnTo>
                    <a:lnTo>
                      <a:pt x="272" y="42"/>
                    </a:lnTo>
                    <a:lnTo>
                      <a:pt x="273" y="42"/>
                    </a:lnTo>
                    <a:lnTo>
                      <a:pt x="272" y="42"/>
                    </a:lnTo>
                    <a:lnTo>
                      <a:pt x="271" y="41"/>
                    </a:lnTo>
                    <a:lnTo>
                      <a:pt x="270" y="40"/>
                    </a:lnTo>
                    <a:lnTo>
                      <a:pt x="267" y="38"/>
                    </a:lnTo>
                    <a:lnTo>
                      <a:pt x="263" y="34"/>
                    </a:lnTo>
                    <a:lnTo>
                      <a:pt x="264" y="35"/>
                    </a:lnTo>
                    <a:lnTo>
                      <a:pt x="263" y="34"/>
                    </a:lnTo>
                    <a:lnTo>
                      <a:pt x="262" y="31"/>
                    </a:lnTo>
                    <a:lnTo>
                      <a:pt x="259" y="27"/>
                    </a:lnTo>
                    <a:lnTo>
                      <a:pt x="251" y="13"/>
                    </a:lnTo>
                    <a:lnTo>
                      <a:pt x="250" y="14"/>
                    </a:lnTo>
                    <a:lnTo>
                      <a:pt x="250" y="15"/>
                    </a:lnTo>
                    <a:lnTo>
                      <a:pt x="250" y="16"/>
                    </a:lnTo>
                    <a:lnTo>
                      <a:pt x="250" y="18"/>
                    </a:lnTo>
                    <a:lnTo>
                      <a:pt x="250" y="19"/>
                    </a:lnTo>
                    <a:lnTo>
                      <a:pt x="250" y="20"/>
                    </a:lnTo>
                    <a:lnTo>
                      <a:pt x="250" y="22"/>
                    </a:lnTo>
                    <a:lnTo>
                      <a:pt x="251" y="22"/>
                    </a:lnTo>
                    <a:lnTo>
                      <a:pt x="251" y="20"/>
                    </a:lnTo>
                    <a:lnTo>
                      <a:pt x="249" y="19"/>
                    </a:lnTo>
                    <a:lnTo>
                      <a:pt x="248" y="18"/>
                    </a:lnTo>
                    <a:lnTo>
                      <a:pt x="246" y="16"/>
                    </a:lnTo>
                    <a:lnTo>
                      <a:pt x="245" y="15"/>
                    </a:lnTo>
                    <a:lnTo>
                      <a:pt x="244" y="14"/>
                    </a:lnTo>
                    <a:lnTo>
                      <a:pt x="250" y="0"/>
                    </a:lnTo>
                    <a:lnTo>
                      <a:pt x="253" y="0"/>
                    </a:lnTo>
                    <a:lnTo>
                      <a:pt x="251" y="7"/>
                    </a:lnTo>
                    <a:lnTo>
                      <a:pt x="252" y="8"/>
                    </a:lnTo>
                    <a:lnTo>
                      <a:pt x="253" y="8"/>
                    </a:lnTo>
                    <a:lnTo>
                      <a:pt x="254" y="7"/>
                    </a:lnTo>
                    <a:lnTo>
                      <a:pt x="255" y="7"/>
                    </a:lnTo>
                    <a:lnTo>
                      <a:pt x="256" y="7"/>
                    </a:lnTo>
                    <a:lnTo>
                      <a:pt x="256" y="8"/>
                    </a:lnTo>
                    <a:lnTo>
                      <a:pt x="257" y="9"/>
                    </a:lnTo>
                    <a:lnTo>
                      <a:pt x="258" y="9"/>
                    </a:lnTo>
                    <a:lnTo>
                      <a:pt x="258" y="10"/>
                    </a:lnTo>
                    <a:lnTo>
                      <a:pt x="259" y="10"/>
                    </a:lnTo>
                    <a:lnTo>
                      <a:pt x="258" y="11"/>
                    </a:lnTo>
                    <a:lnTo>
                      <a:pt x="258" y="13"/>
                    </a:lnTo>
                    <a:lnTo>
                      <a:pt x="257" y="13"/>
                    </a:lnTo>
                    <a:lnTo>
                      <a:pt x="257" y="14"/>
                    </a:lnTo>
                    <a:lnTo>
                      <a:pt x="257" y="15"/>
                    </a:lnTo>
                    <a:lnTo>
                      <a:pt x="257" y="16"/>
                    </a:lnTo>
                    <a:lnTo>
                      <a:pt x="258" y="16"/>
                    </a:lnTo>
                    <a:lnTo>
                      <a:pt x="259" y="16"/>
                    </a:lnTo>
                    <a:lnTo>
                      <a:pt x="259" y="17"/>
                    </a:lnTo>
                    <a:lnTo>
                      <a:pt x="260" y="18"/>
                    </a:lnTo>
                    <a:lnTo>
                      <a:pt x="260" y="19"/>
                    </a:lnTo>
                    <a:lnTo>
                      <a:pt x="260" y="20"/>
                    </a:lnTo>
                    <a:lnTo>
                      <a:pt x="261" y="23"/>
                    </a:lnTo>
                    <a:lnTo>
                      <a:pt x="261" y="24"/>
                    </a:lnTo>
                    <a:lnTo>
                      <a:pt x="261" y="17"/>
                    </a:lnTo>
                    <a:lnTo>
                      <a:pt x="261" y="18"/>
                    </a:lnTo>
                    <a:lnTo>
                      <a:pt x="262" y="19"/>
                    </a:lnTo>
                    <a:lnTo>
                      <a:pt x="263" y="19"/>
                    </a:lnTo>
                    <a:lnTo>
                      <a:pt x="264" y="20"/>
                    </a:lnTo>
                    <a:lnTo>
                      <a:pt x="265" y="20"/>
                    </a:lnTo>
                    <a:lnTo>
                      <a:pt x="266" y="22"/>
                    </a:lnTo>
                    <a:lnTo>
                      <a:pt x="267" y="23"/>
                    </a:lnTo>
                    <a:lnTo>
                      <a:pt x="267" y="24"/>
                    </a:lnTo>
                    <a:lnTo>
                      <a:pt x="267" y="23"/>
                    </a:lnTo>
                    <a:lnTo>
                      <a:pt x="266" y="23"/>
                    </a:lnTo>
                    <a:lnTo>
                      <a:pt x="265" y="23"/>
                    </a:lnTo>
                    <a:lnTo>
                      <a:pt x="265" y="22"/>
                    </a:lnTo>
                    <a:lnTo>
                      <a:pt x="264" y="19"/>
                    </a:lnTo>
                    <a:lnTo>
                      <a:pt x="265" y="18"/>
                    </a:lnTo>
                    <a:lnTo>
                      <a:pt x="267" y="17"/>
                    </a:lnTo>
                    <a:lnTo>
                      <a:pt x="268" y="16"/>
                    </a:lnTo>
                    <a:lnTo>
                      <a:pt x="268" y="17"/>
                    </a:lnTo>
                    <a:lnTo>
                      <a:pt x="267" y="18"/>
                    </a:lnTo>
                    <a:lnTo>
                      <a:pt x="267" y="19"/>
                    </a:lnTo>
                    <a:lnTo>
                      <a:pt x="267" y="20"/>
                    </a:lnTo>
                    <a:lnTo>
                      <a:pt x="267" y="22"/>
                    </a:lnTo>
                    <a:lnTo>
                      <a:pt x="268" y="23"/>
                    </a:lnTo>
                    <a:lnTo>
                      <a:pt x="269" y="25"/>
                    </a:lnTo>
                    <a:lnTo>
                      <a:pt x="270" y="25"/>
                    </a:lnTo>
                    <a:lnTo>
                      <a:pt x="270" y="26"/>
                    </a:lnTo>
                    <a:lnTo>
                      <a:pt x="271" y="26"/>
                    </a:lnTo>
                    <a:lnTo>
                      <a:pt x="271" y="25"/>
                    </a:lnTo>
                    <a:lnTo>
                      <a:pt x="271" y="23"/>
                    </a:lnTo>
                    <a:lnTo>
                      <a:pt x="271" y="24"/>
                    </a:lnTo>
                    <a:lnTo>
                      <a:pt x="271" y="25"/>
                    </a:lnTo>
                    <a:lnTo>
                      <a:pt x="272" y="26"/>
                    </a:lnTo>
                    <a:lnTo>
                      <a:pt x="272" y="27"/>
                    </a:lnTo>
                    <a:lnTo>
                      <a:pt x="273" y="30"/>
                    </a:lnTo>
                    <a:lnTo>
                      <a:pt x="273" y="31"/>
                    </a:lnTo>
                    <a:lnTo>
                      <a:pt x="274" y="32"/>
                    </a:lnTo>
                    <a:lnTo>
                      <a:pt x="274" y="33"/>
                    </a:lnTo>
                    <a:lnTo>
                      <a:pt x="274" y="31"/>
                    </a:lnTo>
                    <a:lnTo>
                      <a:pt x="275" y="30"/>
                    </a:lnTo>
                    <a:lnTo>
                      <a:pt x="276" y="31"/>
                    </a:lnTo>
                    <a:lnTo>
                      <a:pt x="276" y="32"/>
                    </a:lnTo>
                    <a:lnTo>
                      <a:pt x="277" y="34"/>
                    </a:lnTo>
                    <a:lnTo>
                      <a:pt x="277" y="36"/>
                    </a:lnTo>
                    <a:lnTo>
                      <a:pt x="279" y="33"/>
                    </a:lnTo>
                    <a:lnTo>
                      <a:pt x="279" y="34"/>
                    </a:lnTo>
                    <a:lnTo>
                      <a:pt x="280" y="35"/>
                    </a:lnTo>
                    <a:lnTo>
                      <a:pt x="280" y="36"/>
                    </a:lnTo>
                    <a:lnTo>
                      <a:pt x="280" y="38"/>
                    </a:lnTo>
                    <a:lnTo>
                      <a:pt x="281" y="35"/>
                    </a:lnTo>
                    <a:lnTo>
                      <a:pt x="282" y="34"/>
                    </a:lnTo>
                    <a:lnTo>
                      <a:pt x="282" y="33"/>
                    </a:lnTo>
                    <a:lnTo>
                      <a:pt x="283" y="34"/>
                    </a:lnTo>
                    <a:lnTo>
                      <a:pt x="283" y="35"/>
                    </a:lnTo>
                    <a:lnTo>
                      <a:pt x="284" y="38"/>
                    </a:lnTo>
                    <a:lnTo>
                      <a:pt x="284" y="40"/>
                    </a:lnTo>
                    <a:lnTo>
                      <a:pt x="285" y="39"/>
                    </a:lnTo>
                    <a:lnTo>
                      <a:pt x="286" y="38"/>
                    </a:lnTo>
                    <a:lnTo>
                      <a:pt x="287" y="36"/>
                    </a:lnTo>
                    <a:lnTo>
                      <a:pt x="288" y="36"/>
                    </a:lnTo>
                    <a:lnTo>
                      <a:pt x="287" y="38"/>
                    </a:lnTo>
                    <a:lnTo>
                      <a:pt x="287" y="39"/>
                    </a:lnTo>
                    <a:lnTo>
                      <a:pt x="287" y="40"/>
                    </a:lnTo>
                    <a:lnTo>
                      <a:pt x="287" y="42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6" y="46"/>
                    </a:lnTo>
                    <a:lnTo>
                      <a:pt x="286" y="47"/>
                    </a:lnTo>
                    <a:lnTo>
                      <a:pt x="287" y="48"/>
                    </a:lnTo>
                    <a:lnTo>
                      <a:pt x="288" y="49"/>
                    </a:lnTo>
                    <a:lnTo>
                      <a:pt x="289" y="50"/>
                    </a:lnTo>
                    <a:lnTo>
                      <a:pt x="290" y="50"/>
                    </a:lnTo>
                    <a:lnTo>
                      <a:pt x="291" y="51"/>
                    </a:lnTo>
                    <a:lnTo>
                      <a:pt x="292" y="51"/>
                    </a:lnTo>
                    <a:lnTo>
                      <a:pt x="294" y="53"/>
                    </a:lnTo>
                    <a:lnTo>
                      <a:pt x="295" y="55"/>
                    </a:lnTo>
                    <a:lnTo>
                      <a:pt x="297" y="57"/>
                    </a:lnTo>
                    <a:lnTo>
                      <a:pt x="299" y="58"/>
                    </a:lnTo>
                    <a:lnTo>
                      <a:pt x="301" y="59"/>
                    </a:lnTo>
                    <a:lnTo>
                      <a:pt x="303" y="60"/>
                    </a:lnTo>
                    <a:lnTo>
                      <a:pt x="305" y="60"/>
                    </a:lnTo>
                    <a:lnTo>
                      <a:pt x="307" y="59"/>
                    </a:lnTo>
                    <a:lnTo>
                      <a:pt x="309" y="60"/>
                    </a:lnTo>
                    <a:lnTo>
                      <a:pt x="312" y="60"/>
                    </a:lnTo>
                    <a:lnTo>
                      <a:pt x="314" y="60"/>
                    </a:lnTo>
                    <a:lnTo>
                      <a:pt x="317" y="59"/>
                    </a:lnTo>
                    <a:lnTo>
                      <a:pt x="320" y="58"/>
                    </a:lnTo>
                    <a:lnTo>
                      <a:pt x="323" y="57"/>
                    </a:lnTo>
                    <a:lnTo>
                      <a:pt x="325" y="57"/>
                    </a:lnTo>
                    <a:lnTo>
                      <a:pt x="328" y="56"/>
                    </a:lnTo>
                    <a:lnTo>
                      <a:pt x="329" y="57"/>
                    </a:lnTo>
                    <a:lnTo>
                      <a:pt x="330" y="58"/>
                    </a:lnTo>
                    <a:lnTo>
                      <a:pt x="331" y="59"/>
                    </a:lnTo>
                    <a:lnTo>
                      <a:pt x="331" y="60"/>
                    </a:lnTo>
                    <a:lnTo>
                      <a:pt x="333" y="60"/>
                    </a:lnTo>
                    <a:lnTo>
                      <a:pt x="334" y="59"/>
                    </a:lnTo>
                    <a:lnTo>
                      <a:pt x="336" y="58"/>
                    </a:lnTo>
                    <a:lnTo>
                      <a:pt x="337" y="58"/>
                    </a:lnTo>
                    <a:lnTo>
                      <a:pt x="339" y="57"/>
                    </a:lnTo>
                    <a:lnTo>
                      <a:pt x="341" y="56"/>
                    </a:lnTo>
                    <a:lnTo>
                      <a:pt x="343" y="56"/>
                    </a:lnTo>
                    <a:lnTo>
                      <a:pt x="345" y="55"/>
                    </a:lnTo>
                    <a:lnTo>
                      <a:pt x="347" y="55"/>
                    </a:lnTo>
                    <a:lnTo>
                      <a:pt x="349" y="53"/>
                    </a:lnTo>
                    <a:lnTo>
                      <a:pt x="350" y="53"/>
                    </a:lnTo>
                    <a:lnTo>
                      <a:pt x="352" y="53"/>
                    </a:lnTo>
                    <a:lnTo>
                      <a:pt x="353" y="53"/>
                    </a:lnTo>
                    <a:lnTo>
                      <a:pt x="354" y="55"/>
                    </a:lnTo>
                    <a:lnTo>
                      <a:pt x="353" y="56"/>
                    </a:lnTo>
                    <a:lnTo>
                      <a:pt x="352" y="56"/>
                    </a:lnTo>
                    <a:lnTo>
                      <a:pt x="350" y="57"/>
                    </a:lnTo>
                    <a:lnTo>
                      <a:pt x="348" y="58"/>
                    </a:lnTo>
                    <a:lnTo>
                      <a:pt x="347" y="58"/>
                    </a:lnTo>
                    <a:lnTo>
                      <a:pt x="346" y="59"/>
                    </a:lnTo>
                    <a:lnTo>
                      <a:pt x="347" y="60"/>
                    </a:lnTo>
                    <a:lnTo>
                      <a:pt x="349" y="61"/>
                    </a:lnTo>
                    <a:lnTo>
                      <a:pt x="351" y="63"/>
                    </a:lnTo>
                    <a:lnTo>
                      <a:pt x="353" y="63"/>
                    </a:lnTo>
                    <a:lnTo>
                      <a:pt x="354" y="63"/>
                    </a:lnTo>
                    <a:lnTo>
                      <a:pt x="356" y="63"/>
                    </a:lnTo>
                    <a:lnTo>
                      <a:pt x="357" y="63"/>
                    </a:lnTo>
                    <a:lnTo>
                      <a:pt x="358" y="63"/>
                    </a:lnTo>
                    <a:lnTo>
                      <a:pt x="360" y="63"/>
                    </a:lnTo>
                    <a:lnTo>
                      <a:pt x="360" y="64"/>
                    </a:lnTo>
                    <a:lnTo>
                      <a:pt x="360" y="65"/>
                    </a:lnTo>
                    <a:lnTo>
                      <a:pt x="359" y="66"/>
                    </a:lnTo>
                    <a:lnTo>
                      <a:pt x="358" y="67"/>
                    </a:lnTo>
                    <a:lnTo>
                      <a:pt x="355" y="67"/>
                    </a:lnTo>
                    <a:lnTo>
                      <a:pt x="353" y="68"/>
                    </a:lnTo>
                    <a:lnTo>
                      <a:pt x="351" y="68"/>
                    </a:lnTo>
                    <a:lnTo>
                      <a:pt x="349" y="68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71"/>
                    </a:lnTo>
                    <a:lnTo>
                      <a:pt x="353" y="71"/>
                    </a:lnTo>
                    <a:lnTo>
                      <a:pt x="356" y="71"/>
                    </a:lnTo>
                    <a:lnTo>
                      <a:pt x="357" y="71"/>
                    </a:lnTo>
                    <a:lnTo>
                      <a:pt x="359" y="71"/>
                    </a:lnTo>
                    <a:lnTo>
                      <a:pt x="360" y="71"/>
                    </a:lnTo>
                    <a:lnTo>
                      <a:pt x="361" y="72"/>
                    </a:lnTo>
                    <a:lnTo>
                      <a:pt x="360" y="73"/>
                    </a:lnTo>
                    <a:lnTo>
                      <a:pt x="359" y="74"/>
                    </a:lnTo>
                    <a:lnTo>
                      <a:pt x="358" y="75"/>
                    </a:lnTo>
                    <a:lnTo>
                      <a:pt x="356" y="75"/>
                    </a:lnTo>
                    <a:lnTo>
                      <a:pt x="353" y="75"/>
                    </a:lnTo>
                    <a:lnTo>
                      <a:pt x="350" y="75"/>
                    </a:lnTo>
                    <a:lnTo>
                      <a:pt x="347" y="75"/>
                    </a:lnTo>
                    <a:lnTo>
                      <a:pt x="344" y="75"/>
                    </a:lnTo>
                    <a:lnTo>
                      <a:pt x="346" y="76"/>
                    </a:lnTo>
                    <a:lnTo>
                      <a:pt x="348" y="77"/>
                    </a:lnTo>
                    <a:lnTo>
                      <a:pt x="351" y="77"/>
                    </a:lnTo>
                    <a:lnTo>
                      <a:pt x="353" y="79"/>
                    </a:lnTo>
                    <a:lnTo>
                      <a:pt x="355" y="79"/>
                    </a:lnTo>
                    <a:lnTo>
                      <a:pt x="356" y="79"/>
                    </a:lnTo>
                    <a:lnTo>
                      <a:pt x="358" y="79"/>
                    </a:lnTo>
                    <a:lnTo>
                      <a:pt x="358" y="80"/>
                    </a:lnTo>
                    <a:lnTo>
                      <a:pt x="358" y="81"/>
                    </a:lnTo>
                    <a:lnTo>
                      <a:pt x="356" y="82"/>
                    </a:lnTo>
                    <a:lnTo>
                      <a:pt x="354" y="82"/>
                    </a:lnTo>
                    <a:lnTo>
                      <a:pt x="352" y="82"/>
                    </a:lnTo>
                    <a:lnTo>
                      <a:pt x="349" y="83"/>
                    </a:lnTo>
                    <a:lnTo>
                      <a:pt x="346" y="82"/>
                    </a:lnTo>
                    <a:lnTo>
                      <a:pt x="344" y="82"/>
                    </a:lnTo>
                    <a:lnTo>
                      <a:pt x="341" y="82"/>
                    </a:lnTo>
                    <a:lnTo>
                      <a:pt x="344" y="83"/>
                    </a:lnTo>
                    <a:lnTo>
                      <a:pt x="346" y="84"/>
                    </a:lnTo>
                    <a:lnTo>
                      <a:pt x="348" y="84"/>
                    </a:lnTo>
                    <a:lnTo>
                      <a:pt x="351" y="84"/>
                    </a:lnTo>
                    <a:lnTo>
                      <a:pt x="353" y="84"/>
                    </a:lnTo>
                    <a:lnTo>
                      <a:pt x="355" y="84"/>
                    </a:lnTo>
                    <a:lnTo>
                      <a:pt x="356" y="85"/>
                    </a:lnTo>
                    <a:lnTo>
                      <a:pt x="355" y="86"/>
                    </a:lnTo>
                    <a:lnTo>
                      <a:pt x="354" y="88"/>
                    </a:lnTo>
                    <a:lnTo>
                      <a:pt x="352" y="89"/>
                    </a:lnTo>
                    <a:lnTo>
                      <a:pt x="350" y="90"/>
                    </a:lnTo>
                    <a:lnTo>
                      <a:pt x="347" y="90"/>
                    </a:lnTo>
                    <a:lnTo>
                      <a:pt x="344" y="90"/>
                    </a:lnTo>
                    <a:lnTo>
                      <a:pt x="341" y="90"/>
                    </a:lnTo>
                    <a:lnTo>
                      <a:pt x="339" y="90"/>
                    </a:lnTo>
                    <a:lnTo>
                      <a:pt x="336" y="90"/>
                    </a:lnTo>
                    <a:lnTo>
                      <a:pt x="333" y="90"/>
                    </a:lnTo>
                    <a:lnTo>
                      <a:pt x="331" y="90"/>
                    </a:lnTo>
                    <a:lnTo>
                      <a:pt x="328" y="89"/>
                    </a:lnTo>
                    <a:lnTo>
                      <a:pt x="325" y="89"/>
                    </a:lnTo>
                    <a:lnTo>
                      <a:pt x="322" y="88"/>
                    </a:lnTo>
                    <a:lnTo>
                      <a:pt x="319" y="88"/>
                    </a:lnTo>
                    <a:lnTo>
                      <a:pt x="316" y="86"/>
                    </a:lnTo>
                    <a:lnTo>
                      <a:pt x="313" y="85"/>
                    </a:lnTo>
                    <a:lnTo>
                      <a:pt x="310" y="84"/>
                    </a:lnTo>
                    <a:lnTo>
                      <a:pt x="307" y="84"/>
                    </a:lnTo>
                    <a:lnTo>
                      <a:pt x="304" y="83"/>
                    </a:lnTo>
                    <a:lnTo>
                      <a:pt x="301" y="82"/>
                    </a:lnTo>
                    <a:lnTo>
                      <a:pt x="298" y="81"/>
                    </a:lnTo>
                    <a:lnTo>
                      <a:pt x="295" y="81"/>
                    </a:lnTo>
                    <a:lnTo>
                      <a:pt x="292" y="80"/>
                    </a:lnTo>
                    <a:lnTo>
                      <a:pt x="291" y="81"/>
                    </a:lnTo>
                    <a:lnTo>
                      <a:pt x="291" y="80"/>
                    </a:lnTo>
                    <a:lnTo>
                      <a:pt x="290" y="80"/>
                    </a:lnTo>
                    <a:lnTo>
                      <a:pt x="290" y="79"/>
                    </a:lnTo>
                    <a:lnTo>
                      <a:pt x="286" y="77"/>
                    </a:lnTo>
                    <a:lnTo>
                      <a:pt x="285" y="77"/>
                    </a:lnTo>
                    <a:lnTo>
                      <a:pt x="284" y="77"/>
                    </a:lnTo>
                    <a:lnTo>
                      <a:pt x="283" y="77"/>
                    </a:lnTo>
                    <a:lnTo>
                      <a:pt x="282" y="77"/>
                    </a:lnTo>
                    <a:lnTo>
                      <a:pt x="282" y="76"/>
                    </a:lnTo>
                    <a:lnTo>
                      <a:pt x="281" y="76"/>
                    </a:lnTo>
                    <a:lnTo>
                      <a:pt x="280" y="76"/>
                    </a:lnTo>
                    <a:lnTo>
                      <a:pt x="275" y="76"/>
                    </a:lnTo>
                    <a:lnTo>
                      <a:pt x="274" y="77"/>
                    </a:lnTo>
                    <a:lnTo>
                      <a:pt x="273" y="77"/>
                    </a:lnTo>
                    <a:lnTo>
                      <a:pt x="272" y="77"/>
                    </a:lnTo>
                    <a:lnTo>
                      <a:pt x="271" y="77"/>
                    </a:lnTo>
                    <a:lnTo>
                      <a:pt x="270" y="77"/>
                    </a:lnTo>
                    <a:lnTo>
                      <a:pt x="268" y="77"/>
                    </a:lnTo>
                    <a:lnTo>
                      <a:pt x="266" y="77"/>
                    </a:lnTo>
                    <a:lnTo>
                      <a:pt x="264" y="77"/>
                    </a:lnTo>
                    <a:lnTo>
                      <a:pt x="263" y="77"/>
                    </a:lnTo>
                    <a:lnTo>
                      <a:pt x="262" y="76"/>
                    </a:lnTo>
                    <a:lnTo>
                      <a:pt x="261" y="76"/>
                    </a:lnTo>
                    <a:lnTo>
                      <a:pt x="260" y="76"/>
                    </a:lnTo>
                    <a:lnTo>
                      <a:pt x="259" y="76"/>
                    </a:lnTo>
                    <a:lnTo>
                      <a:pt x="258" y="75"/>
                    </a:lnTo>
                    <a:lnTo>
                      <a:pt x="258" y="77"/>
                    </a:lnTo>
                    <a:lnTo>
                      <a:pt x="257" y="77"/>
                    </a:lnTo>
                    <a:lnTo>
                      <a:pt x="255" y="76"/>
                    </a:lnTo>
                    <a:lnTo>
                      <a:pt x="254" y="76"/>
                    </a:lnTo>
                    <a:lnTo>
                      <a:pt x="253" y="76"/>
                    </a:lnTo>
                    <a:lnTo>
                      <a:pt x="252" y="76"/>
                    </a:lnTo>
                    <a:lnTo>
                      <a:pt x="251" y="75"/>
                    </a:lnTo>
                    <a:lnTo>
                      <a:pt x="250" y="75"/>
                    </a:lnTo>
                    <a:lnTo>
                      <a:pt x="249" y="76"/>
                    </a:lnTo>
                    <a:lnTo>
                      <a:pt x="249" y="77"/>
                    </a:lnTo>
                    <a:lnTo>
                      <a:pt x="248" y="77"/>
                    </a:lnTo>
                    <a:lnTo>
                      <a:pt x="248" y="80"/>
                    </a:lnTo>
                    <a:lnTo>
                      <a:pt x="245" y="79"/>
                    </a:lnTo>
                    <a:lnTo>
                      <a:pt x="243" y="79"/>
                    </a:lnTo>
                    <a:lnTo>
                      <a:pt x="242" y="79"/>
                    </a:lnTo>
                    <a:lnTo>
                      <a:pt x="240" y="80"/>
                    </a:lnTo>
                    <a:lnTo>
                      <a:pt x="239" y="80"/>
                    </a:lnTo>
                    <a:lnTo>
                      <a:pt x="238" y="81"/>
                    </a:lnTo>
                    <a:lnTo>
                      <a:pt x="237" y="81"/>
                    </a:lnTo>
                    <a:lnTo>
                      <a:pt x="235" y="80"/>
                    </a:lnTo>
                    <a:lnTo>
                      <a:pt x="235" y="84"/>
                    </a:lnTo>
                    <a:lnTo>
                      <a:pt x="230" y="82"/>
                    </a:lnTo>
                    <a:lnTo>
                      <a:pt x="227" y="82"/>
                    </a:lnTo>
                    <a:lnTo>
                      <a:pt x="227" y="83"/>
                    </a:lnTo>
                    <a:lnTo>
                      <a:pt x="228" y="83"/>
                    </a:lnTo>
                    <a:lnTo>
                      <a:pt x="229" y="84"/>
                    </a:lnTo>
                    <a:lnTo>
                      <a:pt x="228" y="84"/>
                    </a:lnTo>
                    <a:lnTo>
                      <a:pt x="225" y="82"/>
                    </a:lnTo>
                    <a:lnTo>
                      <a:pt x="226" y="84"/>
                    </a:lnTo>
                    <a:lnTo>
                      <a:pt x="226" y="85"/>
                    </a:lnTo>
                    <a:lnTo>
                      <a:pt x="226" y="86"/>
                    </a:lnTo>
                    <a:lnTo>
                      <a:pt x="227" y="88"/>
                    </a:lnTo>
                    <a:lnTo>
                      <a:pt x="226" y="88"/>
                    </a:lnTo>
                    <a:lnTo>
                      <a:pt x="226" y="86"/>
                    </a:lnTo>
                    <a:lnTo>
                      <a:pt x="224" y="84"/>
                    </a:lnTo>
                    <a:lnTo>
                      <a:pt x="224" y="85"/>
                    </a:lnTo>
                    <a:lnTo>
                      <a:pt x="224" y="86"/>
                    </a:lnTo>
                    <a:lnTo>
                      <a:pt x="224" y="88"/>
                    </a:lnTo>
                    <a:lnTo>
                      <a:pt x="223" y="89"/>
                    </a:lnTo>
                    <a:lnTo>
                      <a:pt x="223" y="90"/>
                    </a:lnTo>
                    <a:lnTo>
                      <a:pt x="223" y="91"/>
                    </a:lnTo>
                    <a:lnTo>
                      <a:pt x="223" y="92"/>
                    </a:lnTo>
                    <a:lnTo>
                      <a:pt x="223" y="90"/>
                    </a:lnTo>
                    <a:lnTo>
                      <a:pt x="223" y="89"/>
                    </a:lnTo>
                    <a:lnTo>
                      <a:pt x="223" y="88"/>
                    </a:lnTo>
                    <a:lnTo>
                      <a:pt x="222" y="88"/>
                    </a:lnTo>
                    <a:lnTo>
                      <a:pt x="222" y="89"/>
                    </a:lnTo>
                    <a:lnTo>
                      <a:pt x="222" y="90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19" y="91"/>
                    </a:lnTo>
                    <a:lnTo>
                      <a:pt x="219" y="93"/>
                    </a:lnTo>
                    <a:lnTo>
                      <a:pt x="218" y="94"/>
                    </a:lnTo>
                    <a:lnTo>
                      <a:pt x="218" y="93"/>
                    </a:lnTo>
                    <a:lnTo>
                      <a:pt x="218" y="91"/>
                    </a:lnTo>
                    <a:lnTo>
                      <a:pt x="218" y="85"/>
                    </a:lnTo>
                    <a:lnTo>
                      <a:pt x="216" y="82"/>
                    </a:lnTo>
                    <a:lnTo>
                      <a:pt x="216" y="84"/>
                    </a:lnTo>
                    <a:lnTo>
                      <a:pt x="215" y="84"/>
                    </a:lnTo>
                    <a:lnTo>
                      <a:pt x="215" y="86"/>
                    </a:lnTo>
                    <a:lnTo>
                      <a:pt x="215" y="88"/>
                    </a:lnTo>
                    <a:lnTo>
                      <a:pt x="215" y="89"/>
                    </a:lnTo>
                    <a:lnTo>
                      <a:pt x="215" y="90"/>
                    </a:lnTo>
                    <a:lnTo>
                      <a:pt x="215" y="91"/>
                    </a:lnTo>
                    <a:lnTo>
                      <a:pt x="216" y="92"/>
                    </a:lnTo>
                    <a:lnTo>
                      <a:pt x="216" y="94"/>
                    </a:lnTo>
                    <a:lnTo>
                      <a:pt x="217" y="96"/>
                    </a:lnTo>
                    <a:lnTo>
                      <a:pt x="217" y="97"/>
                    </a:lnTo>
                    <a:lnTo>
                      <a:pt x="217" y="98"/>
                    </a:lnTo>
                    <a:lnTo>
                      <a:pt x="216" y="98"/>
                    </a:lnTo>
                    <a:lnTo>
                      <a:pt x="216" y="97"/>
                    </a:lnTo>
                    <a:lnTo>
                      <a:pt x="215" y="97"/>
                    </a:lnTo>
                    <a:lnTo>
                      <a:pt x="215" y="96"/>
                    </a:lnTo>
                    <a:lnTo>
                      <a:pt x="214" y="94"/>
                    </a:lnTo>
                    <a:lnTo>
                      <a:pt x="213" y="94"/>
                    </a:lnTo>
                    <a:lnTo>
                      <a:pt x="213" y="93"/>
                    </a:lnTo>
                    <a:lnTo>
                      <a:pt x="212" y="93"/>
                    </a:lnTo>
                    <a:lnTo>
                      <a:pt x="212" y="94"/>
                    </a:lnTo>
                    <a:lnTo>
                      <a:pt x="212" y="96"/>
                    </a:lnTo>
                    <a:lnTo>
                      <a:pt x="212" y="97"/>
                    </a:lnTo>
                    <a:lnTo>
                      <a:pt x="212" y="98"/>
                    </a:lnTo>
                    <a:lnTo>
                      <a:pt x="212" y="99"/>
                    </a:lnTo>
                    <a:lnTo>
                      <a:pt x="212" y="100"/>
                    </a:lnTo>
                    <a:lnTo>
                      <a:pt x="212" y="99"/>
                    </a:lnTo>
                    <a:lnTo>
                      <a:pt x="211" y="98"/>
                    </a:lnTo>
                    <a:lnTo>
                      <a:pt x="210" y="97"/>
                    </a:lnTo>
                    <a:lnTo>
                      <a:pt x="209" y="96"/>
                    </a:lnTo>
                    <a:lnTo>
                      <a:pt x="208" y="97"/>
                    </a:lnTo>
                    <a:lnTo>
                      <a:pt x="208" y="98"/>
                    </a:lnTo>
                    <a:lnTo>
                      <a:pt x="208" y="99"/>
                    </a:lnTo>
                    <a:lnTo>
                      <a:pt x="208" y="100"/>
                    </a:lnTo>
                    <a:lnTo>
                      <a:pt x="207" y="100"/>
                    </a:lnTo>
                    <a:lnTo>
                      <a:pt x="207" y="99"/>
                    </a:lnTo>
                    <a:lnTo>
                      <a:pt x="206" y="99"/>
                    </a:lnTo>
                    <a:lnTo>
                      <a:pt x="205" y="98"/>
                    </a:lnTo>
                    <a:lnTo>
                      <a:pt x="204" y="100"/>
                    </a:lnTo>
                    <a:lnTo>
                      <a:pt x="204" y="101"/>
                    </a:lnTo>
                    <a:lnTo>
                      <a:pt x="203" y="101"/>
                    </a:lnTo>
                    <a:lnTo>
                      <a:pt x="201" y="102"/>
                    </a:lnTo>
                    <a:lnTo>
                      <a:pt x="201" y="104"/>
                    </a:lnTo>
                    <a:lnTo>
                      <a:pt x="200" y="105"/>
                    </a:lnTo>
                    <a:lnTo>
                      <a:pt x="200" y="106"/>
                    </a:lnTo>
                    <a:lnTo>
                      <a:pt x="200" y="107"/>
                    </a:lnTo>
                    <a:lnTo>
                      <a:pt x="198" y="107"/>
                    </a:lnTo>
                    <a:lnTo>
                      <a:pt x="197" y="108"/>
                    </a:lnTo>
                    <a:lnTo>
                      <a:pt x="197" y="109"/>
                    </a:lnTo>
                    <a:lnTo>
                      <a:pt x="196" y="110"/>
                    </a:lnTo>
                    <a:lnTo>
                      <a:pt x="195" y="113"/>
                    </a:lnTo>
                    <a:lnTo>
                      <a:pt x="195" y="115"/>
                    </a:lnTo>
                    <a:lnTo>
                      <a:pt x="194" y="117"/>
                    </a:lnTo>
                    <a:lnTo>
                      <a:pt x="194" y="118"/>
                    </a:lnTo>
                    <a:lnTo>
                      <a:pt x="194" y="117"/>
                    </a:lnTo>
                    <a:lnTo>
                      <a:pt x="193" y="116"/>
                    </a:lnTo>
                    <a:lnTo>
                      <a:pt x="192" y="117"/>
                    </a:lnTo>
                    <a:lnTo>
                      <a:pt x="191" y="117"/>
                    </a:lnTo>
                    <a:lnTo>
                      <a:pt x="189" y="117"/>
                    </a:lnTo>
                    <a:lnTo>
                      <a:pt x="188" y="118"/>
                    </a:lnTo>
                    <a:lnTo>
                      <a:pt x="186" y="118"/>
                    </a:lnTo>
                    <a:lnTo>
                      <a:pt x="185" y="121"/>
                    </a:lnTo>
                    <a:lnTo>
                      <a:pt x="184" y="123"/>
                    </a:lnTo>
                    <a:lnTo>
                      <a:pt x="184" y="124"/>
                    </a:lnTo>
                    <a:lnTo>
                      <a:pt x="184" y="126"/>
                    </a:lnTo>
                    <a:lnTo>
                      <a:pt x="184" y="129"/>
                    </a:lnTo>
                    <a:lnTo>
                      <a:pt x="184" y="131"/>
                    </a:lnTo>
                    <a:lnTo>
                      <a:pt x="184" y="133"/>
                    </a:lnTo>
                    <a:lnTo>
                      <a:pt x="184" y="135"/>
                    </a:lnTo>
                    <a:lnTo>
                      <a:pt x="182" y="135"/>
                    </a:lnTo>
                    <a:lnTo>
                      <a:pt x="181" y="137"/>
                    </a:lnTo>
                    <a:lnTo>
                      <a:pt x="179" y="138"/>
                    </a:lnTo>
                    <a:lnTo>
                      <a:pt x="178" y="139"/>
                    </a:lnTo>
                    <a:lnTo>
                      <a:pt x="177" y="140"/>
                    </a:lnTo>
                    <a:lnTo>
                      <a:pt x="175" y="141"/>
                    </a:lnTo>
                    <a:lnTo>
                      <a:pt x="174" y="142"/>
                    </a:lnTo>
                    <a:lnTo>
                      <a:pt x="173" y="145"/>
                    </a:lnTo>
                    <a:lnTo>
                      <a:pt x="173" y="143"/>
                    </a:lnTo>
                    <a:lnTo>
                      <a:pt x="173" y="142"/>
                    </a:lnTo>
                    <a:lnTo>
                      <a:pt x="172" y="141"/>
                    </a:lnTo>
                    <a:lnTo>
                      <a:pt x="172" y="140"/>
                    </a:lnTo>
                    <a:lnTo>
                      <a:pt x="171" y="139"/>
                    </a:lnTo>
                    <a:lnTo>
                      <a:pt x="171" y="138"/>
                    </a:lnTo>
                    <a:lnTo>
                      <a:pt x="171" y="137"/>
                    </a:lnTo>
                    <a:lnTo>
                      <a:pt x="170" y="139"/>
                    </a:lnTo>
                    <a:lnTo>
                      <a:pt x="169" y="141"/>
                    </a:lnTo>
                    <a:lnTo>
                      <a:pt x="169" y="143"/>
                    </a:lnTo>
                    <a:lnTo>
                      <a:pt x="168" y="145"/>
                    </a:lnTo>
                    <a:lnTo>
                      <a:pt x="168" y="147"/>
                    </a:lnTo>
                    <a:lnTo>
                      <a:pt x="167" y="149"/>
                    </a:lnTo>
                    <a:lnTo>
                      <a:pt x="167" y="151"/>
                    </a:lnTo>
                    <a:lnTo>
                      <a:pt x="167" y="154"/>
                    </a:lnTo>
                    <a:lnTo>
                      <a:pt x="166" y="155"/>
                    </a:lnTo>
                    <a:lnTo>
                      <a:pt x="165" y="156"/>
                    </a:lnTo>
                    <a:lnTo>
                      <a:pt x="164" y="156"/>
                    </a:lnTo>
                    <a:lnTo>
                      <a:pt x="163" y="157"/>
                    </a:lnTo>
                    <a:lnTo>
                      <a:pt x="163" y="156"/>
                    </a:lnTo>
                    <a:lnTo>
                      <a:pt x="162" y="156"/>
                    </a:lnTo>
                    <a:lnTo>
                      <a:pt x="161" y="155"/>
                    </a:lnTo>
                    <a:lnTo>
                      <a:pt x="160" y="154"/>
                    </a:lnTo>
                    <a:lnTo>
                      <a:pt x="160" y="155"/>
                    </a:lnTo>
                    <a:lnTo>
                      <a:pt x="159" y="156"/>
                    </a:lnTo>
                    <a:lnTo>
                      <a:pt x="159" y="157"/>
                    </a:lnTo>
                    <a:lnTo>
                      <a:pt x="158" y="158"/>
                    </a:lnTo>
                    <a:lnTo>
                      <a:pt x="156" y="162"/>
                    </a:lnTo>
                    <a:lnTo>
                      <a:pt x="156" y="163"/>
                    </a:lnTo>
                    <a:lnTo>
                      <a:pt x="156" y="164"/>
                    </a:lnTo>
                    <a:lnTo>
                      <a:pt x="155" y="164"/>
                    </a:lnTo>
                    <a:lnTo>
                      <a:pt x="155" y="165"/>
                    </a:lnTo>
                    <a:lnTo>
                      <a:pt x="155" y="166"/>
                    </a:lnTo>
                    <a:lnTo>
                      <a:pt x="155" y="167"/>
                    </a:lnTo>
                    <a:lnTo>
                      <a:pt x="153" y="167"/>
                    </a:lnTo>
                    <a:lnTo>
                      <a:pt x="152" y="166"/>
                    </a:lnTo>
                    <a:lnTo>
                      <a:pt x="151" y="165"/>
                    </a:lnTo>
                    <a:lnTo>
                      <a:pt x="151" y="166"/>
                    </a:lnTo>
                    <a:lnTo>
                      <a:pt x="151" y="168"/>
                    </a:lnTo>
                    <a:lnTo>
                      <a:pt x="151" y="172"/>
                    </a:lnTo>
                    <a:lnTo>
                      <a:pt x="150" y="172"/>
                    </a:lnTo>
                    <a:lnTo>
                      <a:pt x="150" y="171"/>
                    </a:lnTo>
                    <a:lnTo>
                      <a:pt x="149" y="171"/>
                    </a:lnTo>
                    <a:lnTo>
                      <a:pt x="148" y="173"/>
                    </a:lnTo>
                    <a:lnTo>
                      <a:pt x="148" y="174"/>
                    </a:lnTo>
                    <a:lnTo>
                      <a:pt x="147" y="174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5" y="172"/>
                    </a:lnTo>
                    <a:lnTo>
                      <a:pt x="145" y="173"/>
                    </a:lnTo>
                    <a:lnTo>
                      <a:pt x="145" y="175"/>
                    </a:lnTo>
                    <a:lnTo>
                      <a:pt x="139" y="171"/>
                    </a:lnTo>
                    <a:lnTo>
                      <a:pt x="136" y="167"/>
                    </a:lnTo>
                    <a:lnTo>
                      <a:pt x="136" y="170"/>
                    </a:lnTo>
                    <a:lnTo>
                      <a:pt x="136" y="171"/>
                    </a:lnTo>
                    <a:lnTo>
                      <a:pt x="135" y="171"/>
                    </a:lnTo>
                    <a:lnTo>
                      <a:pt x="134" y="171"/>
                    </a:lnTo>
                    <a:lnTo>
                      <a:pt x="133" y="170"/>
                    </a:lnTo>
                    <a:lnTo>
                      <a:pt x="133" y="168"/>
                    </a:lnTo>
                    <a:lnTo>
                      <a:pt x="132" y="170"/>
                    </a:lnTo>
                    <a:lnTo>
                      <a:pt x="132" y="171"/>
                    </a:lnTo>
                    <a:lnTo>
                      <a:pt x="131" y="171"/>
                    </a:lnTo>
                    <a:lnTo>
                      <a:pt x="130" y="172"/>
                    </a:lnTo>
                    <a:lnTo>
                      <a:pt x="129" y="172"/>
                    </a:lnTo>
                    <a:lnTo>
                      <a:pt x="128" y="172"/>
                    </a:lnTo>
                    <a:lnTo>
                      <a:pt x="127" y="173"/>
                    </a:lnTo>
                    <a:lnTo>
                      <a:pt x="127" y="174"/>
                    </a:lnTo>
                    <a:lnTo>
                      <a:pt x="126" y="175"/>
                    </a:lnTo>
                    <a:lnTo>
                      <a:pt x="126" y="176"/>
                    </a:lnTo>
                    <a:lnTo>
                      <a:pt x="124" y="174"/>
                    </a:lnTo>
                    <a:lnTo>
                      <a:pt x="123" y="174"/>
                    </a:lnTo>
                    <a:lnTo>
                      <a:pt x="123" y="175"/>
                    </a:lnTo>
                    <a:lnTo>
                      <a:pt x="123" y="176"/>
                    </a:lnTo>
                    <a:lnTo>
                      <a:pt x="123" y="178"/>
                    </a:lnTo>
                    <a:lnTo>
                      <a:pt x="122" y="178"/>
                    </a:lnTo>
                    <a:lnTo>
                      <a:pt x="120" y="176"/>
                    </a:lnTo>
                    <a:lnTo>
                      <a:pt x="120" y="178"/>
                    </a:lnTo>
                    <a:lnTo>
                      <a:pt x="120" y="179"/>
                    </a:lnTo>
                    <a:lnTo>
                      <a:pt x="119" y="180"/>
                    </a:lnTo>
                    <a:lnTo>
                      <a:pt x="119" y="181"/>
                    </a:lnTo>
                    <a:lnTo>
                      <a:pt x="118" y="182"/>
                    </a:lnTo>
                    <a:lnTo>
                      <a:pt x="118" y="183"/>
                    </a:lnTo>
                    <a:lnTo>
                      <a:pt x="117" y="183"/>
                    </a:lnTo>
                    <a:lnTo>
                      <a:pt x="117" y="184"/>
                    </a:lnTo>
                    <a:lnTo>
                      <a:pt x="117" y="183"/>
                    </a:lnTo>
                    <a:lnTo>
                      <a:pt x="116" y="183"/>
                    </a:lnTo>
                    <a:lnTo>
                      <a:pt x="115" y="182"/>
                    </a:lnTo>
                    <a:lnTo>
                      <a:pt x="114" y="182"/>
                    </a:lnTo>
                    <a:lnTo>
                      <a:pt x="113" y="182"/>
                    </a:lnTo>
                    <a:lnTo>
                      <a:pt x="112" y="181"/>
                    </a:lnTo>
                    <a:lnTo>
                      <a:pt x="111" y="181"/>
                    </a:lnTo>
                    <a:lnTo>
                      <a:pt x="109" y="181"/>
                    </a:lnTo>
                    <a:lnTo>
                      <a:pt x="109" y="182"/>
                    </a:lnTo>
                    <a:lnTo>
                      <a:pt x="109" y="184"/>
                    </a:lnTo>
                    <a:lnTo>
                      <a:pt x="108" y="186"/>
                    </a:lnTo>
                    <a:lnTo>
                      <a:pt x="107" y="188"/>
                    </a:lnTo>
                    <a:lnTo>
                      <a:pt x="105" y="190"/>
                    </a:lnTo>
                    <a:lnTo>
                      <a:pt x="104" y="192"/>
                    </a:lnTo>
                    <a:lnTo>
                      <a:pt x="103" y="193"/>
                    </a:lnTo>
                    <a:lnTo>
                      <a:pt x="102" y="193"/>
                    </a:lnTo>
                    <a:lnTo>
                      <a:pt x="97" y="197"/>
                    </a:lnTo>
                    <a:lnTo>
                      <a:pt x="96" y="195"/>
                    </a:lnTo>
                    <a:lnTo>
                      <a:pt x="95" y="193"/>
                    </a:lnTo>
                    <a:lnTo>
                      <a:pt x="95" y="192"/>
                    </a:lnTo>
                    <a:lnTo>
                      <a:pt x="96" y="192"/>
                    </a:lnTo>
                    <a:lnTo>
                      <a:pt x="96" y="191"/>
                    </a:lnTo>
                    <a:lnTo>
                      <a:pt x="96" y="189"/>
                    </a:lnTo>
                    <a:lnTo>
                      <a:pt x="90" y="197"/>
                    </a:lnTo>
                    <a:lnTo>
                      <a:pt x="89" y="197"/>
                    </a:lnTo>
                    <a:lnTo>
                      <a:pt x="88" y="197"/>
                    </a:lnTo>
                    <a:lnTo>
                      <a:pt x="87" y="198"/>
                    </a:lnTo>
                    <a:lnTo>
                      <a:pt x="86" y="198"/>
                    </a:lnTo>
                    <a:lnTo>
                      <a:pt x="86" y="197"/>
                    </a:lnTo>
                    <a:lnTo>
                      <a:pt x="85" y="197"/>
                    </a:lnTo>
                    <a:lnTo>
                      <a:pt x="84" y="196"/>
                    </a:lnTo>
                    <a:lnTo>
                      <a:pt x="81" y="198"/>
                    </a:lnTo>
                    <a:lnTo>
                      <a:pt x="75" y="193"/>
                    </a:lnTo>
                    <a:lnTo>
                      <a:pt x="75" y="195"/>
                    </a:lnTo>
                    <a:lnTo>
                      <a:pt x="74" y="196"/>
                    </a:lnTo>
                    <a:lnTo>
                      <a:pt x="74" y="197"/>
                    </a:lnTo>
                    <a:lnTo>
                      <a:pt x="73" y="198"/>
                    </a:lnTo>
                    <a:lnTo>
                      <a:pt x="73" y="199"/>
                    </a:lnTo>
                    <a:lnTo>
                      <a:pt x="72" y="200"/>
                    </a:lnTo>
                    <a:lnTo>
                      <a:pt x="71" y="201"/>
                    </a:lnTo>
                    <a:lnTo>
                      <a:pt x="70" y="203"/>
                    </a:lnTo>
                    <a:lnTo>
                      <a:pt x="69" y="200"/>
                    </a:lnTo>
                    <a:lnTo>
                      <a:pt x="67" y="199"/>
                    </a:lnTo>
                    <a:lnTo>
                      <a:pt x="66" y="198"/>
                    </a:lnTo>
                    <a:lnTo>
                      <a:pt x="65" y="197"/>
                    </a:lnTo>
                    <a:lnTo>
                      <a:pt x="64" y="196"/>
                    </a:lnTo>
                    <a:lnTo>
                      <a:pt x="63" y="197"/>
                    </a:lnTo>
                    <a:lnTo>
                      <a:pt x="61" y="198"/>
                    </a:lnTo>
                    <a:lnTo>
                      <a:pt x="59" y="200"/>
                    </a:lnTo>
                    <a:lnTo>
                      <a:pt x="59" y="199"/>
                    </a:lnTo>
                    <a:lnTo>
                      <a:pt x="58" y="199"/>
                    </a:lnTo>
                    <a:lnTo>
                      <a:pt x="57" y="200"/>
                    </a:lnTo>
                    <a:lnTo>
                      <a:pt x="56" y="201"/>
                    </a:lnTo>
                    <a:lnTo>
                      <a:pt x="55" y="201"/>
                    </a:lnTo>
                    <a:lnTo>
                      <a:pt x="54" y="201"/>
                    </a:lnTo>
                    <a:lnTo>
                      <a:pt x="54" y="200"/>
                    </a:lnTo>
                    <a:lnTo>
                      <a:pt x="53" y="198"/>
                    </a:lnTo>
                    <a:lnTo>
                      <a:pt x="53" y="199"/>
                    </a:lnTo>
                    <a:lnTo>
                      <a:pt x="52" y="200"/>
                    </a:lnTo>
                    <a:lnTo>
                      <a:pt x="52" y="201"/>
                    </a:lnTo>
                    <a:lnTo>
                      <a:pt x="51" y="203"/>
                    </a:lnTo>
                    <a:lnTo>
                      <a:pt x="50" y="204"/>
                    </a:lnTo>
                    <a:lnTo>
                      <a:pt x="50" y="205"/>
                    </a:lnTo>
                    <a:lnTo>
                      <a:pt x="49" y="205"/>
                    </a:lnTo>
                    <a:lnTo>
                      <a:pt x="48" y="206"/>
                    </a:lnTo>
                    <a:lnTo>
                      <a:pt x="48" y="205"/>
                    </a:lnTo>
                    <a:lnTo>
                      <a:pt x="47" y="204"/>
                    </a:lnTo>
                    <a:lnTo>
                      <a:pt x="47" y="203"/>
                    </a:lnTo>
                    <a:lnTo>
                      <a:pt x="46" y="203"/>
                    </a:lnTo>
                    <a:lnTo>
                      <a:pt x="46" y="201"/>
                    </a:lnTo>
                    <a:lnTo>
                      <a:pt x="45" y="200"/>
                    </a:lnTo>
                    <a:lnTo>
                      <a:pt x="44" y="200"/>
                    </a:lnTo>
                    <a:lnTo>
                      <a:pt x="43" y="201"/>
                    </a:lnTo>
                    <a:lnTo>
                      <a:pt x="43" y="203"/>
                    </a:lnTo>
                    <a:lnTo>
                      <a:pt x="42" y="205"/>
                    </a:lnTo>
                    <a:lnTo>
                      <a:pt x="41" y="203"/>
                    </a:lnTo>
                    <a:lnTo>
                      <a:pt x="41" y="201"/>
                    </a:lnTo>
                    <a:lnTo>
                      <a:pt x="40" y="201"/>
                    </a:lnTo>
                    <a:lnTo>
                      <a:pt x="39" y="201"/>
                    </a:lnTo>
                    <a:lnTo>
                      <a:pt x="38" y="201"/>
                    </a:lnTo>
                    <a:lnTo>
                      <a:pt x="37" y="203"/>
                    </a:lnTo>
                    <a:lnTo>
                      <a:pt x="36" y="205"/>
                    </a:lnTo>
                    <a:lnTo>
                      <a:pt x="36" y="203"/>
                    </a:lnTo>
                    <a:lnTo>
                      <a:pt x="35" y="201"/>
                    </a:lnTo>
                    <a:lnTo>
                      <a:pt x="33" y="199"/>
                    </a:lnTo>
                    <a:lnTo>
                      <a:pt x="32" y="197"/>
                    </a:lnTo>
                    <a:lnTo>
                      <a:pt x="31" y="195"/>
                    </a:lnTo>
                    <a:lnTo>
                      <a:pt x="30" y="193"/>
                    </a:lnTo>
                    <a:lnTo>
                      <a:pt x="30" y="191"/>
                    </a:lnTo>
                    <a:lnTo>
                      <a:pt x="30" y="189"/>
                    </a:lnTo>
                    <a:lnTo>
                      <a:pt x="30" y="190"/>
                    </a:lnTo>
                    <a:lnTo>
                      <a:pt x="29" y="191"/>
                    </a:lnTo>
                    <a:lnTo>
                      <a:pt x="29" y="192"/>
                    </a:lnTo>
                    <a:lnTo>
                      <a:pt x="29" y="193"/>
                    </a:lnTo>
                    <a:lnTo>
                      <a:pt x="28" y="193"/>
                    </a:lnTo>
                    <a:lnTo>
                      <a:pt x="28" y="192"/>
                    </a:lnTo>
                    <a:lnTo>
                      <a:pt x="27" y="191"/>
                    </a:lnTo>
                    <a:lnTo>
                      <a:pt x="26" y="190"/>
                    </a:lnTo>
                    <a:lnTo>
                      <a:pt x="26" y="189"/>
                    </a:lnTo>
                    <a:lnTo>
                      <a:pt x="25" y="188"/>
                    </a:lnTo>
                    <a:lnTo>
                      <a:pt x="25" y="187"/>
                    </a:lnTo>
                    <a:lnTo>
                      <a:pt x="24" y="186"/>
                    </a:lnTo>
                    <a:lnTo>
                      <a:pt x="22" y="189"/>
                    </a:lnTo>
                    <a:lnTo>
                      <a:pt x="21" y="190"/>
                    </a:lnTo>
                    <a:lnTo>
                      <a:pt x="20" y="190"/>
                    </a:lnTo>
                    <a:lnTo>
                      <a:pt x="20" y="189"/>
                    </a:lnTo>
                    <a:lnTo>
                      <a:pt x="21" y="188"/>
                    </a:lnTo>
                    <a:lnTo>
                      <a:pt x="21" y="187"/>
                    </a:lnTo>
                    <a:lnTo>
                      <a:pt x="21" y="184"/>
                    </a:lnTo>
                    <a:lnTo>
                      <a:pt x="22" y="183"/>
                    </a:lnTo>
                    <a:lnTo>
                      <a:pt x="14" y="183"/>
                    </a:lnTo>
                    <a:lnTo>
                      <a:pt x="14" y="182"/>
                    </a:lnTo>
                    <a:lnTo>
                      <a:pt x="14" y="181"/>
                    </a:lnTo>
                    <a:lnTo>
                      <a:pt x="14" y="180"/>
                    </a:lnTo>
                    <a:lnTo>
                      <a:pt x="13" y="179"/>
                    </a:lnTo>
                    <a:lnTo>
                      <a:pt x="8" y="179"/>
                    </a:lnTo>
                    <a:lnTo>
                      <a:pt x="11" y="175"/>
                    </a:lnTo>
                    <a:lnTo>
                      <a:pt x="9" y="173"/>
                    </a:lnTo>
                    <a:lnTo>
                      <a:pt x="9" y="172"/>
                    </a:lnTo>
                    <a:lnTo>
                      <a:pt x="8" y="172"/>
                    </a:lnTo>
                    <a:lnTo>
                      <a:pt x="8" y="171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7" y="167"/>
                    </a:lnTo>
                    <a:lnTo>
                      <a:pt x="6" y="167"/>
                    </a:lnTo>
                    <a:lnTo>
                      <a:pt x="5" y="166"/>
                    </a:lnTo>
                    <a:lnTo>
                      <a:pt x="4" y="166"/>
                    </a:lnTo>
                    <a:lnTo>
                      <a:pt x="3" y="166"/>
                    </a:lnTo>
                    <a:lnTo>
                      <a:pt x="2" y="166"/>
                    </a:lnTo>
                    <a:lnTo>
                      <a:pt x="3" y="165"/>
                    </a:lnTo>
                    <a:lnTo>
                      <a:pt x="4" y="164"/>
                    </a:lnTo>
                    <a:lnTo>
                      <a:pt x="5" y="164"/>
                    </a:lnTo>
                    <a:lnTo>
                      <a:pt x="6" y="163"/>
                    </a:lnTo>
                    <a:lnTo>
                      <a:pt x="8" y="166"/>
                    </a:lnTo>
                    <a:lnTo>
                      <a:pt x="7" y="165"/>
                    </a:lnTo>
                    <a:lnTo>
                      <a:pt x="6" y="164"/>
                    </a:lnTo>
                    <a:lnTo>
                      <a:pt x="5" y="163"/>
                    </a:lnTo>
                    <a:lnTo>
                      <a:pt x="4" y="162"/>
                    </a:lnTo>
                    <a:lnTo>
                      <a:pt x="3" y="160"/>
                    </a:lnTo>
                    <a:lnTo>
                      <a:pt x="2" y="159"/>
                    </a:lnTo>
                    <a:lnTo>
                      <a:pt x="1" y="159"/>
                    </a:lnTo>
                    <a:lnTo>
                      <a:pt x="1" y="158"/>
                    </a:lnTo>
                    <a:lnTo>
                      <a:pt x="2" y="158"/>
                    </a:lnTo>
                    <a:lnTo>
                      <a:pt x="3" y="157"/>
                    </a:lnTo>
                    <a:lnTo>
                      <a:pt x="4" y="156"/>
                    </a:lnTo>
                    <a:lnTo>
                      <a:pt x="5" y="156"/>
                    </a:lnTo>
                    <a:lnTo>
                      <a:pt x="5" y="155"/>
                    </a:lnTo>
                    <a:lnTo>
                      <a:pt x="6" y="155"/>
                    </a:lnTo>
                    <a:lnTo>
                      <a:pt x="5" y="155"/>
                    </a:lnTo>
                    <a:lnTo>
                      <a:pt x="4" y="155"/>
                    </a:lnTo>
                    <a:lnTo>
                      <a:pt x="4" y="154"/>
                    </a:lnTo>
                    <a:lnTo>
                      <a:pt x="3" y="154"/>
                    </a:lnTo>
                    <a:lnTo>
                      <a:pt x="2" y="153"/>
                    </a:lnTo>
                    <a:lnTo>
                      <a:pt x="1" y="153"/>
                    </a:lnTo>
                    <a:lnTo>
                      <a:pt x="0" y="153"/>
                    </a:lnTo>
                    <a:lnTo>
                      <a:pt x="1" y="151"/>
                    </a:lnTo>
                    <a:lnTo>
                      <a:pt x="2" y="150"/>
                    </a:lnTo>
                    <a:lnTo>
                      <a:pt x="3" y="150"/>
                    </a:lnTo>
                    <a:lnTo>
                      <a:pt x="4" y="151"/>
                    </a:lnTo>
                    <a:lnTo>
                      <a:pt x="6" y="154"/>
                    </a:lnTo>
                    <a:lnTo>
                      <a:pt x="9" y="156"/>
                    </a:lnTo>
                    <a:lnTo>
                      <a:pt x="13" y="159"/>
                    </a:lnTo>
                    <a:lnTo>
                      <a:pt x="16" y="163"/>
                    </a:lnTo>
                    <a:lnTo>
                      <a:pt x="19" y="166"/>
                    </a:lnTo>
                    <a:lnTo>
                      <a:pt x="21" y="168"/>
                    </a:lnTo>
                    <a:lnTo>
                      <a:pt x="21" y="170"/>
                    </a:lnTo>
                    <a:lnTo>
                      <a:pt x="22" y="170"/>
                    </a:lnTo>
                    <a:lnTo>
                      <a:pt x="23" y="170"/>
                    </a:lnTo>
                    <a:lnTo>
                      <a:pt x="24" y="171"/>
                    </a:lnTo>
                    <a:lnTo>
                      <a:pt x="26" y="172"/>
                    </a:lnTo>
                    <a:lnTo>
                      <a:pt x="28" y="173"/>
                    </a:lnTo>
                    <a:lnTo>
                      <a:pt x="30" y="174"/>
                    </a:lnTo>
                    <a:lnTo>
                      <a:pt x="31" y="176"/>
                    </a:lnTo>
                    <a:lnTo>
                      <a:pt x="33" y="178"/>
                    </a:lnTo>
                    <a:lnTo>
                      <a:pt x="35" y="179"/>
                    </a:lnTo>
                    <a:lnTo>
                      <a:pt x="38" y="180"/>
                    </a:lnTo>
                    <a:lnTo>
                      <a:pt x="40" y="181"/>
                    </a:lnTo>
                    <a:lnTo>
                      <a:pt x="41" y="181"/>
                    </a:lnTo>
                    <a:lnTo>
                      <a:pt x="43" y="182"/>
                    </a:lnTo>
                    <a:lnTo>
                      <a:pt x="44" y="182"/>
                    </a:lnTo>
                    <a:lnTo>
                      <a:pt x="45" y="181"/>
                    </a:lnTo>
                    <a:lnTo>
                      <a:pt x="45" y="180"/>
                    </a:lnTo>
                    <a:lnTo>
                      <a:pt x="45" y="181"/>
                    </a:lnTo>
                    <a:lnTo>
                      <a:pt x="47" y="183"/>
                    </a:lnTo>
                    <a:lnTo>
                      <a:pt x="49" y="186"/>
                    </a:lnTo>
                    <a:lnTo>
                      <a:pt x="52" y="188"/>
                    </a:lnTo>
                    <a:lnTo>
                      <a:pt x="55" y="189"/>
                    </a:lnTo>
                    <a:lnTo>
                      <a:pt x="57" y="188"/>
                    </a:lnTo>
                    <a:lnTo>
                      <a:pt x="58" y="184"/>
                    </a:lnTo>
                    <a:lnTo>
                      <a:pt x="58" y="176"/>
                    </a:lnTo>
                    <a:lnTo>
                      <a:pt x="59" y="176"/>
                    </a:lnTo>
                    <a:lnTo>
                      <a:pt x="60" y="176"/>
                    </a:lnTo>
                    <a:lnTo>
                      <a:pt x="62" y="176"/>
                    </a:lnTo>
                    <a:lnTo>
                      <a:pt x="64" y="176"/>
                    </a:lnTo>
                    <a:lnTo>
                      <a:pt x="66" y="176"/>
                    </a:lnTo>
                    <a:lnTo>
                      <a:pt x="69" y="176"/>
                    </a:lnTo>
                    <a:lnTo>
                      <a:pt x="71" y="178"/>
                    </a:lnTo>
                    <a:lnTo>
                      <a:pt x="74" y="178"/>
                    </a:lnTo>
                    <a:lnTo>
                      <a:pt x="76" y="178"/>
                    </a:lnTo>
                    <a:lnTo>
                      <a:pt x="78" y="178"/>
                    </a:lnTo>
                    <a:lnTo>
                      <a:pt x="80" y="179"/>
                    </a:lnTo>
                    <a:lnTo>
                      <a:pt x="81" y="179"/>
                    </a:lnTo>
                    <a:lnTo>
                      <a:pt x="82" y="179"/>
                    </a:lnTo>
                    <a:lnTo>
                      <a:pt x="83" y="179"/>
                    </a:lnTo>
                    <a:lnTo>
                      <a:pt x="82" y="179"/>
                    </a:lnTo>
                    <a:lnTo>
                      <a:pt x="82" y="178"/>
                    </a:lnTo>
                    <a:lnTo>
                      <a:pt x="83" y="176"/>
                    </a:lnTo>
                    <a:lnTo>
                      <a:pt x="85" y="174"/>
                    </a:lnTo>
                    <a:lnTo>
                      <a:pt x="87" y="172"/>
                    </a:lnTo>
                    <a:lnTo>
                      <a:pt x="88" y="170"/>
                    </a:lnTo>
                    <a:lnTo>
                      <a:pt x="90" y="168"/>
                    </a:lnTo>
                    <a:lnTo>
                      <a:pt x="91" y="166"/>
                    </a:lnTo>
                    <a:lnTo>
                      <a:pt x="92" y="164"/>
                    </a:lnTo>
                    <a:lnTo>
                      <a:pt x="94" y="162"/>
                    </a:lnTo>
                    <a:lnTo>
                      <a:pt x="95" y="160"/>
                    </a:lnTo>
                    <a:lnTo>
                      <a:pt x="97" y="159"/>
                    </a:lnTo>
                    <a:lnTo>
                      <a:pt x="98" y="157"/>
                    </a:lnTo>
                    <a:lnTo>
                      <a:pt x="100" y="156"/>
                    </a:lnTo>
                    <a:lnTo>
                      <a:pt x="101" y="156"/>
                    </a:lnTo>
                    <a:lnTo>
                      <a:pt x="102" y="155"/>
                    </a:lnTo>
                    <a:lnTo>
                      <a:pt x="103" y="155"/>
                    </a:lnTo>
                    <a:lnTo>
                      <a:pt x="105" y="155"/>
                    </a:lnTo>
                    <a:lnTo>
                      <a:pt x="106" y="155"/>
                    </a:lnTo>
                    <a:lnTo>
                      <a:pt x="105" y="155"/>
                    </a:lnTo>
                    <a:lnTo>
                      <a:pt x="104" y="154"/>
                    </a:lnTo>
                    <a:lnTo>
                      <a:pt x="101" y="151"/>
                    </a:lnTo>
                    <a:lnTo>
                      <a:pt x="98" y="149"/>
                    </a:lnTo>
                    <a:lnTo>
                      <a:pt x="94" y="147"/>
                    </a:lnTo>
                    <a:lnTo>
                      <a:pt x="90" y="143"/>
                    </a:lnTo>
                    <a:lnTo>
                      <a:pt x="87" y="141"/>
                    </a:lnTo>
                    <a:lnTo>
                      <a:pt x="83" y="138"/>
                    </a:lnTo>
                    <a:lnTo>
                      <a:pt x="80" y="135"/>
                    </a:lnTo>
                    <a:lnTo>
                      <a:pt x="77" y="132"/>
                    </a:lnTo>
                    <a:lnTo>
                      <a:pt x="74" y="131"/>
                    </a:lnTo>
                    <a:lnTo>
                      <a:pt x="73" y="129"/>
                    </a:lnTo>
                    <a:lnTo>
                      <a:pt x="74" y="129"/>
                    </a:lnTo>
                    <a:lnTo>
                      <a:pt x="76" y="129"/>
                    </a:lnTo>
                    <a:lnTo>
                      <a:pt x="80" y="131"/>
                    </a:lnTo>
                    <a:lnTo>
                      <a:pt x="83" y="132"/>
                    </a:lnTo>
                    <a:lnTo>
                      <a:pt x="86" y="133"/>
                    </a:lnTo>
                    <a:lnTo>
                      <a:pt x="88" y="135"/>
                    </a:lnTo>
                    <a:lnTo>
                      <a:pt x="90" y="137"/>
                    </a:lnTo>
                    <a:lnTo>
                      <a:pt x="91" y="138"/>
                    </a:lnTo>
                    <a:lnTo>
                      <a:pt x="93" y="139"/>
                    </a:lnTo>
                    <a:lnTo>
                      <a:pt x="94" y="140"/>
                    </a:lnTo>
                    <a:lnTo>
                      <a:pt x="96" y="141"/>
                    </a:lnTo>
                    <a:lnTo>
                      <a:pt x="97" y="142"/>
                    </a:lnTo>
                    <a:lnTo>
                      <a:pt x="99" y="143"/>
                    </a:lnTo>
                    <a:lnTo>
                      <a:pt x="100" y="145"/>
                    </a:lnTo>
                    <a:lnTo>
                      <a:pt x="102" y="146"/>
                    </a:lnTo>
                    <a:lnTo>
                      <a:pt x="103" y="147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8"/>
                    </a:lnTo>
                    <a:lnTo>
                      <a:pt x="112" y="149"/>
                    </a:lnTo>
                    <a:lnTo>
                      <a:pt x="114" y="149"/>
                    </a:lnTo>
                    <a:lnTo>
                      <a:pt x="116" y="150"/>
                    </a:lnTo>
                    <a:lnTo>
                      <a:pt x="118" y="150"/>
                    </a:lnTo>
                    <a:lnTo>
                      <a:pt x="121" y="150"/>
                    </a:lnTo>
                    <a:lnTo>
                      <a:pt x="123" y="150"/>
                    </a:lnTo>
                    <a:lnTo>
                      <a:pt x="125" y="151"/>
                    </a:lnTo>
                    <a:lnTo>
                      <a:pt x="127" y="151"/>
                    </a:lnTo>
                    <a:lnTo>
                      <a:pt x="130" y="150"/>
                    </a:lnTo>
                    <a:lnTo>
                      <a:pt x="132" y="150"/>
                    </a:lnTo>
                    <a:lnTo>
                      <a:pt x="134" y="150"/>
                    </a:lnTo>
                    <a:lnTo>
                      <a:pt x="136" y="149"/>
                    </a:lnTo>
                    <a:lnTo>
                      <a:pt x="139" y="148"/>
                    </a:lnTo>
                    <a:lnTo>
                      <a:pt x="141" y="147"/>
                    </a:lnTo>
                    <a:lnTo>
                      <a:pt x="145" y="145"/>
                    </a:lnTo>
                    <a:lnTo>
                      <a:pt x="148" y="142"/>
                    </a:lnTo>
                    <a:lnTo>
                      <a:pt x="150" y="139"/>
                    </a:lnTo>
                    <a:lnTo>
                      <a:pt x="153" y="135"/>
                    </a:lnTo>
                    <a:lnTo>
                      <a:pt x="155" y="132"/>
                    </a:lnTo>
                    <a:lnTo>
                      <a:pt x="158" y="129"/>
                    </a:lnTo>
                    <a:lnTo>
                      <a:pt x="160" y="125"/>
                    </a:lnTo>
                    <a:lnTo>
                      <a:pt x="162" y="122"/>
                    </a:lnTo>
                    <a:lnTo>
                      <a:pt x="164" y="118"/>
                    </a:lnTo>
                    <a:lnTo>
                      <a:pt x="166" y="115"/>
                    </a:lnTo>
                    <a:lnTo>
                      <a:pt x="168" y="112"/>
                    </a:lnTo>
                    <a:lnTo>
                      <a:pt x="171" y="108"/>
                    </a:lnTo>
                    <a:lnTo>
                      <a:pt x="173" y="106"/>
                    </a:lnTo>
                    <a:lnTo>
                      <a:pt x="176" y="102"/>
                    </a:lnTo>
                    <a:lnTo>
                      <a:pt x="180" y="100"/>
                    </a:lnTo>
                    <a:lnTo>
                      <a:pt x="183" y="97"/>
                    </a:lnTo>
                    <a:lnTo>
                      <a:pt x="187" y="94"/>
                    </a:lnTo>
                    <a:lnTo>
                      <a:pt x="190" y="92"/>
                    </a:lnTo>
                    <a:lnTo>
                      <a:pt x="194" y="89"/>
                    </a:lnTo>
                    <a:lnTo>
                      <a:pt x="197" y="86"/>
                    </a:lnTo>
                    <a:lnTo>
                      <a:pt x="200" y="83"/>
                    </a:lnTo>
                    <a:lnTo>
                      <a:pt x="203" y="80"/>
                    </a:lnTo>
                    <a:lnTo>
                      <a:pt x="206" y="76"/>
                    </a:lnTo>
                    <a:lnTo>
                      <a:pt x="209" y="73"/>
                    </a:lnTo>
                    <a:lnTo>
                      <a:pt x="211" y="71"/>
                    </a:lnTo>
                    <a:lnTo>
                      <a:pt x="213" y="67"/>
                    </a:lnTo>
                    <a:lnTo>
                      <a:pt x="216" y="65"/>
                    </a:lnTo>
                    <a:lnTo>
                      <a:pt x="218" y="63"/>
                    </a:lnTo>
                    <a:lnTo>
                      <a:pt x="220" y="61"/>
                    </a:lnTo>
                    <a:lnTo>
                      <a:pt x="222" y="60"/>
                    </a:lnTo>
                    <a:lnTo>
                      <a:pt x="224" y="59"/>
                    </a:lnTo>
                    <a:lnTo>
                      <a:pt x="225" y="5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2" name="Freeform 26"/>
              <p:cNvSpPr>
                <a:spLocks/>
              </p:cNvSpPr>
              <p:nvPr/>
            </p:nvSpPr>
            <p:spPr bwMode="auto">
              <a:xfrm>
                <a:off x="4138401" y="39253538"/>
                <a:ext cx="1171689" cy="579011"/>
              </a:xfrm>
              <a:custGeom>
                <a:avLst/>
                <a:gdLst/>
                <a:ahLst/>
                <a:cxnLst>
                  <a:cxn ang="0">
                    <a:pos x="252" y="59"/>
                  </a:cxn>
                  <a:cxn ang="0">
                    <a:pos x="293" y="59"/>
                  </a:cxn>
                  <a:cxn ang="0">
                    <a:pos x="278" y="44"/>
                  </a:cxn>
                  <a:cxn ang="0">
                    <a:pos x="254" y="19"/>
                  </a:cxn>
                  <a:cxn ang="0">
                    <a:pos x="256" y="8"/>
                  </a:cxn>
                  <a:cxn ang="0">
                    <a:pos x="261" y="15"/>
                  </a:cxn>
                  <a:cxn ang="0">
                    <a:pos x="268" y="21"/>
                  </a:cxn>
                  <a:cxn ang="0">
                    <a:pos x="271" y="19"/>
                  </a:cxn>
                  <a:cxn ang="0">
                    <a:pos x="277" y="28"/>
                  </a:cxn>
                  <a:cxn ang="0">
                    <a:pos x="285" y="38"/>
                  </a:cxn>
                  <a:cxn ang="0">
                    <a:pos x="292" y="40"/>
                  </a:cxn>
                  <a:cxn ang="0">
                    <a:pos x="300" y="56"/>
                  </a:cxn>
                  <a:cxn ang="0">
                    <a:pos x="333" y="58"/>
                  </a:cxn>
                  <a:cxn ang="0">
                    <a:pos x="355" y="55"/>
                  </a:cxn>
                  <a:cxn ang="0">
                    <a:pos x="359" y="65"/>
                  </a:cxn>
                  <a:cxn ang="0">
                    <a:pos x="353" y="72"/>
                  </a:cxn>
                  <a:cxn ang="0">
                    <a:pos x="356" y="78"/>
                  </a:cxn>
                  <a:cxn ang="0">
                    <a:pos x="358" y="85"/>
                  </a:cxn>
                  <a:cxn ang="0">
                    <a:pos x="358" y="92"/>
                  </a:cxn>
                  <a:cxn ang="0">
                    <a:pos x="318" y="88"/>
                  </a:cxn>
                  <a:cxn ang="0">
                    <a:pos x="289" y="80"/>
                  </a:cxn>
                  <a:cxn ang="0">
                    <a:pos x="268" y="80"/>
                  </a:cxn>
                  <a:cxn ang="0">
                    <a:pos x="254" y="78"/>
                  </a:cxn>
                  <a:cxn ang="0">
                    <a:pos x="234" y="85"/>
                  </a:cxn>
                  <a:cxn ang="0">
                    <a:pos x="228" y="88"/>
                  </a:cxn>
                  <a:cxn ang="0">
                    <a:pos x="223" y="93"/>
                  </a:cxn>
                  <a:cxn ang="0">
                    <a:pos x="219" y="94"/>
                  </a:cxn>
                  <a:cxn ang="0">
                    <a:pos x="216" y="98"/>
                  </a:cxn>
                  <a:cxn ang="0">
                    <a:pos x="211" y="104"/>
                  </a:cxn>
                  <a:cxn ang="0">
                    <a:pos x="200" y="112"/>
                  </a:cxn>
                  <a:cxn ang="0">
                    <a:pos x="188" y="125"/>
                  </a:cxn>
                  <a:cxn ang="0">
                    <a:pos x="177" y="147"/>
                  </a:cxn>
                  <a:cxn ang="0">
                    <a:pos x="170" y="154"/>
                  </a:cxn>
                  <a:cxn ang="0">
                    <a:pos x="161" y="164"/>
                  </a:cxn>
                  <a:cxn ang="0">
                    <a:pos x="153" y="178"/>
                  </a:cxn>
                  <a:cxn ang="0">
                    <a:pos x="138" y="177"/>
                  </a:cxn>
                  <a:cxn ang="0">
                    <a:pos x="128" y="182"/>
                  </a:cxn>
                  <a:cxn ang="0">
                    <a:pos x="119" y="189"/>
                  </a:cxn>
                  <a:cxn ang="0">
                    <a:pos x="107" y="197"/>
                  </a:cxn>
                  <a:cxn ang="0">
                    <a:pos x="88" y="205"/>
                  </a:cxn>
                  <a:cxn ang="0">
                    <a:pos x="71" y="209"/>
                  </a:cxn>
                  <a:cxn ang="0">
                    <a:pos x="55" y="208"/>
                  </a:cxn>
                  <a:cxn ang="0">
                    <a:pos x="47" y="209"/>
                  </a:cxn>
                  <a:cxn ang="0">
                    <a:pos x="37" y="209"/>
                  </a:cxn>
                  <a:cxn ang="0">
                    <a:pos x="27" y="198"/>
                  </a:cxn>
                  <a:cxn ang="0">
                    <a:pos x="14" y="189"/>
                  </a:cxn>
                  <a:cxn ang="0">
                    <a:pos x="6" y="173"/>
                  </a:cxn>
                  <a:cxn ang="0">
                    <a:pos x="3" y="166"/>
                  </a:cxn>
                  <a:cxn ang="0">
                    <a:pos x="2" y="158"/>
                  </a:cxn>
                  <a:cxn ang="0">
                    <a:pos x="22" y="175"/>
                  </a:cxn>
                  <a:cxn ang="0">
                    <a:pos x="46" y="187"/>
                  </a:cxn>
                  <a:cxn ang="0">
                    <a:pos x="67" y="182"/>
                  </a:cxn>
                  <a:cxn ang="0">
                    <a:pos x="88" y="178"/>
                  </a:cxn>
                  <a:cxn ang="0">
                    <a:pos x="108" y="160"/>
                  </a:cxn>
                  <a:cxn ang="0">
                    <a:pos x="77" y="133"/>
                  </a:cxn>
                  <a:cxn ang="0">
                    <a:pos x="105" y="152"/>
                  </a:cxn>
                  <a:cxn ang="0">
                    <a:pos x="134" y="155"/>
                  </a:cxn>
                  <a:cxn ang="0">
                    <a:pos x="169" y="119"/>
                  </a:cxn>
                  <a:cxn ang="0">
                    <a:pos x="212" y="75"/>
                  </a:cxn>
                </a:cxnLst>
                <a:rect l="0" t="0" r="r" b="b"/>
                <a:pathLst>
                  <a:path w="368" h="214">
                    <a:moveTo>
                      <a:pt x="229" y="61"/>
                    </a:moveTo>
                    <a:lnTo>
                      <a:pt x="232" y="60"/>
                    </a:lnTo>
                    <a:lnTo>
                      <a:pt x="234" y="59"/>
                    </a:lnTo>
                    <a:lnTo>
                      <a:pt x="236" y="58"/>
                    </a:lnTo>
                    <a:lnTo>
                      <a:pt x="238" y="58"/>
                    </a:lnTo>
                    <a:lnTo>
                      <a:pt x="239" y="58"/>
                    </a:lnTo>
                    <a:lnTo>
                      <a:pt x="241" y="58"/>
                    </a:lnTo>
                    <a:lnTo>
                      <a:pt x="243" y="58"/>
                    </a:lnTo>
                    <a:lnTo>
                      <a:pt x="245" y="58"/>
                    </a:lnTo>
                    <a:lnTo>
                      <a:pt x="246" y="59"/>
                    </a:lnTo>
                    <a:lnTo>
                      <a:pt x="248" y="59"/>
                    </a:lnTo>
                    <a:lnTo>
                      <a:pt x="249" y="59"/>
                    </a:lnTo>
                    <a:lnTo>
                      <a:pt x="250" y="59"/>
                    </a:lnTo>
                    <a:lnTo>
                      <a:pt x="252" y="59"/>
                    </a:lnTo>
                    <a:lnTo>
                      <a:pt x="253" y="59"/>
                    </a:lnTo>
                    <a:lnTo>
                      <a:pt x="255" y="58"/>
                    </a:lnTo>
                    <a:lnTo>
                      <a:pt x="256" y="58"/>
                    </a:lnTo>
                    <a:lnTo>
                      <a:pt x="257" y="58"/>
                    </a:lnTo>
                    <a:lnTo>
                      <a:pt x="259" y="59"/>
                    </a:lnTo>
                    <a:lnTo>
                      <a:pt x="260" y="60"/>
                    </a:lnTo>
                    <a:lnTo>
                      <a:pt x="262" y="62"/>
                    </a:lnTo>
                    <a:lnTo>
                      <a:pt x="263" y="64"/>
                    </a:lnTo>
                    <a:lnTo>
                      <a:pt x="265" y="64"/>
                    </a:lnTo>
                    <a:lnTo>
                      <a:pt x="266" y="61"/>
                    </a:lnTo>
                    <a:lnTo>
                      <a:pt x="267" y="59"/>
                    </a:lnTo>
                    <a:lnTo>
                      <a:pt x="299" y="64"/>
                    </a:lnTo>
                    <a:lnTo>
                      <a:pt x="295" y="61"/>
                    </a:lnTo>
                    <a:lnTo>
                      <a:pt x="293" y="59"/>
                    </a:lnTo>
                    <a:lnTo>
                      <a:pt x="291" y="58"/>
                    </a:lnTo>
                    <a:lnTo>
                      <a:pt x="289" y="55"/>
                    </a:lnTo>
                    <a:lnTo>
                      <a:pt x="288" y="54"/>
                    </a:lnTo>
                    <a:lnTo>
                      <a:pt x="287" y="53"/>
                    </a:lnTo>
                    <a:lnTo>
                      <a:pt x="286" y="53"/>
                    </a:lnTo>
                    <a:lnTo>
                      <a:pt x="286" y="52"/>
                    </a:lnTo>
                    <a:lnTo>
                      <a:pt x="285" y="51"/>
                    </a:lnTo>
                    <a:lnTo>
                      <a:pt x="283" y="48"/>
                    </a:lnTo>
                    <a:lnTo>
                      <a:pt x="281" y="47"/>
                    </a:lnTo>
                    <a:lnTo>
                      <a:pt x="279" y="45"/>
                    </a:lnTo>
                    <a:lnTo>
                      <a:pt x="277" y="44"/>
                    </a:lnTo>
                    <a:lnTo>
                      <a:pt x="276" y="44"/>
                    </a:lnTo>
                    <a:lnTo>
                      <a:pt x="277" y="44"/>
                    </a:lnTo>
                    <a:lnTo>
                      <a:pt x="278" y="44"/>
                    </a:lnTo>
                    <a:lnTo>
                      <a:pt x="277" y="44"/>
                    </a:lnTo>
                    <a:lnTo>
                      <a:pt x="276" y="42"/>
                    </a:lnTo>
                    <a:lnTo>
                      <a:pt x="274" y="41"/>
                    </a:lnTo>
                    <a:lnTo>
                      <a:pt x="271" y="39"/>
                    </a:lnTo>
                    <a:lnTo>
                      <a:pt x="267" y="35"/>
                    </a:lnTo>
                    <a:lnTo>
                      <a:pt x="268" y="36"/>
                    </a:lnTo>
                    <a:lnTo>
                      <a:pt x="267" y="35"/>
                    </a:lnTo>
                    <a:lnTo>
                      <a:pt x="266" y="32"/>
                    </a:lnTo>
                    <a:lnTo>
                      <a:pt x="263" y="28"/>
                    </a:lnTo>
                    <a:lnTo>
                      <a:pt x="255" y="13"/>
                    </a:lnTo>
                    <a:lnTo>
                      <a:pt x="254" y="14"/>
                    </a:lnTo>
                    <a:lnTo>
                      <a:pt x="254" y="15"/>
                    </a:lnTo>
                    <a:lnTo>
                      <a:pt x="254" y="16"/>
                    </a:lnTo>
                    <a:lnTo>
                      <a:pt x="254" y="19"/>
                    </a:lnTo>
                    <a:lnTo>
                      <a:pt x="254" y="20"/>
                    </a:lnTo>
                    <a:lnTo>
                      <a:pt x="254" y="21"/>
                    </a:lnTo>
                    <a:lnTo>
                      <a:pt x="254" y="22"/>
                    </a:lnTo>
                    <a:lnTo>
                      <a:pt x="255" y="22"/>
                    </a:lnTo>
                    <a:lnTo>
                      <a:pt x="255" y="21"/>
                    </a:lnTo>
                    <a:lnTo>
                      <a:pt x="253" y="20"/>
                    </a:lnTo>
                    <a:lnTo>
                      <a:pt x="252" y="19"/>
                    </a:lnTo>
                    <a:lnTo>
                      <a:pt x="250" y="16"/>
                    </a:lnTo>
                    <a:lnTo>
                      <a:pt x="249" y="15"/>
                    </a:lnTo>
                    <a:lnTo>
                      <a:pt x="248" y="14"/>
                    </a:lnTo>
                    <a:lnTo>
                      <a:pt x="254" y="0"/>
                    </a:lnTo>
                    <a:lnTo>
                      <a:pt x="257" y="0"/>
                    </a:lnTo>
                    <a:lnTo>
                      <a:pt x="255" y="7"/>
                    </a:lnTo>
                    <a:lnTo>
                      <a:pt x="256" y="8"/>
                    </a:lnTo>
                    <a:lnTo>
                      <a:pt x="257" y="8"/>
                    </a:lnTo>
                    <a:lnTo>
                      <a:pt x="258" y="7"/>
                    </a:lnTo>
                    <a:lnTo>
                      <a:pt x="259" y="7"/>
                    </a:lnTo>
                    <a:lnTo>
                      <a:pt x="260" y="7"/>
                    </a:lnTo>
                    <a:lnTo>
                      <a:pt x="260" y="8"/>
                    </a:lnTo>
                    <a:lnTo>
                      <a:pt x="261" y="9"/>
                    </a:lnTo>
                    <a:lnTo>
                      <a:pt x="262" y="9"/>
                    </a:lnTo>
                    <a:lnTo>
                      <a:pt x="262" y="11"/>
                    </a:lnTo>
                    <a:lnTo>
                      <a:pt x="263" y="11"/>
                    </a:lnTo>
                    <a:lnTo>
                      <a:pt x="262" y="12"/>
                    </a:lnTo>
                    <a:lnTo>
                      <a:pt x="262" y="13"/>
                    </a:lnTo>
                    <a:lnTo>
                      <a:pt x="261" y="13"/>
                    </a:lnTo>
                    <a:lnTo>
                      <a:pt x="261" y="14"/>
                    </a:lnTo>
                    <a:lnTo>
                      <a:pt x="261" y="15"/>
                    </a:lnTo>
                    <a:lnTo>
                      <a:pt x="261" y="16"/>
                    </a:lnTo>
                    <a:lnTo>
                      <a:pt x="262" y="16"/>
                    </a:lnTo>
                    <a:lnTo>
                      <a:pt x="263" y="16"/>
                    </a:lnTo>
                    <a:lnTo>
                      <a:pt x="263" y="18"/>
                    </a:lnTo>
                    <a:lnTo>
                      <a:pt x="264" y="19"/>
                    </a:lnTo>
                    <a:lnTo>
                      <a:pt x="264" y="20"/>
                    </a:lnTo>
                    <a:lnTo>
                      <a:pt x="264" y="21"/>
                    </a:lnTo>
                    <a:lnTo>
                      <a:pt x="265" y="24"/>
                    </a:lnTo>
                    <a:lnTo>
                      <a:pt x="265" y="25"/>
                    </a:lnTo>
                    <a:lnTo>
                      <a:pt x="265" y="18"/>
                    </a:lnTo>
                    <a:lnTo>
                      <a:pt x="265" y="19"/>
                    </a:lnTo>
                    <a:lnTo>
                      <a:pt x="266" y="20"/>
                    </a:lnTo>
                    <a:lnTo>
                      <a:pt x="267" y="20"/>
                    </a:lnTo>
                    <a:lnTo>
                      <a:pt x="268" y="21"/>
                    </a:lnTo>
                    <a:lnTo>
                      <a:pt x="269" y="21"/>
                    </a:lnTo>
                    <a:lnTo>
                      <a:pt x="270" y="22"/>
                    </a:lnTo>
                    <a:lnTo>
                      <a:pt x="271" y="24"/>
                    </a:lnTo>
                    <a:lnTo>
                      <a:pt x="271" y="25"/>
                    </a:lnTo>
                    <a:lnTo>
                      <a:pt x="271" y="24"/>
                    </a:lnTo>
                    <a:lnTo>
                      <a:pt x="270" y="24"/>
                    </a:lnTo>
                    <a:lnTo>
                      <a:pt x="269" y="24"/>
                    </a:lnTo>
                    <a:lnTo>
                      <a:pt x="269" y="22"/>
                    </a:lnTo>
                    <a:lnTo>
                      <a:pt x="268" y="20"/>
                    </a:lnTo>
                    <a:lnTo>
                      <a:pt x="269" y="19"/>
                    </a:lnTo>
                    <a:lnTo>
                      <a:pt x="271" y="18"/>
                    </a:lnTo>
                    <a:lnTo>
                      <a:pt x="272" y="16"/>
                    </a:lnTo>
                    <a:lnTo>
                      <a:pt x="272" y="18"/>
                    </a:lnTo>
                    <a:lnTo>
                      <a:pt x="271" y="19"/>
                    </a:lnTo>
                    <a:lnTo>
                      <a:pt x="271" y="20"/>
                    </a:lnTo>
                    <a:lnTo>
                      <a:pt x="271" y="21"/>
                    </a:lnTo>
                    <a:lnTo>
                      <a:pt x="271" y="22"/>
                    </a:lnTo>
                    <a:lnTo>
                      <a:pt x="272" y="24"/>
                    </a:lnTo>
                    <a:lnTo>
                      <a:pt x="273" y="26"/>
                    </a:lnTo>
                    <a:lnTo>
                      <a:pt x="274" y="26"/>
                    </a:lnTo>
                    <a:lnTo>
                      <a:pt x="274" y="27"/>
                    </a:lnTo>
                    <a:lnTo>
                      <a:pt x="275" y="27"/>
                    </a:lnTo>
                    <a:lnTo>
                      <a:pt x="276" y="26"/>
                    </a:lnTo>
                    <a:lnTo>
                      <a:pt x="276" y="24"/>
                    </a:lnTo>
                    <a:lnTo>
                      <a:pt x="276" y="25"/>
                    </a:lnTo>
                    <a:lnTo>
                      <a:pt x="276" y="26"/>
                    </a:lnTo>
                    <a:lnTo>
                      <a:pt x="277" y="27"/>
                    </a:lnTo>
                    <a:lnTo>
                      <a:pt x="277" y="28"/>
                    </a:lnTo>
                    <a:lnTo>
                      <a:pt x="278" y="31"/>
                    </a:lnTo>
                    <a:lnTo>
                      <a:pt x="278" y="32"/>
                    </a:lnTo>
                    <a:lnTo>
                      <a:pt x="279" y="33"/>
                    </a:lnTo>
                    <a:lnTo>
                      <a:pt x="279" y="34"/>
                    </a:lnTo>
                    <a:lnTo>
                      <a:pt x="279" y="32"/>
                    </a:lnTo>
                    <a:lnTo>
                      <a:pt x="280" y="31"/>
                    </a:lnTo>
                    <a:lnTo>
                      <a:pt x="281" y="32"/>
                    </a:lnTo>
                    <a:lnTo>
                      <a:pt x="281" y="33"/>
                    </a:lnTo>
                    <a:lnTo>
                      <a:pt x="282" y="35"/>
                    </a:lnTo>
                    <a:lnTo>
                      <a:pt x="282" y="38"/>
                    </a:lnTo>
                    <a:lnTo>
                      <a:pt x="284" y="34"/>
                    </a:lnTo>
                    <a:lnTo>
                      <a:pt x="284" y="35"/>
                    </a:lnTo>
                    <a:lnTo>
                      <a:pt x="285" y="36"/>
                    </a:lnTo>
                    <a:lnTo>
                      <a:pt x="285" y="38"/>
                    </a:lnTo>
                    <a:lnTo>
                      <a:pt x="285" y="39"/>
                    </a:lnTo>
                    <a:lnTo>
                      <a:pt x="286" y="36"/>
                    </a:lnTo>
                    <a:lnTo>
                      <a:pt x="287" y="35"/>
                    </a:lnTo>
                    <a:lnTo>
                      <a:pt x="287" y="34"/>
                    </a:lnTo>
                    <a:lnTo>
                      <a:pt x="288" y="35"/>
                    </a:lnTo>
                    <a:lnTo>
                      <a:pt x="288" y="36"/>
                    </a:lnTo>
                    <a:lnTo>
                      <a:pt x="289" y="39"/>
                    </a:lnTo>
                    <a:lnTo>
                      <a:pt x="289" y="41"/>
                    </a:lnTo>
                    <a:lnTo>
                      <a:pt x="290" y="40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3" y="38"/>
                    </a:lnTo>
                    <a:lnTo>
                      <a:pt x="292" y="39"/>
                    </a:lnTo>
                    <a:lnTo>
                      <a:pt x="292" y="40"/>
                    </a:lnTo>
                    <a:lnTo>
                      <a:pt x="292" y="41"/>
                    </a:lnTo>
                    <a:lnTo>
                      <a:pt x="292" y="44"/>
                    </a:lnTo>
                    <a:lnTo>
                      <a:pt x="291" y="45"/>
                    </a:lnTo>
                    <a:lnTo>
                      <a:pt x="291" y="46"/>
                    </a:lnTo>
                    <a:lnTo>
                      <a:pt x="291" y="47"/>
                    </a:lnTo>
                    <a:lnTo>
                      <a:pt x="291" y="48"/>
                    </a:lnTo>
                    <a:lnTo>
                      <a:pt x="292" y="49"/>
                    </a:lnTo>
                    <a:lnTo>
                      <a:pt x="293" y="51"/>
                    </a:lnTo>
                    <a:lnTo>
                      <a:pt x="294" y="52"/>
                    </a:lnTo>
                    <a:lnTo>
                      <a:pt x="295" y="52"/>
                    </a:lnTo>
                    <a:lnTo>
                      <a:pt x="296" y="53"/>
                    </a:lnTo>
                    <a:lnTo>
                      <a:pt x="297" y="53"/>
                    </a:lnTo>
                    <a:lnTo>
                      <a:pt x="299" y="55"/>
                    </a:lnTo>
                    <a:lnTo>
                      <a:pt x="300" y="56"/>
                    </a:lnTo>
                    <a:lnTo>
                      <a:pt x="302" y="59"/>
                    </a:lnTo>
                    <a:lnTo>
                      <a:pt x="304" y="60"/>
                    </a:lnTo>
                    <a:lnTo>
                      <a:pt x="306" y="61"/>
                    </a:lnTo>
                    <a:lnTo>
                      <a:pt x="308" y="62"/>
                    </a:lnTo>
                    <a:lnTo>
                      <a:pt x="310" y="62"/>
                    </a:lnTo>
                    <a:lnTo>
                      <a:pt x="312" y="61"/>
                    </a:lnTo>
                    <a:lnTo>
                      <a:pt x="314" y="62"/>
                    </a:lnTo>
                    <a:lnTo>
                      <a:pt x="317" y="62"/>
                    </a:lnTo>
                    <a:lnTo>
                      <a:pt x="319" y="62"/>
                    </a:lnTo>
                    <a:lnTo>
                      <a:pt x="322" y="61"/>
                    </a:lnTo>
                    <a:lnTo>
                      <a:pt x="325" y="60"/>
                    </a:lnTo>
                    <a:lnTo>
                      <a:pt x="328" y="59"/>
                    </a:lnTo>
                    <a:lnTo>
                      <a:pt x="330" y="59"/>
                    </a:lnTo>
                    <a:lnTo>
                      <a:pt x="333" y="58"/>
                    </a:lnTo>
                    <a:lnTo>
                      <a:pt x="334" y="59"/>
                    </a:lnTo>
                    <a:lnTo>
                      <a:pt x="335" y="60"/>
                    </a:lnTo>
                    <a:lnTo>
                      <a:pt x="336" y="61"/>
                    </a:lnTo>
                    <a:lnTo>
                      <a:pt x="337" y="62"/>
                    </a:lnTo>
                    <a:lnTo>
                      <a:pt x="339" y="62"/>
                    </a:lnTo>
                    <a:lnTo>
                      <a:pt x="340" y="61"/>
                    </a:lnTo>
                    <a:lnTo>
                      <a:pt x="342" y="60"/>
                    </a:lnTo>
                    <a:lnTo>
                      <a:pt x="343" y="60"/>
                    </a:lnTo>
                    <a:lnTo>
                      <a:pt x="345" y="59"/>
                    </a:lnTo>
                    <a:lnTo>
                      <a:pt x="347" y="58"/>
                    </a:lnTo>
                    <a:lnTo>
                      <a:pt x="349" y="58"/>
                    </a:lnTo>
                    <a:lnTo>
                      <a:pt x="351" y="56"/>
                    </a:lnTo>
                    <a:lnTo>
                      <a:pt x="353" y="56"/>
                    </a:lnTo>
                    <a:lnTo>
                      <a:pt x="355" y="55"/>
                    </a:lnTo>
                    <a:lnTo>
                      <a:pt x="356" y="55"/>
                    </a:lnTo>
                    <a:lnTo>
                      <a:pt x="358" y="55"/>
                    </a:lnTo>
                    <a:lnTo>
                      <a:pt x="359" y="55"/>
                    </a:lnTo>
                    <a:lnTo>
                      <a:pt x="360" y="56"/>
                    </a:lnTo>
                    <a:lnTo>
                      <a:pt x="359" y="58"/>
                    </a:lnTo>
                    <a:lnTo>
                      <a:pt x="358" y="58"/>
                    </a:lnTo>
                    <a:lnTo>
                      <a:pt x="356" y="59"/>
                    </a:lnTo>
                    <a:lnTo>
                      <a:pt x="354" y="60"/>
                    </a:lnTo>
                    <a:lnTo>
                      <a:pt x="353" y="60"/>
                    </a:lnTo>
                    <a:lnTo>
                      <a:pt x="352" y="61"/>
                    </a:lnTo>
                    <a:lnTo>
                      <a:pt x="353" y="62"/>
                    </a:lnTo>
                    <a:lnTo>
                      <a:pt x="355" y="64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60" y="65"/>
                    </a:lnTo>
                    <a:lnTo>
                      <a:pt x="362" y="65"/>
                    </a:lnTo>
                    <a:lnTo>
                      <a:pt x="363" y="65"/>
                    </a:lnTo>
                    <a:lnTo>
                      <a:pt x="364" y="65"/>
                    </a:lnTo>
                    <a:lnTo>
                      <a:pt x="366" y="65"/>
                    </a:lnTo>
                    <a:lnTo>
                      <a:pt x="366" y="66"/>
                    </a:lnTo>
                    <a:lnTo>
                      <a:pt x="366" y="67"/>
                    </a:lnTo>
                    <a:lnTo>
                      <a:pt x="365" y="68"/>
                    </a:lnTo>
                    <a:lnTo>
                      <a:pt x="364" y="69"/>
                    </a:lnTo>
                    <a:lnTo>
                      <a:pt x="361" y="69"/>
                    </a:lnTo>
                    <a:lnTo>
                      <a:pt x="359" y="71"/>
                    </a:lnTo>
                    <a:lnTo>
                      <a:pt x="357" y="71"/>
                    </a:lnTo>
                    <a:lnTo>
                      <a:pt x="355" y="71"/>
                    </a:lnTo>
                    <a:lnTo>
                      <a:pt x="353" y="72"/>
                    </a:lnTo>
                    <a:lnTo>
                      <a:pt x="355" y="72"/>
                    </a:lnTo>
                    <a:lnTo>
                      <a:pt x="357" y="73"/>
                    </a:lnTo>
                    <a:lnTo>
                      <a:pt x="359" y="73"/>
                    </a:lnTo>
                    <a:lnTo>
                      <a:pt x="362" y="73"/>
                    </a:lnTo>
                    <a:lnTo>
                      <a:pt x="363" y="73"/>
                    </a:lnTo>
                    <a:lnTo>
                      <a:pt x="365" y="73"/>
                    </a:lnTo>
                    <a:lnTo>
                      <a:pt x="366" y="73"/>
                    </a:lnTo>
                    <a:lnTo>
                      <a:pt x="367" y="74"/>
                    </a:lnTo>
                    <a:lnTo>
                      <a:pt x="366" y="75"/>
                    </a:lnTo>
                    <a:lnTo>
                      <a:pt x="365" y="76"/>
                    </a:lnTo>
                    <a:lnTo>
                      <a:pt x="364" y="78"/>
                    </a:lnTo>
                    <a:lnTo>
                      <a:pt x="362" y="78"/>
                    </a:lnTo>
                    <a:lnTo>
                      <a:pt x="359" y="78"/>
                    </a:lnTo>
                    <a:lnTo>
                      <a:pt x="356" y="78"/>
                    </a:lnTo>
                    <a:lnTo>
                      <a:pt x="353" y="78"/>
                    </a:lnTo>
                    <a:lnTo>
                      <a:pt x="350" y="78"/>
                    </a:lnTo>
                    <a:lnTo>
                      <a:pt x="352" y="79"/>
                    </a:lnTo>
                    <a:lnTo>
                      <a:pt x="354" y="80"/>
                    </a:lnTo>
                    <a:lnTo>
                      <a:pt x="357" y="80"/>
                    </a:lnTo>
                    <a:lnTo>
                      <a:pt x="359" y="81"/>
                    </a:lnTo>
                    <a:lnTo>
                      <a:pt x="361" y="81"/>
                    </a:lnTo>
                    <a:lnTo>
                      <a:pt x="362" y="81"/>
                    </a:lnTo>
                    <a:lnTo>
                      <a:pt x="364" y="81"/>
                    </a:lnTo>
                    <a:lnTo>
                      <a:pt x="364" y="82"/>
                    </a:lnTo>
                    <a:lnTo>
                      <a:pt x="364" y="84"/>
                    </a:lnTo>
                    <a:lnTo>
                      <a:pt x="362" y="85"/>
                    </a:lnTo>
                    <a:lnTo>
                      <a:pt x="360" y="85"/>
                    </a:lnTo>
                    <a:lnTo>
                      <a:pt x="358" y="85"/>
                    </a:lnTo>
                    <a:lnTo>
                      <a:pt x="355" y="86"/>
                    </a:lnTo>
                    <a:lnTo>
                      <a:pt x="352" y="85"/>
                    </a:lnTo>
                    <a:lnTo>
                      <a:pt x="350" y="85"/>
                    </a:lnTo>
                    <a:lnTo>
                      <a:pt x="347" y="85"/>
                    </a:lnTo>
                    <a:lnTo>
                      <a:pt x="350" y="86"/>
                    </a:lnTo>
                    <a:lnTo>
                      <a:pt x="352" y="87"/>
                    </a:lnTo>
                    <a:lnTo>
                      <a:pt x="354" y="87"/>
                    </a:lnTo>
                    <a:lnTo>
                      <a:pt x="357" y="87"/>
                    </a:lnTo>
                    <a:lnTo>
                      <a:pt x="359" y="87"/>
                    </a:lnTo>
                    <a:lnTo>
                      <a:pt x="361" y="87"/>
                    </a:lnTo>
                    <a:lnTo>
                      <a:pt x="362" y="88"/>
                    </a:lnTo>
                    <a:lnTo>
                      <a:pt x="361" y="89"/>
                    </a:lnTo>
                    <a:lnTo>
                      <a:pt x="360" y="91"/>
                    </a:lnTo>
                    <a:lnTo>
                      <a:pt x="358" y="92"/>
                    </a:lnTo>
                    <a:lnTo>
                      <a:pt x="356" y="93"/>
                    </a:lnTo>
                    <a:lnTo>
                      <a:pt x="353" y="93"/>
                    </a:lnTo>
                    <a:lnTo>
                      <a:pt x="350" y="93"/>
                    </a:lnTo>
                    <a:lnTo>
                      <a:pt x="347" y="93"/>
                    </a:lnTo>
                    <a:lnTo>
                      <a:pt x="345" y="93"/>
                    </a:lnTo>
                    <a:lnTo>
                      <a:pt x="342" y="93"/>
                    </a:lnTo>
                    <a:lnTo>
                      <a:pt x="339" y="93"/>
                    </a:lnTo>
                    <a:lnTo>
                      <a:pt x="336" y="93"/>
                    </a:lnTo>
                    <a:lnTo>
                      <a:pt x="333" y="92"/>
                    </a:lnTo>
                    <a:lnTo>
                      <a:pt x="330" y="92"/>
                    </a:lnTo>
                    <a:lnTo>
                      <a:pt x="327" y="91"/>
                    </a:lnTo>
                    <a:lnTo>
                      <a:pt x="324" y="91"/>
                    </a:lnTo>
                    <a:lnTo>
                      <a:pt x="321" y="89"/>
                    </a:lnTo>
                    <a:lnTo>
                      <a:pt x="318" y="88"/>
                    </a:lnTo>
                    <a:lnTo>
                      <a:pt x="315" y="87"/>
                    </a:lnTo>
                    <a:lnTo>
                      <a:pt x="312" y="87"/>
                    </a:lnTo>
                    <a:lnTo>
                      <a:pt x="309" y="86"/>
                    </a:lnTo>
                    <a:lnTo>
                      <a:pt x="306" y="85"/>
                    </a:lnTo>
                    <a:lnTo>
                      <a:pt x="303" y="84"/>
                    </a:lnTo>
                    <a:lnTo>
                      <a:pt x="300" y="84"/>
                    </a:lnTo>
                    <a:lnTo>
                      <a:pt x="297" y="82"/>
                    </a:lnTo>
                    <a:lnTo>
                      <a:pt x="296" y="84"/>
                    </a:lnTo>
                    <a:lnTo>
                      <a:pt x="296" y="82"/>
                    </a:lnTo>
                    <a:lnTo>
                      <a:pt x="295" y="82"/>
                    </a:lnTo>
                    <a:lnTo>
                      <a:pt x="295" y="81"/>
                    </a:lnTo>
                    <a:lnTo>
                      <a:pt x="291" y="80"/>
                    </a:lnTo>
                    <a:lnTo>
                      <a:pt x="290" y="80"/>
                    </a:lnTo>
                    <a:lnTo>
                      <a:pt x="289" y="80"/>
                    </a:lnTo>
                    <a:lnTo>
                      <a:pt x="288" y="80"/>
                    </a:lnTo>
                    <a:lnTo>
                      <a:pt x="287" y="80"/>
                    </a:lnTo>
                    <a:lnTo>
                      <a:pt x="287" y="79"/>
                    </a:lnTo>
                    <a:lnTo>
                      <a:pt x="286" y="79"/>
                    </a:lnTo>
                    <a:lnTo>
                      <a:pt x="285" y="79"/>
                    </a:lnTo>
                    <a:lnTo>
                      <a:pt x="280" y="79"/>
                    </a:lnTo>
                    <a:lnTo>
                      <a:pt x="279" y="80"/>
                    </a:lnTo>
                    <a:lnTo>
                      <a:pt x="278" y="80"/>
                    </a:lnTo>
                    <a:lnTo>
                      <a:pt x="277" y="80"/>
                    </a:lnTo>
                    <a:lnTo>
                      <a:pt x="275" y="80"/>
                    </a:lnTo>
                    <a:lnTo>
                      <a:pt x="274" y="80"/>
                    </a:lnTo>
                    <a:lnTo>
                      <a:pt x="272" y="80"/>
                    </a:lnTo>
                    <a:lnTo>
                      <a:pt x="270" y="80"/>
                    </a:lnTo>
                    <a:lnTo>
                      <a:pt x="268" y="80"/>
                    </a:lnTo>
                    <a:lnTo>
                      <a:pt x="267" y="80"/>
                    </a:lnTo>
                    <a:lnTo>
                      <a:pt x="266" y="79"/>
                    </a:lnTo>
                    <a:lnTo>
                      <a:pt x="265" y="79"/>
                    </a:lnTo>
                    <a:lnTo>
                      <a:pt x="264" y="79"/>
                    </a:lnTo>
                    <a:lnTo>
                      <a:pt x="263" y="79"/>
                    </a:lnTo>
                    <a:lnTo>
                      <a:pt x="262" y="78"/>
                    </a:lnTo>
                    <a:lnTo>
                      <a:pt x="262" y="80"/>
                    </a:lnTo>
                    <a:lnTo>
                      <a:pt x="261" y="80"/>
                    </a:lnTo>
                    <a:lnTo>
                      <a:pt x="259" y="79"/>
                    </a:lnTo>
                    <a:lnTo>
                      <a:pt x="258" y="79"/>
                    </a:lnTo>
                    <a:lnTo>
                      <a:pt x="257" y="79"/>
                    </a:lnTo>
                    <a:lnTo>
                      <a:pt x="256" y="79"/>
                    </a:lnTo>
                    <a:lnTo>
                      <a:pt x="255" y="78"/>
                    </a:lnTo>
                    <a:lnTo>
                      <a:pt x="254" y="78"/>
                    </a:lnTo>
                    <a:lnTo>
                      <a:pt x="253" y="79"/>
                    </a:lnTo>
                    <a:lnTo>
                      <a:pt x="253" y="80"/>
                    </a:lnTo>
                    <a:lnTo>
                      <a:pt x="252" y="80"/>
                    </a:lnTo>
                    <a:lnTo>
                      <a:pt x="252" y="82"/>
                    </a:lnTo>
                    <a:lnTo>
                      <a:pt x="249" y="81"/>
                    </a:lnTo>
                    <a:lnTo>
                      <a:pt x="247" y="81"/>
                    </a:lnTo>
                    <a:lnTo>
                      <a:pt x="246" y="81"/>
                    </a:lnTo>
                    <a:lnTo>
                      <a:pt x="244" y="82"/>
                    </a:lnTo>
                    <a:lnTo>
                      <a:pt x="243" y="82"/>
                    </a:lnTo>
                    <a:lnTo>
                      <a:pt x="242" y="84"/>
                    </a:lnTo>
                    <a:lnTo>
                      <a:pt x="241" y="84"/>
                    </a:lnTo>
                    <a:lnTo>
                      <a:pt x="239" y="82"/>
                    </a:lnTo>
                    <a:lnTo>
                      <a:pt x="239" y="87"/>
                    </a:lnTo>
                    <a:lnTo>
                      <a:pt x="234" y="85"/>
                    </a:lnTo>
                    <a:lnTo>
                      <a:pt x="231" y="85"/>
                    </a:lnTo>
                    <a:lnTo>
                      <a:pt x="231" y="86"/>
                    </a:lnTo>
                    <a:lnTo>
                      <a:pt x="232" y="86"/>
                    </a:lnTo>
                    <a:lnTo>
                      <a:pt x="233" y="87"/>
                    </a:lnTo>
                    <a:lnTo>
                      <a:pt x="232" y="87"/>
                    </a:lnTo>
                    <a:lnTo>
                      <a:pt x="229" y="85"/>
                    </a:lnTo>
                    <a:lnTo>
                      <a:pt x="230" y="87"/>
                    </a:lnTo>
                    <a:lnTo>
                      <a:pt x="230" y="88"/>
                    </a:lnTo>
                    <a:lnTo>
                      <a:pt x="230" y="89"/>
                    </a:lnTo>
                    <a:lnTo>
                      <a:pt x="231" y="91"/>
                    </a:lnTo>
                    <a:lnTo>
                      <a:pt x="230" y="91"/>
                    </a:lnTo>
                    <a:lnTo>
                      <a:pt x="230" y="89"/>
                    </a:lnTo>
                    <a:lnTo>
                      <a:pt x="228" y="87"/>
                    </a:lnTo>
                    <a:lnTo>
                      <a:pt x="228" y="88"/>
                    </a:lnTo>
                    <a:lnTo>
                      <a:pt x="228" y="89"/>
                    </a:lnTo>
                    <a:lnTo>
                      <a:pt x="228" y="91"/>
                    </a:lnTo>
                    <a:lnTo>
                      <a:pt x="227" y="92"/>
                    </a:lnTo>
                    <a:lnTo>
                      <a:pt x="227" y="93"/>
                    </a:lnTo>
                    <a:lnTo>
                      <a:pt x="227" y="94"/>
                    </a:lnTo>
                    <a:lnTo>
                      <a:pt x="227" y="95"/>
                    </a:lnTo>
                    <a:lnTo>
                      <a:pt x="227" y="93"/>
                    </a:lnTo>
                    <a:lnTo>
                      <a:pt x="227" y="92"/>
                    </a:lnTo>
                    <a:lnTo>
                      <a:pt x="227" y="91"/>
                    </a:lnTo>
                    <a:lnTo>
                      <a:pt x="226" y="91"/>
                    </a:lnTo>
                    <a:lnTo>
                      <a:pt x="226" y="92"/>
                    </a:lnTo>
                    <a:lnTo>
                      <a:pt x="226" y="93"/>
                    </a:lnTo>
                    <a:lnTo>
                      <a:pt x="223" y="91"/>
                    </a:lnTo>
                    <a:lnTo>
                      <a:pt x="223" y="93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2" y="98"/>
                    </a:lnTo>
                    <a:lnTo>
                      <a:pt x="222" y="96"/>
                    </a:lnTo>
                    <a:lnTo>
                      <a:pt x="222" y="94"/>
                    </a:lnTo>
                    <a:lnTo>
                      <a:pt x="222" y="88"/>
                    </a:lnTo>
                    <a:lnTo>
                      <a:pt x="220" y="85"/>
                    </a:lnTo>
                    <a:lnTo>
                      <a:pt x="220" y="87"/>
                    </a:lnTo>
                    <a:lnTo>
                      <a:pt x="219" y="87"/>
                    </a:lnTo>
                    <a:lnTo>
                      <a:pt x="219" y="89"/>
                    </a:lnTo>
                    <a:lnTo>
                      <a:pt x="219" y="91"/>
                    </a:lnTo>
                    <a:lnTo>
                      <a:pt x="219" y="92"/>
                    </a:lnTo>
                    <a:lnTo>
                      <a:pt x="219" y="93"/>
                    </a:lnTo>
                    <a:lnTo>
                      <a:pt x="219" y="94"/>
                    </a:lnTo>
                    <a:lnTo>
                      <a:pt x="220" y="95"/>
                    </a:lnTo>
                    <a:lnTo>
                      <a:pt x="220" y="98"/>
                    </a:lnTo>
                    <a:lnTo>
                      <a:pt x="221" y="99"/>
                    </a:lnTo>
                    <a:lnTo>
                      <a:pt x="221" y="100"/>
                    </a:lnTo>
                    <a:lnTo>
                      <a:pt x="221" y="101"/>
                    </a:lnTo>
                    <a:lnTo>
                      <a:pt x="220" y="101"/>
                    </a:lnTo>
                    <a:lnTo>
                      <a:pt x="220" y="100"/>
                    </a:lnTo>
                    <a:lnTo>
                      <a:pt x="219" y="100"/>
                    </a:lnTo>
                    <a:lnTo>
                      <a:pt x="219" y="99"/>
                    </a:lnTo>
                    <a:lnTo>
                      <a:pt x="218" y="98"/>
                    </a:lnTo>
                    <a:lnTo>
                      <a:pt x="217" y="98"/>
                    </a:lnTo>
                    <a:lnTo>
                      <a:pt x="217" y="96"/>
                    </a:lnTo>
                    <a:lnTo>
                      <a:pt x="216" y="96"/>
                    </a:lnTo>
                    <a:lnTo>
                      <a:pt x="216" y="98"/>
                    </a:lnTo>
                    <a:lnTo>
                      <a:pt x="216" y="99"/>
                    </a:lnTo>
                    <a:lnTo>
                      <a:pt x="216" y="100"/>
                    </a:lnTo>
                    <a:lnTo>
                      <a:pt x="216" y="101"/>
                    </a:lnTo>
                    <a:lnTo>
                      <a:pt x="216" y="102"/>
                    </a:lnTo>
                    <a:lnTo>
                      <a:pt x="216" y="104"/>
                    </a:lnTo>
                    <a:lnTo>
                      <a:pt x="216" y="102"/>
                    </a:lnTo>
                    <a:lnTo>
                      <a:pt x="215" y="101"/>
                    </a:lnTo>
                    <a:lnTo>
                      <a:pt x="214" y="101"/>
                    </a:lnTo>
                    <a:lnTo>
                      <a:pt x="213" y="100"/>
                    </a:lnTo>
                    <a:lnTo>
                      <a:pt x="212" y="99"/>
                    </a:lnTo>
                    <a:lnTo>
                      <a:pt x="211" y="100"/>
                    </a:lnTo>
                    <a:lnTo>
                      <a:pt x="211" y="101"/>
                    </a:lnTo>
                    <a:lnTo>
                      <a:pt x="211" y="102"/>
                    </a:lnTo>
                    <a:lnTo>
                      <a:pt x="211" y="104"/>
                    </a:lnTo>
                    <a:lnTo>
                      <a:pt x="210" y="104"/>
                    </a:lnTo>
                    <a:lnTo>
                      <a:pt x="210" y="102"/>
                    </a:lnTo>
                    <a:lnTo>
                      <a:pt x="209" y="102"/>
                    </a:lnTo>
                    <a:lnTo>
                      <a:pt x="208" y="101"/>
                    </a:lnTo>
                    <a:lnTo>
                      <a:pt x="207" y="104"/>
                    </a:lnTo>
                    <a:lnTo>
                      <a:pt x="207" y="105"/>
                    </a:lnTo>
                    <a:lnTo>
                      <a:pt x="206" y="105"/>
                    </a:lnTo>
                    <a:lnTo>
                      <a:pt x="204" y="106"/>
                    </a:lnTo>
                    <a:lnTo>
                      <a:pt x="204" y="107"/>
                    </a:lnTo>
                    <a:lnTo>
                      <a:pt x="203" y="108"/>
                    </a:lnTo>
                    <a:lnTo>
                      <a:pt x="203" y="109"/>
                    </a:lnTo>
                    <a:lnTo>
                      <a:pt x="203" y="111"/>
                    </a:lnTo>
                    <a:lnTo>
                      <a:pt x="201" y="111"/>
                    </a:lnTo>
                    <a:lnTo>
                      <a:pt x="200" y="112"/>
                    </a:lnTo>
                    <a:lnTo>
                      <a:pt x="200" y="113"/>
                    </a:lnTo>
                    <a:lnTo>
                      <a:pt x="199" y="114"/>
                    </a:lnTo>
                    <a:lnTo>
                      <a:pt x="198" y="117"/>
                    </a:lnTo>
                    <a:lnTo>
                      <a:pt x="198" y="119"/>
                    </a:lnTo>
                    <a:lnTo>
                      <a:pt x="197" y="121"/>
                    </a:lnTo>
                    <a:lnTo>
                      <a:pt x="197" y="122"/>
                    </a:lnTo>
                    <a:lnTo>
                      <a:pt x="197" y="121"/>
                    </a:lnTo>
                    <a:lnTo>
                      <a:pt x="196" y="120"/>
                    </a:lnTo>
                    <a:lnTo>
                      <a:pt x="195" y="121"/>
                    </a:lnTo>
                    <a:lnTo>
                      <a:pt x="194" y="121"/>
                    </a:lnTo>
                    <a:lnTo>
                      <a:pt x="192" y="121"/>
                    </a:lnTo>
                    <a:lnTo>
                      <a:pt x="191" y="122"/>
                    </a:lnTo>
                    <a:lnTo>
                      <a:pt x="189" y="122"/>
                    </a:lnTo>
                    <a:lnTo>
                      <a:pt x="188" y="125"/>
                    </a:lnTo>
                    <a:lnTo>
                      <a:pt x="187" y="127"/>
                    </a:lnTo>
                    <a:lnTo>
                      <a:pt x="187" y="128"/>
                    </a:lnTo>
                    <a:lnTo>
                      <a:pt x="187" y="131"/>
                    </a:lnTo>
                    <a:lnTo>
                      <a:pt x="187" y="133"/>
                    </a:lnTo>
                    <a:lnTo>
                      <a:pt x="187" y="135"/>
                    </a:lnTo>
                    <a:lnTo>
                      <a:pt x="187" y="138"/>
                    </a:lnTo>
                    <a:lnTo>
                      <a:pt x="187" y="140"/>
                    </a:lnTo>
                    <a:lnTo>
                      <a:pt x="185" y="140"/>
                    </a:lnTo>
                    <a:lnTo>
                      <a:pt x="184" y="141"/>
                    </a:lnTo>
                    <a:lnTo>
                      <a:pt x="182" y="142"/>
                    </a:lnTo>
                    <a:lnTo>
                      <a:pt x="181" y="144"/>
                    </a:lnTo>
                    <a:lnTo>
                      <a:pt x="180" y="145"/>
                    </a:lnTo>
                    <a:lnTo>
                      <a:pt x="178" y="146"/>
                    </a:lnTo>
                    <a:lnTo>
                      <a:pt x="177" y="147"/>
                    </a:lnTo>
                    <a:lnTo>
                      <a:pt x="176" y="149"/>
                    </a:lnTo>
                    <a:lnTo>
                      <a:pt x="176" y="148"/>
                    </a:lnTo>
                    <a:lnTo>
                      <a:pt x="176" y="147"/>
                    </a:lnTo>
                    <a:lnTo>
                      <a:pt x="175" y="146"/>
                    </a:lnTo>
                    <a:lnTo>
                      <a:pt x="175" y="145"/>
                    </a:lnTo>
                    <a:lnTo>
                      <a:pt x="174" y="144"/>
                    </a:lnTo>
                    <a:lnTo>
                      <a:pt x="174" y="142"/>
                    </a:lnTo>
                    <a:lnTo>
                      <a:pt x="174" y="141"/>
                    </a:lnTo>
                    <a:lnTo>
                      <a:pt x="173" y="144"/>
                    </a:lnTo>
                    <a:lnTo>
                      <a:pt x="172" y="146"/>
                    </a:lnTo>
                    <a:lnTo>
                      <a:pt x="172" y="148"/>
                    </a:lnTo>
                    <a:lnTo>
                      <a:pt x="171" y="149"/>
                    </a:lnTo>
                    <a:lnTo>
                      <a:pt x="171" y="152"/>
                    </a:lnTo>
                    <a:lnTo>
                      <a:pt x="170" y="154"/>
                    </a:lnTo>
                    <a:lnTo>
                      <a:pt x="170" y="157"/>
                    </a:lnTo>
                    <a:lnTo>
                      <a:pt x="170" y="159"/>
                    </a:lnTo>
                    <a:lnTo>
                      <a:pt x="169" y="160"/>
                    </a:lnTo>
                    <a:lnTo>
                      <a:pt x="168" y="161"/>
                    </a:lnTo>
                    <a:lnTo>
                      <a:pt x="167" y="161"/>
                    </a:lnTo>
                    <a:lnTo>
                      <a:pt x="166" y="162"/>
                    </a:lnTo>
                    <a:lnTo>
                      <a:pt x="166" y="161"/>
                    </a:lnTo>
                    <a:lnTo>
                      <a:pt x="165" y="161"/>
                    </a:lnTo>
                    <a:lnTo>
                      <a:pt x="164" y="160"/>
                    </a:lnTo>
                    <a:lnTo>
                      <a:pt x="163" y="159"/>
                    </a:lnTo>
                    <a:lnTo>
                      <a:pt x="163" y="160"/>
                    </a:lnTo>
                    <a:lnTo>
                      <a:pt x="162" y="161"/>
                    </a:lnTo>
                    <a:lnTo>
                      <a:pt x="162" y="162"/>
                    </a:lnTo>
                    <a:lnTo>
                      <a:pt x="161" y="164"/>
                    </a:lnTo>
                    <a:lnTo>
                      <a:pt x="159" y="167"/>
                    </a:lnTo>
                    <a:lnTo>
                      <a:pt x="159" y="168"/>
                    </a:lnTo>
                    <a:lnTo>
                      <a:pt x="159" y="169"/>
                    </a:lnTo>
                    <a:lnTo>
                      <a:pt x="158" y="169"/>
                    </a:lnTo>
                    <a:lnTo>
                      <a:pt x="158" y="171"/>
                    </a:lnTo>
                    <a:lnTo>
                      <a:pt x="158" y="172"/>
                    </a:lnTo>
                    <a:lnTo>
                      <a:pt x="158" y="173"/>
                    </a:lnTo>
                    <a:lnTo>
                      <a:pt x="156" y="173"/>
                    </a:lnTo>
                    <a:lnTo>
                      <a:pt x="155" y="172"/>
                    </a:lnTo>
                    <a:lnTo>
                      <a:pt x="154" y="171"/>
                    </a:lnTo>
                    <a:lnTo>
                      <a:pt x="154" y="172"/>
                    </a:lnTo>
                    <a:lnTo>
                      <a:pt x="154" y="174"/>
                    </a:lnTo>
                    <a:lnTo>
                      <a:pt x="154" y="178"/>
                    </a:lnTo>
                    <a:lnTo>
                      <a:pt x="153" y="178"/>
                    </a:lnTo>
                    <a:lnTo>
                      <a:pt x="152" y="177"/>
                    </a:lnTo>
                    <a:lnTo>
                      <a:pt x="151" y="177"/>
                    </a:lnTo>
                    <a:lnTo>
                      <a:pt x="150" y="179"/>
                    </a:lnTo>
                    <a:lnTo>
                      <a:pt x="150" y="180"/>
                    </a:lnTo>
                    <a:lnTo>
                      <a:pt x="149" y="180"/>
                    </a:lnTo>
                    <a:lnTo>
                      <a:pt x="149" y="179"/>
                    </a:lnTo>
                    <a:lnTo>
                      <a:pt x="148" y="179"/>
                    </a:lnTo>
                    <a:lnTo>
                      <a:pt x="147" y="178"/>
                    </a:lnTo>
                    <a:lnTo>
                      <a:pt x="147" y="179"/>
                    </a:lnTo>
                    <a:lnTo>
                      <a:pt x="147" y="181"/>
                    </a:lnTo>
                    <a:lnTo>
                      <a:pt x="141" y="177"/>
                    </a:lnTo>
                    <a:lnTo>
                      <a:pt x="138" y="173"/>
                    </a:lnTo>
                    <a:lnTo>
                      <a:pt x="138" y="175"/>
                    </a:lnTo>
                    <a:lnTo>
                      <a:pt x="138" y="177"/>
                    </a:lnTo>
                    <a:lnTo>
                      <a:pt x="137" y="177"/>
                    </a:lnTo>
                    <a:lnTo>
                      <a:pt x="136" y="177"/>
                    </a:lnTo>
                    <a:lnTo>
                      <a:pt x="135" y="175"/>
                    </a:lnTo>
                    <a:lnTo>
                      <a:pt x="135" y="174"/>
                    </a:lnTo>
                    <a:lnTo>
                      <a:pt x="134" y="175"/>
                    </a:lnTo>
                    <a:lnTo>
                      <a:pt x="134" y="177"/>
                    </a:lnTo>
                    <a:lnTo>
                      <a:pt x="133" y="177"/>
                    </a:lnTo>
                    <a:lnTo>
                      <a:pt x="132" y="178"/>
                    </a:lnTo>
                    <a:lnTo>
                      <a:pt x="131" y="178"/>
                    </a:lnTo>
                    <a:lnTo>
                      <a:pt x="130" y="178"/>
                    </a:lnTo>
                    <a:lnTo>
                      <a:pt x="129" y="179"/>
                    </a:lnTo>
                    <a:lnTo>
                      <a:pt x="129" y="180"/>
                    </a:lnTo>
                    <a:lnTo>
                      <a:pt x="128" y="181"/>
                    </a:lnTo>
                    <a:lnTo>
                      <a:pt x="128" y="182"/>
                    </a:lnTo>
                    <a:lnTo>
                      <a:pt x="126" y="180"/>
                    </a:lnTo>
                    <a:lnTo>
                      <a:pt x="125" y="180"/>
                    </a:lnTo>
                    <a:lnTo>
                      <a:pt x="125" y="181"/>
                    </a:lnTo>
                    <a:lnTo>
                      <a:pt x="125" y="182"/>
                    </a:lnTo>
                    <a:lnTo>
                      <a:pt x="125" y="184"/>
                    </a:lnTo>
                    <a:lnTo>
                      <a:pt x="124" y="184"/>
                    </a:lnTo>
                    <a:lnTo>
                      <a:pt x="122" y="182"/>
                    </a:lnTo>
                    <a:lnTo>
                      <a:pt x="122" y="184"/>
                    </a:lnTo>
                    <a:lnTo>
                      <a:pt x="122" y="185"/>
                    </a:lnTo>
                    <a:lnTo>
                      <a:pt x="121" y="186"/>
                    </a:lnTo>
                    <a:lnTo>
                      <a:pt x="121" y="187"/>
                    </a:lnTo>
                    <a:lnTo>
                      <a:pt x="120" y="188"/>
                    </a:lnTo>
                    <a:lnTo>
                      <a:pt x="120" y="189"/>
                    </a:lnTo>
                    <a:lnTo>
                      <a:pt x="119" y="189"/>
                    </a:lnTo>
                    <a:lnTo>
                      <a:pt x="119" y="191"/>
                    </a:lnTo>
                    <a:lnTo>
                      <a:pt x="119" y="189"/>
                    </a:lnTo>
                    <a:lnTo>
                      <a:pt x="118" y="189"/>
                    </a:lnTo>
                    <a:lnTo>
                      <a:pt x="117" y="188"/>
                    </a:lnTo>
                    <a:lnTo>
                      <a:pt x="116" y="188"/>
                    </a:lnTo>
                    <a:lnTo>
                      <a:pt x="115" y="188"/>
                    </a:lnTo>
                    <a:lnTo>
                      <a:pt x="114" y="187"/>
                    </a:lnTo>
                    <a:lnTo>
                      <a:pt x="113" y="187"/>
                    </a:lnTo>
                    <a:lnTo>
                      <a:pt x="111" y="187"/>
                    </a:lnTo>
                    <a:lnTo>
                      <a:pt x="111" y="188"/>
                    </a:lnTo>
                    <a:lnTo>
                      <a:pt x="111" y="191"/>
                    </a:lnTo>
                    <a:lnTo>
                      <a:pt x="110" y="192"/>
                    </a:lnTo>
                    <a:lnTo>
                      <a:pt x="109" y="194"/>
                    </a:lnTo>
                    <a:lnTo>
                      <a:pt x="107" y="197"/>
                    </a:lnTo>
                    <a:lnTo>
                      <a:pt x="106" y="199"/>
                    </a:lnTo>
                    <a:lnTo>
                      <a:pt x="105" y="200"/>
                    </a:lnTo>
                    <a:lnTo>
                      <a:pt x="104" y="200"/>
                    </a:lnTo>
                    <a:lnTo>
                      <a:pt x="99" y="204"/>
                    </a:lnTo>
                    <a:lnTo>
                      <a:pt x="98" y="201"/>
                    </a:lnTo>
                    <a:lnTo>
                      <a:pt x="97" y="200"/>
                    </a:lnTo>
                    <a:lnTo>
                      <a:pt x="97" y="199"/>
                    </a:lnTo>
                    <a:lnTo>
                      <a:pt x="98" y="199"/>
                    </a:lnTo>
                    <a:lnTo>
                      <a:pt x="98" y="198"/>
                    </a:lnTo>
                    <a:lnTo>
                      <a:pt x="98" y="195"/>
                    </a:lnTo>
                    <a:lnTo>
                      <a:pt x="92" y="204"/>
                    </a:lnTo>
                    <a:lnTo>
                      <a:pt x="90" y="204"/>
                    </a:lnTo>
                    <a:lnTo>
                      <a:pt x="89" y="204"/>
                    </a:lnTo>
                    <a:lnTo>
                      <a:pt x="88" y="205"/>
                    </a:lnTo>
                    <a:lnTo>
                      <a:pt x="87" y="205"/>
                    </a:lnTo>
                    <a:lnTo>
                      <a:pt x="87" y="204"/>
                    </a:lnTo>
                    <a:lnTo>
                      <a:pt x="86" y="204"/>
                    </a:lnTo>
                    <a:lnTo>
                      <a:pt x="85" y="202"/>
                    </a:lnTo>
                    <a:lnTo>
                      <a:pt x="82" y="205"/>
                    </a:lnTo>
                    <a:lnTo>
                      <a:pt x="76" y="200"/>
                    </a:lnTo>
                    <a:lnTo>
                      <a:pt x="76" y="201"/>
                    </a:lnTo>
                    <a:lnTo>
                      <a:pt x="75" y="202"/>
                    </a:lnTo>
                    <a:lnTo>
                      <a:pt x="75" y="204"/>
                    </a:lnTo>
                    <a:lnTo>
                      <a:pt x="74" y="205"/>
                    </a:lnTo>
                    <a:lnTo>
                      <a:pt x="74" y="206"/>
                    </a:lnTo>
                    <a:lnTo>
                      <a:pt x="73" y="207"/>
                    </a:lnTo>
                    <a:lnTo>
                      <a:pt x="72" y="208"/>
                    </a:lnTo>
                    <a:lnTo>
                      <a:pt x="71" y="209"/>
                    </a:lnTo>
                    <a:lnTo>
                      <a:pt x="70" y="207"/>
                    </a:lnTo>
                    <a:lnTo>
                      <a:pt x="68" y="206"/>
                    </a:lnTo>
                    <a:lnTo>
                      <a:pt x="67" y="205"/>
                    </a:lnTo>
                    <a:lnTo>
                      <a:pt x="66" y="204"/>
                    </a:lnTo>
                    <a:lnTo>
                      <a:pt x="65" y="202"/>
                    </a:lnTo>
                    <a:lnTo>
                      <a:pt x="64" y="204"/>
                    </a:lnTo>
                    <a:lnTo>
                      <a:pt x="62" y="205"/>
                    </a:lnTo>
                    <a:lnTo>
                      <a:pt x="60" y="207"/>
                    </a:lnTo>
                    <a:lnTo>
                      <a:pt x="60" y="206"/>
                    </a:lnTo>
                    <a:lnTo>
                      <a:pt x="59" y="206"/>
                    </a:lnTo>
                    <a:lnTo>
                      <a:pt x="58" y="207"/>
                    </a:lnTo>
                    <a:lnTo>
                      <a:pt x="57" y="208"/>
                    </a:lnTo>
                    <a:lnTo>
                      <a:pt x="56" y="208"/>
                    </a:lnTo>
                    <a:lnTo>
                      <a:pt x="55" y="208"/>
                    </a:lnTo>
                    <a:lnTo>
                      <a:pt x="55" y="207"/>
                    </a:lnTo>
                    <a:lnTo>
                      <a:pt x="54" y="205"/>
                    </a:lnTo>
                    <a:lnTo>
                      <a:pt x="54" y="206"/>
                    </a:lnTo>
                    <a:lnTo>
                      <a:pt x="53" y="207"/>
                    </a:lnTo>
                    <a:lnTo>
                      <a:pt x="53" y="208"/>
                    </a:lnTo>
                    <a:lnTo>
                      <a:pt x="52" y="209"/>
                    </a:lnTo>
                    <a:lnTo>
                      <a:pt x="51" y="211"/>
                    </a:lnTo>
                    <a:lnTo>
                      <a:pt x="51" y="212"/>
                    </a:lnTo>
                    <a:lnTo>
                      <a:pt x="50" y="212"/>
                    </a:lnTo>
                    <a:lnTo>
                      <a:pt x="49" y="213"/>
                    </a:lnTo>
                    <a:lnTo>
                      <a:pt x="49" y="212"/>
                    </a:lnTo>
                    <a:lnTo>
                      <a:pt x="48" y="211"/>
                    </a:lnTo>
                    <a:lnTo>
                      <a:pt x="48" y="209"/>
                    </a:lnTo>
                    <a:lnTo>
                      <a:pt x="47" y="209"/>
                    </a:lnTo>
                    <a:lnTo>
                      <a:pt x="47" y="208"/>
                    </a:lnTo>
                    <a:lnTo>
                      <a:pt x="46" y="207"/>
                    </a:lnTo>
                    <a:lnTo>
                      <a:pt x="45" y="207"/>
                    </a:lnTo>
                    <a:lnTo>
                      <a:pt x="44" y="208"/>
                    </a:lnTo>
                    <a:lnTo>
                      <a:pt x="44" y="209"/>
                    </a:lnTo>
                    <a:lnTo>
                      <a:pt x="43" y="212"/>
                    </a:lnTo>
                    <a:lnTo>
                      <a:pt x="42" y="209"/>
                    </a:lnTo>
                    <a:lnTo>
                      <a:pt x="42" y="208"/>
                    </a:lnTo>
                    <a:lnTo>
                      <a:pt x="41" y="208"/>
                    </a:lnTo>
                    <a:lnTo>
                      <a:pt x="40" y="208"/>
                    </a:lnTo>
                    <a:lnTo>
                      <a:pt x="39" y="208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7" y="209"/>
                    </a:lnTo>
                    <a:lnTo>
                      <a:pt x="36" y="208"/>
                    </a:lnTo>
                    <a:lnTo>
                      <a:pt x="34" y="206"/>
                    </a:lnTo>
                    <a:lnTo>
                      <a:pt x="33" y="204"/>
                    </a:lnTo>
                    <a:lnTo>
                      <a:pt x="32" y="201"/>
                    </a:lnTo>
                    <a:lnTo>
                      <a:pt x="31" y="200"/>
                    </a:lnTo>
                    <a:lnTo>
                      <a:pt x="30" y="198"/>
                    </a:lnTo>
                    <a:lnTo>
                      <a:pt x="30" y="195"/>
                    </a:lnTo>
                    <a:lnTo>
                      <a:pt x="30" y="197"/>
                    </a:lnTo>
                    <a:lnTo>
                      <a:pt x="29" y="198"/>
                    </a:lnTo>
                    <a:lnTo>
                      <a:pt x="29" y="199"/>
                    </a:lnTo>
                    <a:lnTo>
                      <a:pt x="29" y="200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27" y="198"/>
                    </a:lnTo>
                    <a:lnTo>
                      <a:pt x="26" y="197"/>
                    </a:lnTo>
                    <a:lnTo>
                      <a:pt x="26" y="195"/>
                    </a:lnTo>
                    <a:lnTo>
                      <a:pt x="25" y="194"/>
                    </a:lnTo>
                    <a:lnTo>
                      <a:pt x="25" y="193"/>
                    </a:lnTo>
                    <a:lnTo>
                      <a:pt x="24" y="192"/>
                    </a:lnTo>
                    <a:lnTo>
                      <a:pt x="22" y="195"/>
                    </a:lnTo>
                    <a:lnTo>
                      <a:pt x="21" y="197"/>
                    </a:lnTo>
                    <a:lnTo>
                      <a:pt x="20" y="197"/>
                    </a:lnTo>
                    <a:lnTo>
                      <a:pt x="20" y="195"/>
                    </a:lnTo>
                    <a:lnTo>
                      <a:pt x="21" y="194"/>
                    </a:lnTo>
                    <a:lnTo>
                      <a:pt x="21" y="193"/>
                    </a:lnTo>
                    <a:lnTo>
                      <a:pt x="21" y="191"/>
                    </a:lnTo>
                    <a:lnTo>
                      <a:pt x="22" y="189"/>
                    </a:lnTo>
                    <a:lnTo>
                      <a:pt x="14" y="189"/>
                    </a:lnTo>
                    <a:lnTo>
                      <a:pt x="14" y="188"/>
                    </a:lnTo>
                    <a:lnTo>
                      <a:pt x="14" y="187"/>
                    </a:lnTo>
                    <a:lnTo>
                      <a:pt x="14" y="186"/>
                    </a:lnTo>
                    <a:lnTo>
                      <a:pt x="13" y="185"/>
                    </a:lnTo>
                    <a:lnTo>
                      <a:pt x="8" y="185"/>
                    </a:lnTo>
                    <a:lnTo>
                      <a:pt x="11" y="181"/>
                    </a:lnTo>
                    <a:lnTo>
                      <a:pt x="9" y="179"/>
                    </a:lnTo>
                    <a:lnTo>
                      <a:pt x="9" y="178"/>
                    </a:lnTo>
                    <a:lnTo>
                      <a:pt x="8" y="178"/>
                    </a:lnTo>
                    <a:lnTo>
                      <a:pt x="8" y="177"/>
                    </a:lnTo>
                    <a:lnTo>
                      <a:pt x="8" y="175"/>
                    </a:lnTo>
                    <a:lnTo>
                      <a:pt x="8" y="173"/>
                    </a:lnTo>
                    <a:lnTo>
                      <a:pt x="7" y="173"/>
                    </a:lnTo>
                    <a:lnTo>
                      <a:pt x="6" y="173"/>
                    </a:lnTo>
                    <a:lnTo>
                      <a:pt x="5" y="172"/>
                    </a:lnTo>
                    <a:lnTo>
                      <a:pt x="4" y="172"/>
                    </a:lnTo>
                    <a:lnTo>
                      <a:pt x="3" y="172"/>
                    </a:lnTo>
                    <a:lnTo>
                      <a:pt x="2" y="172"/>
                    </a:lnTo>
                    <a:lnTo>
                      <a:pt x="3" y="171"/>
                    </a:lnTo>
                    <a:lnTo>
                      <a:pt x="4" y="169"/>
                    </a:lnTo>
                    <a:lnTo>
                      <a:pt x="5" y="169"/>
                    </a:lnTo>
                    <a:lnTo>
                      <a:pt x="6" y="168"/>
                    </a:lnTo>
                    <a:lnTo>
                      <a:pt x="8" y="172"/>
                    </a:lnTo>
                    <a:lnTo>
                      <a:pt x="7" y="171"/>
                    </a:lnTo>
                    <a:lnTo>
                      <a:pt x="6" y="169"/>
                    </a:lnTo>
                    <a:lnTo>
                      <a:pt x="5" y="168"/>
                    </a:lnTo>
                    <a:lnTo>
                      <a:pt x="4" y="167"/>
                    </a:lnTo>
                    <a:lnTo>
                      <a:pt x="3" y="166"/>
                    </a:lnTo>
                    <a:lnTo>
                      <a:pt x="2" y="165"/>
                    </a:lnTo>
                    <a:lnTo>
                      <a:pt x="1" y="165"/>
                    </a:lnTo>
                    <a:lnTo>
                      <a:pt x="1" y="164"/>
                    </a:lnTo>
                    <a:lnTo>
                      <a:pt x="2" y="164"/>
                    </a:lnTo>
                    <a:lnTo>
                      <a:pt x="3" y="162"/>
                    </a:lnTo>
                    <a:lnTo>
                      <a:pt x="4" y="161"/>
                    </a:lnTo>
                    <a:lnTo>
                      <a:pt x="5" y="161"/>
                    </a:lnTo>
                    <a:lnTo>
                      <a:pt x="5" y="160"/>
                    </a:lnTo>
                    <a:lnTo>
                      <a:pt x="6" y="160"/>
                    </a:lnTo>
                    <a:lnTo>
                      <a:pt x="5" y="160"/>
                    </a:lnTo>
                    <a:lnTo>
                      <a:pt x="4" y="160"/>
                    </a:lnTo>
                    <a:lnTo>
                      <a:pt x="4" y="159"/>
                    </a:lnTo>
                    <a:lnTo>
                      <a:pt x="3" y="159"/>
                    </a:lnTo>
                    <a:lnTo>
                      <a:pt x="2" y="158"/>
                    </a:lnTo>
                    <a:lnTo>
                      <a:pt x="1" y="158"/>
                    </a:lnTo>
                    <a:lnTo>
                      <a:pt x="0" y="158"/>
                    </a:lnTo>
                    <a:lnTo>
                      <a:pt x="1" y="157"/>
                    </a:lnTo>
                    <a:lnTo>
                      <a:pt x="2" y="155"/>
                    </a:lnTo>
                    <a:lnTo>
                      <a:pt x="3" y="155"/>
                    </a:lnTo>
                    <a:lnTo>
                      <a:pt x="4" y="157"/>
                    </a:lnTo>
                    <a:lnTo>
                      <a:pt x="6" y="159"/>
                    </a:lnTo>
                    <a:lnTo>
                      <a:pt x="9" y="161"/>
                    </a:lnTo>
                    <a:lnTo>
                      <a:pt x="13" y="165"/>
                    </a:lnTo>
                    <a:lnTo>
                      <a:pt x="16" y="168"/>
                    </a:lnTo>
                    <a:lnTo>
                      <a:pt x="19" y="172"/>
                    </a:lnTo>
                    <a:lnTo>
                      <a:pt x="21" y="174"/>
                    </a:lnTo>
                    <a:lnTo>
                      <a:pt x="21" y="175"/>
                    </a:lnTo>
                    <a:lnTo>
                      <a:pt x="22" y="175"/>
                    </a:lnTo>
                    <a:lnTo>
                      <a:pt x="23" y="175"/>
                    </a:lnTo>
                    <a:lnTo>
                      <a:pt x="24" y="177"/>
                    </a:lnTo>
                    <a:lnTo>
                      <a:pt x="26" y="178"/>
                    </a:lnTo>
                    <a:lnTo>
                      <a:pt x="28" y="179"/>
                    </a:lnTo>
                    <a:lnTo>
                      <a:pt x="30" y="180"/>
                    </a:lnTo>
                    <a:lnTo>
                      <a:pt x="32" y="182"/>
                    </a:lnTo>
                    <a:lnTo>
                      <a:pt x="34" y="184"/>
                    </a:lnTo>
                    <a:lnTo>
                      <a:pt x="36" y="185"/>
                    </a:lnTo>
                    <a:lnTo>
                      <a:pt x="39" y="186"/>
                    </a:lnTo>
                    <a:lnTo>
                      <a:pt x="41" y="187"/>
                    </a:lnTo>
                    <a:lnTo>
                      <a:pt x="42" y="187"/>
                    </a:lnTo>
                    <a:lnTo>
                      <a:pt x="44" y="188"/>
                    </a:lnTo>
                    <a:lnTo>
                      <a:pt x="45" y="188"/>
                    </a:lnTo>
                    <a:lnTo>
                      <a:pt x="46" y="187"/>
                    </a:lnTo>
                    <a:lnTo>
                      <a:pt x="46" y="186"/>
                    </a:lnTo>
                    <a:lnTo>
                      <a:pt x="46" y="187"/>
                    </a:lnTo>
                    <a:lnTo>
                      <a:pt x="48" y="189"/>
                    </a:lnTo>
                    <a:lnTo>
                      <a:pt x="50" y="192"/>
                    </a:lnTo>
                    <a:lnTo>
                      <a:pt x="53" y="194"/>
                    </a:lnTo>
                    <a:lnTo>
                      <a:pt x="56" y="195"/>
                    </a:lnTo>
                    <a:lnTo>
                      <a:pt x="58" y="194"/>
                    </a:lnTo>
                    <a:lnTo>
                      <a:pt x="59" y="191"/>
                    </a:lnTo>
                    <a:lnTo>
                      <a:pt x="59" y="182"/>
                    </a:lnTo>
                    <a:lnTo>
                      <a:pt x="60" y="182"/>
                    </a:lnTo>
                    <a:lnTo>
                      <a:pt x="61" y="182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70" y="182"/>
                    </a:lnTo>
                    <a:lnTo>
                      <a:pt x="72" y="184"/>
                    </a:lnTo>
                    <a:lnTo>
                      <a:pt x="75" y="184"/>
                    </a:lnTo>
                    <a:lnTo>
                      <a:pt x="77" y="184"/>
                    </a:lnTo>
                    <a:lnTo>
                      <a:pt x="79" y="184"/>
                    </a:lnTo>
                    <a:lnTo>
                      <a:pt x="81" y="185"/>
                    </a:lnTo>
                    <a:lnTo>
                      <a:pt x="82" y="185"/>
                    </a:lnTo>
                    <a:lnTo>
                      <a:pt x="83" y="185"/>
                    </a:lnTo>
                    <a:lnTo>
                      <a:pt x="84" y="185"/>
                    </a:lnTo>
                    <a:lnTo>
                      <a:pt x="83" y="185"/>
                    </a:lnTo>
                    <a:lnTo>
                      <a:pt x="83" y="184"/>
                    </a:lnTo>
                    <a:lnTo>
                      <a:pt x="84" y="182"/>
                    </a:lnTo>
                    <a:lnTo>
                      <a:pt x="86" y="180"/>
                    </a:lnTo>
                    <a:lnTo>
                      <a:pt x="88" y="178"/>
                    </a:lnTo>
                    <a:lnTo>
                      <a:pt x="89" y="175"/>
                    </a:lnTo>
                    <a:lnTo>
                      <a:pt x="91" y="174"/>
                    </a:lnTo>
                    <a:lnTo>
                      <a:pt x="93" y="172"/>
                    </a:lnTo>
                    <a:lnTo>
                      <a:pt x="94" y="169"/>
                    </a:lnTo>
                    <a:lnTo>
                      <a:pt x="96" y="167"/>
                    </a:lnTo>
                    <a:lnTo>
                      <a:pt x="97" y="166"/>
                    </a:lnTo>
                    <a:lnTo>
                      <a:pt x="99" y="165"/>
                    </a:lnTo>
                    <a:lnTo>
                      <a:pt x="100" y="162"/>
                    </a:lnTo>
                    <a:lnTo>
                      <a:pt x="102" y="161"/>
                    </a:lnTo>
                    <a:lnTo>
                      <a:pt x="103" y="161"/>
                    </a:lnTo>
                    <a:lnTo>
                      <a:pt x="104" y="160"/>
                    </a:lnTo>
                    <a:lnTo>
                      <a:pt x="105" y="160"/>
                    </a:lnTo>
                    <a:lnTo>
                      <a:pt x="107" y="160"/>
                    </a:lnTo>
                    <a:lnTo>
                      <a:pt x="108" y="160"/>
                    </a:lnTo>
                    <a:lnTo>
                      <a:pt x="107" y="160"/>
                    </a:lnTo>
                    <a:lnTo>
                      <a:pt x="106" y="159"/>
                    </a:lnTo>
                    <a:lnTo>
                      <a:pt x="103" y="157"/>
                    </a:lnTo>
                    <a:lnTo>
                      <a:pt x="100" y="154"/>
                    </a:lnTo>
                    <a:lnTo>
                      <a:pt x="96" y="152"/>
                    </a:lnTo>
                    <a:lnTo>
                      <a:pt x="92" y="148"/>
                    </a:lnTo>
                    <a:lnTo>
                      <a:pt x="88" y="146"/>
                    </a:lnTo>
                    <a:lnTo>
                      <a:pt x="84" y="142"/>
                    </a:lnTo>
                    <a:lnTo>
                      <a:pt x="81" y="140"/>
                    </a:lnTo>
                    <a:lnTo>
                      <a:pt x="78" y="137"/>
                    </a:lnTo>
                    <a:lnTo>
                      <a:pt x="75" y="135"/>
                    </a:lnTo>
                    <a:lnTo>
                      <a:pt x="74" y="133"/>
                    </a:lnTo>
                    <a:lnTo>
                      <a:pt x="75" y="133"/>
                    </a:lnTo>
                    <a:lnTo>
                      <a:pt x="77" y="133"/>
                    </a:lnTo>
                    <a:lnTo>
                      <a:pt x="81" y="135"/>
                    </a:lnTo>
                    <a:lnTo>
                      <a:pt x="84" y="137"/>
                    </a:lnTo>
                    <a:lnTo>
                      <a:pt x="87" y="138"/>
                    </a:lnTo>
                    <a:lnTo>
                      <a:pt x="89" y="140"/>
                    </a:lnTo>
                    <a:lnTo>
                      <a:pt x="91" y="141"/>
                    </a:lnTo>
                    <a:lnTo>
                      <a:pt x="93" y="142"/>
                    </a:lnTo>
                    <a:lnTo>
                      <a:pt x="95" y="144"/>
                    </a:lnTo>
                    <a:lnTo>
                      <a:pt x="96" y="145"/>
                    </a:lnTo>
                    <a:lnTo>
                      <a:pt x="98" y="146"/>
                    </a:lnTo>
                    <a:lnTo>
                      <a:pt x="99" y="147"/>
                    </a:lnTo>
                    <a:lnTo>
                      <a:pt x="101" y="148"/>
                    </a:lnTo>
                    <a:lnTo>
                      <a:pt x="102" y="149"/>
                    </a:lnTo>
                    <a:lnTo>
                      <a:pt x="104" y="151"/>
                    </a:lnTo>
                    <a:lnTo>
                      <a:pt x="105" y="152"/>
                    </a:lnTo>
                    <a:lnTo>
                      <a:pt x="107" y="152"/>
                    </a:lnTo>
                    <a:lnTo>
                      <a:pt x="108" y="153"/>
                    </a:lnTo>
                    <a:lnTo>
                      <a:pt x="110" y="153"/>
                    </a:lnTo>
                    <a:lnTo>
                      <a:pt x="112" y="153"/>
                    </a:lnTo>
                    <a:lnTo>
                      <a:pt x="114" y="154"/>
                    </a:lnTo>
                    <a:lnTo>
                      <a:pt x="116" y="154"/>
                    </a:lnTo>
                    <a:lnTo>
                      <a:pt x="118" y="155"/>
                    </a:lnTo>
                    <a:lnTo>
                      <a:pt x="120" y="155"/>
                    </a:lnTo>
                    <a:lnTo>
                      <a:pt x="123" y="155"/>
                    </a:lnTo>
                    <a:lnTo>
                      <a:pt x="125" y="155"/>
                    </a:lnTo>
                    <a:lnTo>
                      <a:pt x="127" y="157"/>
                    </a:lnTo>
                    <a:lnTo>
                      <a:pt x="129" y="157"/>
                    </a:lnTo>
                    <a:lnTo>
                      <a:pt x="132" y="155"/>
                    </a:lnTo>
                    <a:lnTo>
                      <a:pt x="134" y="155"/>
                    </a:lnTo>
                    <a:lnTo>
                      <a:pt x="136" y="155"/>
                    </a:lnTo>
                    <a:lnTo>
                      <a:pt x="138" y="154"/>
                    </a:lnTo>
                    <a:lnTo>
                      <a:pt x="141" y="153"/>
                    </a:lnTo>
                    <a:lnTo>
                      <a:pt x="143" y="152"/>
                    </a:lnTo>
                    <a:lnTo>
                      <a:pt x="147" y="149"/>
                    </a:lnTo>
                    <a:lnTo>
                      <a:pt x="150" y="147"/>
                    </a:lnTo>
                    <a:lnTo>
                      <a:pt x="153" y="144"/>
                    </a:lnTo>
                    <a:lnTo>
                      <a:pt x="156" y="140"/>
                    </a:lnTo>
                    <a:lnTo>
                      <a:pt x="158" y="137"/>
                    </a:lnTo>
                    <a:lnTo>
                      <a:pt x="161" y="133"/>
                    </a:lnTo>
                    <a:lnTo>
                      <a:pt x="163" y="129"/>
                    </a:lnTo>
                    <a:lnTo>
                      <a:pt x="165" y="126"/>
                    </a:lnTo>
                    <a:lnTo>
                      <a:pt x="167" y="122"/>
                    </a:lnTo>
                    <a:lnTo>
                      <a:pt x="169" y="119"/>
                    </a:lnTo>
                    <a:lnTo>
                      <a:pt x="171" y="115"/>
                    </a:lnTo>
                    <a:lnTo>
                      <a:pt x="174" y="112"/>
                    </a:lnTo>
                    <a:lnTo>
                      <a:pt x="176" y="109"/>
                    </a:lnTo>
                    <a:lnTo>
                      <a:pt x="179" y="106"/>
                    </a:lnTo>
                    <a:lnTo>
                      <a:pt x="183" y="104"/>
                    </a:lnTo>
                    <a:lnTo>
                      <a:pt x="186" y="100"/>
                    </a:lnTo>
                    <a:lnTo>
                      <a:pt x="190" y="98"/>
                    </a:lnTo>
                    <a:lnTo>
                      <a:pt x="193" y="95"/>
                    </a:lnTo>
                    <a:lnTo>
                      <a:pt x="197" y="92"/>
                    </a:lnTo>
                    <a:lnTo>
                      <a:pt x="200" y="89"/>
                    </a:lnTo>
                    <a:lnTo>
                      <a:pt x="203" y="86"/>
                    </a:lnTo>
                    <a:lnTo>
                      <a:pt x="206" y="82"/>
                    </a:lnTo>
                    <a:lnTo>
                      <a:pt x="209" y="79"/>
                    </a:lnTo>
                    <a:lnTo>
                      <a:pt x="212" y="75"/>
                    </a:lnTo>
                    <a:lnTo>
                      <a:pt x="215" y="73"/>
                    </a:lnTo>
                    <a:lnTo>
                      <a:pt x="217" y="69"/>
                    </a:lnTo>
                    <a:lnTo>
                      <a:pt x="220" y="67"/>
                    </a:lnTo>
                    <a:lnTo>
                      <a:pt x="222" y="65"/>
                    </a:lnTo>
                    <a:lnTo>
                      <a:pt x="224" y="64"/>
                    </a:lnTo>
                    <a:lnTo>
                      <a:pt x="226" y="62"/>
                    </a:lnTo>
                    <a:lnTo>
                      <a:pt x="228" y="61"/>
                    </a:lnTo>
                    <a:lnTo>
                      <a:pt x="229" y="6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3" name="Freeform 27"/>
              <p:cNvSpPr>
                <a:spLocks/>
              </p:cNvSpPr>
              <p:nvPr/>
            </p:nvSpPr>
            <p:spPr bwMode="auto">
              <a:xfrm>
                <a:off x="4740165" y="38780048"/>
                <a:ext cx="248347" cy="303034"/>
              </a:xfrm>
              <a:custGeom>
                <a:avLst/>
                <a:gdLst/>
                <a:ahLst/>
                <a:cxnLst>
                  <a:cxn ang="0">
                    <a:pos x="70" y="29"/>
                  </a:cxn>
                  <a:cxn ang="0">
                    <a:pos x="65" y="33"/>
                  </a:cxn>
                  <a:cxn ang="0">
                    <a:pos x="63" y="38"/>
                  </a:cxn>
                  <a:cxn ang="0">
                    <a:pos x="61" y="40"/>
                  </a:cxn>
                  <a:cxn ang="0">
                    <a:pos x="58" y="37"/>
                  </a:cxn>
                  <a:cxn ang="0">
                    <a:pos x="52" y="41"/>
                  </a:cxn>
                  <a:cxn ang="0">
                    <a:pos x="57" y="52"/>
                  </a:cxn>
                  <a:cxn ang="0">
                    <a:pos x="69" y="57"/>
                  </a:cxn>
                  <a:cxn ang="0">
                    <a:pos x="64" y="48"/>
                  </a:cxn>
                  <a:cxn ang="0">
                    <a:pos x="69" y="47"/>
                  </a:cxn>
                  <a:cxn ang="0">
                    <a:pos x="74" y="43"/>
                  </a:cxn>
                  <a:cxn ang="0">
                    <a:pos x="48" y="56"/>
                  </a:cxn>
                  <a:cxn ang="0">
                    <a:pos x="45" y="56"/>
                  </a:cxn>
                  <a:cxn ang="0">
                    <a:pos x="40" y="52"/>
                  </a:cxn>
                  <a:cxn ang="0">
                    <a:pos x="38" y="56"/>
                  </a:cxn>
                  <a:cxn ang="0">
                    <a:pos x="33" y="57"/>
                  </a:cxn>
                  <a:cxn ang="0">
                    <a:pos x="36" y="63"/>
                  </a:cxn>
                  <a:cxn ang="0">
                    <a:pos x="31" y="62"/>
                  </a:cxn>
                  <a:cxn ang="0">
                    <a:pos x="24" y="61"/>
                  </a:cxn>
                  <a:cxn ang="0">
                    <a:pos x="21" y="63"/>
                  </a:cxn>
                  <a:cxn ang="0">
                    <a:pos x="2" y="67"/>
                  </a:cxn>
                  <a:cxn ang="0">
                    <a:pos x="23" y="70"/>
                  </a:cxn>
                  <a:cxn ang="0">
                    <a:pos x="5" y="73"/>
                  </a:cxn>
                  <a:cxn ang="0">
                    <a:pos x="23" y="74"/>
                  </a:cxn>
                  <a:cxn ang="0">
                    <a:pos x="4" y="75"/>
                  </a:cxn>
                  <a:cxn ang="0">
                    <a:pos x="23" y="77"/>
                  </a:cxn>
                  <a:cxn ang="0">
                    <a:pos x="12" y="77"/>
                  </a:cxn>
                  <a:cxn ang="0">
                    <a:pos x="26" y="80"/>
                  </a:cxn>
                  <a:cxn ang="0">
                    <a:pos x="13" y="84"/>
                  </a:cxn>
                  <a:cxn ang="0">
                    <a:pos x="27" y="83"/>
                  </a:cxn>
                  <a:cxn ang="0">
                    <a:pos x="7" y="87"/>
                  </a:cxn>
                  <a:cxn ang="0">
                    <a:pos x="27" y="88"/>
                  </a:cxn>
                  <a:cxn ang="0">
                    <a:pos x="29" y="108"/>
                  </a:cxn>
                  <a:cxn ang="0">
                    <a:pos x="30" y="97"/>
                  </a:cxn>
                  <a:cxn ang="0">
                    <a:pos x="37" y="110"/>
                  </a:cxn>
                  <a:cxn ang="0">
                    <a:pos x="39" y="104"/>
                  </a:cxn>
                  <a:cxn ang="0">
                    <a:pos x="35" y="89"/>
                  </a:cxn>
                  <a:cxn ang="0">
                    <a:pos x="38" y="85"/>
                  </a:cxn>
                  <a:cxn ang="0">
                    <a:pos x="38" y="82"/>
                  </a:cxn>
                  <a:cxn ang="0">
                    <a:pos x="44" y="92"/>
                  </a:cxn>
                  <a:cxn ang="0">
                    <a:pos x="44" y="77"/>
                  </a:cxn>
                  <a:cxn ang="0">
                    <a:pos x="42" y="67"/>
                  </a:cxn>
                  <a:cxn ang="0">
                    <a:pos x="48" y="80"/>
                  </a:cxn>
                  <a:cxn ang="0">
                    <a:pos x="51" y="78"/>
                  </a:cxn>
                  <a:cxn ang="0">
                    <a:pos x="55" y="72"/>
                  </a:cxn>
                  <a:cxn ang="0">
                    <a:pos x="57" y="31"/>
                  </a:cxn>
                  <a:cxn ang="0">
                    <a:pos x="53" y="23"/>
                  </a:cxn>
                  <a:cxn ang="0">
                    <a:pos x="47" y="14"/>
                  </a:cxn>
                  <a:cxn ang="0">
                    <a:pos x="43" y="8"/>
                  </a:cxn>
                  <a:cxn ang="0">
                    <a:pos x="24" y="0"/>
                  </a:cxn>
                  <a:cxn ang="0">
                    <a:pos x="39" y="9"/>
                  </a:cxn>
                  <a:cxn ang="0">
                    <a:pos x="44" y="14"/>
                  </a:cxn>
                  <a:cxn ang="0">
                    <a:pos x="34" y="16"/>
                  </a:cxn>
                  <a:cxn ang="0">
                    <a:pos x="40" y="19"/>
                  </a:cxn>
                  <a:cxn ang="0">
                    <a:pos x="33" y="20"/>
                  </a:cxn>
                  <a:cxn ang="0">
                    <a:pos x="32" y="24"/>
                  </a:cxn>
                  <a:cxn ang="0">
                    <a:pos x="47" y="33"/>
                  </a:cxn>
                  <a:cxn ang="0">
                    <a:pos x="47" y="33"/>
                  </a:cxn>
                  <a:cxn ang="0">
                    <a:pos x="49" y="41"/>
                  </a:cxn>
                  <a:cxn ang="0">
                    <a:pos x="49" y="43"/>
                  </a:cxn>
                  <a:cxn ang="0">
                    <a:pos x="52" y="51"/>
                  </a:cxn>
                  <a:cxn ang="0">
                    <a:pos x="58" y="37"/>
                  </a:cxn>
                </a:cxnLst>
                <a:rect l="0" t="0" r="r" b="b"/>
                <a:pathLst>
                  <a:path w="78" h="112">
                    <a:moveTo>
                      <a:pt x="70" y="36"/>
                    </a:moveTo>
                    <a:lnTo>
                      <a:pt x="70" y="34"/>
                    </a:lnTo>
                    <a:lnTo>
                      <a:pt x="70" y="33"/>
                    </a:lnTo>
                    <a:lnTo>
                      <a:pt x="71" y="32"/>
                    </a:lnTo>
                    <a:lnTo>
                      <a:pt x="71" y="31"/>
                    </a:lnTo>
                    <a:lnTo>
                      <a:pt x="72" y="30"/>
                    </a:lnTo>
                    <a:lnTo>
                      <a:pt x="73" y="29"/>
                    </a:lnTo>
                    <a:lnTo>
                      <a:pt x="74" y="29"/>
                    </a:lnTo>
                    <a:lnTo>
                      <a:pt x="73" y="29"/>
                    </a:lnTo>
                    <a:lnTo>
                      <a:pt x="72" y="30"/>
                    </a:lnTo>
                    <a:lnTo>
                      <a:pt x="71" y="31"/>
                    </a:lnTo>
                    <a:lnTo>
                      <a:pt x="70" y="32"/>
                    </a:lnTo>
                    <a:lnTo>
                      <a:pt x="70" y="33"/>
                    </a:lnTo>
                    <a:lnTo>
                      <a:pt x="69" y="34"/>
                    </a:lnTo>
                    <a:lnTo>
                      <a:pt x="69" y="36"/>
                    </a:lnTo>
                    <a:lnTo>
                      <a:pt x="69" y="33"/>
                    </a:lnTo>
                    <a:lnTo>
                      <a:pt x="69" y="32"/>
                    </a:lnTo>
                    <a:lnTo>
                      <a:pt x="69" y="30"/>
                    </a:lnTo>
                    <a:lnTo>
                      <a:pt x="70" y="29"/>
                    </a:lnTo>
                    <a:lnTo>
                      <a:pt x="70" y="27"/>
                    </a:lnTo>
                    <a:lnTo>
                      <a:pt x="71" y="26"/>
                    </a:lnTo>
                    <a:lnTo>
                      <a:pt x="71" y="24"/>
                    </a:lnTo>
                    <a:lnTo>
                      <a:pt x="72" y="23"/>
                    </a:lnTo>
                    <a:lnTo>
                      <a:pt x="71" y="24"/>
                    </a:lnTo>
                    <a:lnTo>
                      <a:pt x="71" y="27"/>
                    </a:lnTo>
                    <a:lnTo>
                      <a:pt x="71" y="28"/>
                    </a:lnTo>
                    <a:lnTo>
                      <a:pt x="70" y="29"/>
                    </a:lnTo>
                    <a:lnTo>
                      <a:pt x="69" y="30"/>
                    </a:lnTo>
                    <a:lnTo>
                      <a:pt x="69" y="31"/>
                    </a:lnTo>
                    <a:lnTo>
                      <a:pt x="68" y="33"/>
                    </a:lnTo>
                    <a:lnTo>
                      <a:pt x="68" y="36"/>
                    </a:lnTo>
                    <a:lnTo>
                      <a:pt x="68" y="34"/>
                    </a:lnTo>
                    <a:lnTo>
                      <a:pt x="67" y="34"/>
                    </a:lnTo>
                    <a:lnTo>
                      <a:pt x="67" y="33"/>
                    </a:lnTo>
                    <a:lnTo>
                      <a:pt x="67" y="32"/>
                    </a:lnTo>
                    <a:lnTo>
                      <a:pt x="67" y="33"/>
                    </a:lnTo>
                    <a:lnTo>
                      <a:pt x="66" y="33"/>
                    </a:lnTo>
                    <a:lnTo>
                      <a:pt x="65" y="33"/>
                    </a:lnTo>
                    <a:lnTo>
                      <a:pt x="65" y="32"/>
                    </a:lnTo>
                    <a:lnTo>
                      <a:pt x="64" y="31"/>
                    </a:lnTo>
                    <a:lnTo>
                      <a:pt x="64" y="29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4" y="21"/>
                    </a:lnTo>
                    <a:lnTo>
                      <a:pt x="64" y="23"/>
                    </a:lnTo>
                    <a:lnTo>
                      <a:pt x="64" y="26"/>
                    </a:lnTo>
                    <a:lnTo>
                      <a:pt x="64" y="28"/>
                    </a:lnTo>
                    <a:lnTo>
                      <a:pt x="64" y="30"/>
                    </a:lnTo>
                    <a:lnTo>
                      <a:pt x="64" y="32"/>
                    </a:lnTo>
                    <a:lnTo>
                      <a:pt x="64" y="34"/>
                    </a:lnTo>
                    <a:lnTo>
                      <a:pt x="64" y="37"/>
                    </a:lnTo>
                    <a:lnTo>
                      <a:pt x="65" y="39"/>
                    </a:lnTo>
                    <a:lnTo>
                      <a:pt x="64" y="38"/>
                    </a:lnTo>
                    <a:lnTo>
                      <a:pt x="63" y="37"/>
                    </a:lnTo>
                    <a:lnTo>
                      <a:pt x="63" y="38"/>
                    </a:lnTo>
                    <a:lnTo>
                      <a:pt x="64" y="39"/>
                    </a:lnTo>
                    <a:lnTo>
                      <a:pt x="63" y="39"/>
                    </a:lnTo>
                    <a:lnTo>
                      <a:pt x="63" y="38"/>
                    </a:lnTo>
                    <a:lnTo>
                      <a:pt x="63" y="39"/>
                    </a:lnTo>
                    <a:lnTo>
                      <a:pt x="63" y="40"/>
                    </a:lnTo>
                    <a:lnTo>
                      <a:pt x="62" y="39"/>
                    </a:lnTo>
                    <a:lnTo>
                      <a:pt x="61" y="38"/>
                    </a:lnTo>
                    <a:lnTo>
                      <a:pt x="60" y="37"/>
                    </a:lnTo>
                    <a:lnTo>
                      <a:pt x="60" y="36"/>
                    </a:lnTo>
                    <a:lnTo>
                      <a:pt x="59" y="34"/>
                    </a:lnTo>
                    <a:lnTo>
                      <a:pt x="59" y="33"/>
                    </a:lnTo>
                    <a:lnTo>
                      <a:pt x="59" y="31"/>
                    </a:lnTo>
                    <a:lnTo>
                      <a:pt x="58" y="30"/>
                    </a:lnTo>
                    <a:lnTo>
                      <a:pt x="59" y="31"/>
                    </a:lnTo>
                    <a:lnTo>
                      <a:pt x="59" y="33"/>
                    </a:lnTo>
                    <a:lnTo>
                      <a:pt x="60" y="36"/>
                    </a:lnTo>
                    <a:lnTo>
                      <a:pt x="60" y="37"/>
                    </a:lnTo>
                    <a:lnTo>
                      <a:pt x="61" y="39"/>
                    </a:lnTo>
                    <a:lnTo>
                      <a:pt x="61" y="40"/>
                    </a:lnTo>
                    <a:lnTo>
                      <a:pt x="61" y="41"/>
                    </a:lnTo>
                    <a:lnTo>
                      <a:pt x="60" y="39"/>
                    </a:lnTo>
                    <a:lnTo>
                      <a:pt x="58" y="37"/>
                    </a:lnTo>
                    <a:lnTo>
                      <a:pt x="58" y="34"/>
                    </a:lnTo>
                    <a:lnTo>
                      <a:pt x="57" y="32"/>
                    </a:lnTo>
                    <a:lnTo>
                      <a:pt x="55" y="30"/>
                    </a:lnTo>
                    <a:lnTo>
                      <a:pt x="54" y="29"/>
                    </a:lnTo>
                    <a:lnTo>
                      <a:pt x="52" y="28"/>
                    </a:lnTo>
                    <a:lnTo>
                      <a:pt x="49" y="28"/>
                    </a:lnTo>
                    <a:lnTo>
                      <a:pt x="50" y="28"/>
                    </a:lnTo>
                    <a:lnTo>
                      <a:pt x="51" y="29"/>
                    </a:lnTo>
                    <a:lnTo>
                      <a:pt x="52" y="30"/>
                    </a:lnTo>
                    <a:lnTo>
                      <a:pt x="53" y="30"/>
                    </a:lnTo>
                    <a:lnTo>
                      <a:pt x="54" y="31"/>
                    </a:lnTo>
                    <a:lnTo>
                      <a:pt x="55" y="32"/>
                    </a:lnTo>
                    <a:lnTo>
                      <a:pt x="55" y="33"/>
                    </a:lnTo>
                    <a:lnTo>
                      <a:pt x="56" y="34"/>
                    </a:lnTo>
                    <a:lnTo>
                      <a:pt x="57" y="36"/>
                    </a:lnTo>
                    <a:lnTo>
                      <a:pt x="58" y="37"/>
                    </a:lnTo>
                    <a:lnTo>
                      <a:pt x="58" y="39"/>
                    </a:lnTo>
                    <a:lnTo>
                      <a:pt x="58" y="40"/>
                    </a:lnTo>
                    <a:lnTo>
                      <a:pt x="59" y="41"/>
                    </a:lnTo>
                    <a:lnTo>
                      <a:pt x="59" y="42"/>
                    </a:lnTo>
                    <a:lnTo>
                      <a:pt x="58" y="42"/>
                    </a:lnTo>
                    <a:lnTo>
                      <a:pt x="58" y="41"/>
                    </a:lnTo>
                    <a:lnTo>
                      <a:pt x="58" y="40"/>
                    </a:lnTo>
                    <a:lnTo>
                      <a:pt x="57" y="40"/>
                    </a:lnTo>
                    <a:lnTo>
                      <a:pt x="58" y="41"/>
                    </a:lnTo>
                    <a:lnTo>
                      <a:pt x="58" y="42"/>
                    </a:lnTo>
                    <a:lnTo>
                      <a:pt x="57" y="42"/>
                    </a:lnTo>
                    <a:lnTo>
                      <a:pt x="56" y="42"/>
                    </a:lnTo>
                    <a:lnTo>
                      <a:pt x="57" y="42"/>
                    </a:lnTo>
                    <a:lnTo>
                      <a:pt x="56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4" y="42"/>
                    </a:lnTo>
                    <a:lnTo>
                      <a:pt x="53" y="42"/>
                    </a:lnTo>
                    <a:lnTo>
                      <a:pt x="52" y="41"/>
                    </a:lnTo>
                    <a:lnTo>
                      <a:pt x="52" y="40"/>
                    </a:lnTo>
                    <a:lnTo>
                      <a:pt x="51" y="39"/>
                    </a:lnTo>
                    <a:lnTo>
                      <a:pt x="51" y="38"/>
                    </a:lnTo>
                    <a:lnTo>
                      <a:pt x="56" y="44"/>
                    </a:lnTo>
                    <a:lnTo>
                      <a:pt x="55" y="44"/>
                    </a:lnTo>
                    <a:lnTo>
                      <a:pt x="54" y="44"/>
                    </a:lnTo>
                    <a:lnTo>
                      <a:pt x="53" y="44"/>
                    </a:lnTo>
                    <a:lnTo>
                      <a:pt x="54" y="46"/>
                    </a:lnTo>
                    <a:lnTo>
                      <a:pt x="55" y="47"/>
                    </a:lnTo>
                    <a:lnTo>
                      <a:pt x="55" y="49"/>
                    </a:lnTo>
                    <a:lnTo>
                      <a:pt x="56" y="50"/>
                    </a:lnTo>
                    <a:lnTo>
                      <a:pt x="57" y="52"/>
                    </a:lnTo>
                    <a:lnTo>
                      <a:pt x="57" y="53"/>
                    </a:lnTo>
                    <a:lnTo>
                      <a:pt x="58" y="56"/>
                    </a:lnTo>
                    <a:lnTo>
                      <a:pt x="58" y="57"/>
                    </a:lnTo>
                    <a:lnTo>
                      <a:pt x="58" y="56"/>
                    </a:lnTo>
                    <a:lnTo>
                      <a:pt x="57" y="54"/>
                    </a:lnTo>
                    <a:lnTo>
                      <a:pt x="57" y="53"/>
                    </a:lnTo>
                    <a:lnTo>
                      <a:pt x="57" y="52"/>
                    </a:lnTo>
                    <a:lnTo>
                      <a:pt x="57" y="51"/>
                    </a:lnTo>
                    <a:lnTo>
                      <a:pt x="57" y="50"/>
                    </a:lnTo>
                    <a:lnTo>
                      <a:pt x="57" y="49"/>
                    </a:lnTo>
                    <a:lnTo>
                      <a:pt x="58" y="50"/>
                    </a:lnTo>
                    <a:lnTo>
                      <a:pt x="58" y="51"/>
                    </a:lnTo>
                    <a:lnTo>
                      <a:pt x="58" y="50"/>
                    </a:lnTo>
                    <a:lnTo>
                      <a:pt x="58" y="49"/>
                    </a:lnTo>
                    <a:lnTo>
                      <a:pt x="58" y="48"/>
                    </a:lnTo>
                    <a:lnTo>
                      <a:pt x="58" y="49"/>
                    </a:lnTo>
                    <a:lnTo>
                      <a:pt x="58" y="48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61" y="52"/>
                    </a:lnTo>
                    <a:lnTo>
                      <a:pt x="62" y="53"/>
                    </a:lnTo>
                    <a:lnTo>
                      <a:pt x="64" y="53"/>
                    </a:lnTo>
                    <a:lnTo>
                      <a:pt x="65" y="54"/>
                    </a:lnTo>
                    <a:lnTo>
                      <a:pt x="66" y="54"/>
                    </a:lnTo>
                    <a:lnTo>
                      <a:pt x="67" y="56"/>
                    </a:lnTo>
                    <a:lnTo>
                      <a:pt x="69" y="57"/>
                    </a:lnTo>
                    <a:lnTo>
                      <a:pt x="67" y="56"/>
                    </a:lnTo>
                    <a:lnTo>
                      <a:pt x="66" y="54"/>
                    </a:lnTo>
                    <a:lnTo>
                      <a:pt x="65" y="53"/>
                    </a:lnTo>
                    <a:lnTo>
                      <a:pt x="63" y="52"/>
                    </a:lnTo>
                    <a:lnTo>
                      <a:pt x="62" y="51"/>
                    </a:lnTo>
                    <a:lnTo>
                      <a:pt x="61" y="50"/>
                    </a:lnTo>
                    <a:lnTo>
                      <a:pt x="61" y="48"/>
                    </a:lnTo>
                    <a:lnTo>
                      <a:pt x="60" y="46"/>
                    </a:lnTo>
                    <a:lnTo>
                      <a:pt x="61" y="44"/>
                    </a:lnTo>
                    <a:lnTo>
                      <a:pt x="61" y="46"/>
                    </a:lnTo>
                    <a:lnTo>
                      <a:pt x="62" y="46"/>
                    </a:lnTo>
                    <a:lnTo>
                      <a:pt x="63" y="47"/>
                    </a:lnTo>
                    <a:lnTo>
                      <a:pt x="63" y="48"/>
                    </a:lnTo>
                    <a:lnTo>
                      <a:pt x="62" y="47"/>
                    </a:lnTo>
                    <a:lnTo>
                      <a:pt x="62" y="46"/>
                    </a:lnTo>
                    <a:lnTo>
                      <a:pt x="63" y="44"/>
                    </a:lnTo>
                    <a:lnTo>
                      <a:pt x="63" y="46"/>
                    </a:lnTo>
                    <a:lnTo>
                      <a:pt x="64" y="47"/>
                    </a:lnTo>
                    <a:lnTo>
                      <a:pt x="64" y="48"/>
                    </a:lnTo>
                    <a:lnTo>
                      <a:pt x="64" y="50"/>
                    </a:lnTo>
                    <a:lnTo>
                      <a:pt x="65" y="51"/>
                    </a:lnTo>
                    <a:lnTo>
                      <a:pt x="64" y="51"/>
                    </a:lnTo>
                    <a:lnTo>
                      <a:pt x="65" y="50"/>
                    </a:lnTo>
                    <a:lnTo>
                      <a:pt x="65" y="49"/>
                    </a:lnTo>
                    <a:lnTo>
                      <a:pt x="65" y="48"/>
                    </a:lnTo>
                    <a:lnTo>
                      <a:pt x="65" y="47"/>
                    </a:lnTo>
                    <a:lnTo>
                      <a:pt x="65" y="46"/>
                    </a:lnTo>
                    <a:lnTo>
                      <a:pt x="65" y="44"/>
                    </a:lnTo>
                    <a:lnTo>
                      <a:pt x="64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6" y="46"/>
                    </a:lnTo>
                    <a:lnTo>
                      <a:pt x="66" y="47"/>
                    </a:lnTo>
                    <a:lnTo>
                      <a:pt x="66" y="46"/>
                    </a:lnTo>
                    <a:lnTo>
                      <a:pt x="66" y="44"/>
                    </a:lnTo>
                    <a:lnTo>
                      <a:pt x="67" y="46"/>
                    </a:lnTo>
                    <a:lnTo>
                      <a:pt x="68" y="46"/>
                    </a:lnTo>
                    <a:lnTo>
                      <a:pt x="69" y="47"/>
                    </a:lnTo>
                    <a:lnTo>
                      <a:pt x="71" y="47"/>
                    </a:lnTo>
                    <a:lnTo>
                      <a:pt x="71" y="48"/>
                    </a:lnTo>
                    <a:lnTo>
                      <a:pt x="72" y="48"/>
                    </a:lnTo>
                    <a:lnTo>
                      <a:pt x="73" y="48"/>
                    </a:lnTo>
                    <a:lnTo>
                      <a:pt x="72" y="47"/>
                    </a:lnTo>
                    <a:lnTo>
                      <a:pt x="71" y="47"/>
                    </a:lnTo>
                    <a:lnTo>
                      <a:pt x="71" y="46"/>
                    </a:lnTo>
                    <a:lnTo>
                      <a:pt x="70" y="44"/>
                    </a:lnTo>
                    <a:lnTo>
                      <a:pt x="71" y="44"/>
                    </a:lnTo>
                    <a:lnTo>
                      <a:pt x="72" y="44"/>
                    </a:lnTo>
                    <a:lnTo>
                      <a:pt x="73" y="44"/>
                    </a:lnTo>
                    <a:lnTo>
                      <a:pt x="74" y="46"/>
                    </a:lnTo>
                    <a:lnTo>
                      <a:pt x="75" y="46"/>
                    </a:lnTo>
                    <a:lnTo>
                      <a:pt x="76" y="46"/>
                    </a:lnTo>
                    <a:lnTo>
                      <a:pt x="77" y="46"/>
                    </a:lnTo>
                    <a:lnTo>
                      <a:pt x="77" y="44"/>
                    </a:lnTo>
                    <a:lnTo>
                      <a:pt x="77" y="43"/>
                    </a:lnTo>
                    <a:lnTo>
                      <a:pt x="76" y="43"/>
                    </a:lnTo>
                    <a:lnTo>
                      <a:pt x="74" y="43"/>
                    </a:lnTo>
                    <a:lnTo>
                      <a:pt x="73" y="42"/>
                    </a:lnTo>
                    <a:lnTo>
                      <a:pt x="72" y="42"/>
                    </a:lnTo>
                    <a:lnTo>
                      <a:pt x="71" y="41"/>
                    </a:lnTo>
                    <a:lnTo>
                      <a:pt x="71" y="40"/>
                    </a:lnTo>
                    <a:lnTo>
                      <a:pt x="70" y="39"/>
                    </a:lnTo>
                    <a:lnTo>
                      <a:pt x="71" y="39"/>
                    </a:lnTo>
                    <a:lnTo>
                      <a:pt x="71" y="40"/>
                    </a:lnTo>
                    <a:lnTo>
                      <a:pt x="71" y="41"/>
                    </a:lnTo>
                    <a:lnTo>
                      <a:pt x="71" y="40"/>
                    </a:lnTo>
                    <a:lnTo>
                      <a:pt x="71" y="39"/>
                    </a:lnTo>
                    <a:lnTo>
                      <a:pt x="72" y="38"/>
                    </a:lnTo>
                    <a:lnTo>
                      <a:pt x="71" y="38"/>
                    </a:lnTo>
                    <a:lnTo>
                      <a:pt x="70" y="38"/>
                    </a:lnTo>
                    <a:lnTo>
                      <a:pt x="71" y="37"/>
                    </a:lnTo>
                    <a:lnTo>
                      <a:pt x="71" y="36"/>
                    </a:lnTo>
                    <a:lnTo>
                      <a:pt x="70" y="36"/>
                    </a:lnTo>
                    <a:lnTo>
                      <a:pt x="51" y="57"/>
                    </a:lnTo>
                    <a:lnTo>
                      <a:pt x="49" y="57"/>
                    </a:lnTo>
                    <a:lnTo>
                      <a:pt x="48" y="56"/>
                    </a:lnTo>
                    <a:lnTo>
                      <a:pt x="46" y="54"/>
                    </a:lnTo>
                    <a:lnTo>
                      <a:pt x="45" y="53"/>
                    </a:lnTo>
                    <a:lnTo>
                      <a:pt x="45" y="52"/>
                    </a:lnTo>
                    <a:lnTo>
                      <a:pt x="44" y="51"/>
                    </a:lnTo>
                    <a:lnTo>
                      <a:pt x="43" y="50"/>
                    </a:lnTo>
                    <a:lnTo>
                      <a:pt x="42" y="48"/>
                    </a:lnTo>
                    <a:lnTo>
                      <a:pt x="42" y="49"/>
                    </a:lnTo>
                    <a:lnTo>
                      <a:pt x="43" y="50"/>
                    </a:lnTo>
                    <a:lnTo>
                      <a:pt x="43" y="51"/>
                    </a:lnTo>
                    <a:lnTo>
                      <a:pt x="44" y="52"/>
                    </a:lnTo>
                    <a:lnTo>
                      <a:pt x="44" y="53"/>
                    </a:lnTo>
                    <a:lnTo>
                      <a:pt x="45" y="53"/>
                    </a:lnTo>
                    <a:lnTo>
                      <a:pt x="45" y="54"/>
                    </a:lnTo>
                    <a:lnTo>
                      <a:pt x="45" y="56"/>
                    </a:lnTo>
                    <a:lnTo>
                      <a:pt x="45" y="54"/>
                    </a:lnTo>
                    <a:lnTo>
                      <a:pt x="44" y="54"/>
                    </a:lnTo>
                    <a:lnTo>
                      <a:pt x="44" y="53"/>
                    </a:lnTo>
                    <a:lnTo>
                      <a:pt x="44" y="54"/>
                    </a:lnTo>
                    <a:lnTo>
                      <a:pt x="45" y="56"/>
                    </a:lnTo>
                    <a:lnTo>
                      <a:pt x="45" y="57"/>
                    </a:lnTo>
                    <a:lnTo>
                      <a:pt x="44" y="57"/>
                    </a:lnTo>
                    <a:lnTo>
                      <a:pt x="43" y="56"/>
                    </a:lnTo>
                    <a:lnTo>
                      <a:pt x="42" y="53"/>
                    </a:lnTo>
                    <a:lnTo>
                      <a:pt x="41" y="52"/>
                    </a:lnTo>
                    <a:lnTo>
                      <a:pt x="40" y="51"/>
                    </a:lnTo>
                    <a:lnTo>
                      <a:pt x="40" y="49"/>
                    </a:lnTo>
                    <a:lnTo>
                      <a:pt x="39" y="48"/>
                    </a:lnTo>
                    <a:lnTo>
                      <a:pt x="39" y="46"/>
                    </a:lnTo>
                    <a:lnTo>
                      <a:pt x="39" y="47"/>
                    </a:lnTo>
                    <a:lnTo>
                      <a:pt x="40" y="48"/>
                    </a:lnTo>
                    <a:lnTo>
                      <a:pt x="40" y="49"/>
                    </a:lnTo>
                    <a:lnTo>
                      <a:pt x="40" y="50"/>
                    </a:lnTo>
                    <a:lnTo>
                      <a:pt x="41" y="51"/>
                    </a:lnTo>
                    <a:lnTo>
                      <a:pt x="41" y="53"/>
                    </a:lnTo>
                    <a:lnTo>
                      <a:pt x="41" y="54"/>
                    </a:lnTo>
                    <a:lnTo>
                      <a:pt x="41" y="56"/>
                    </a:lnTo>
                    <a:lnTo>
                      <a:pt x="40" y="54"/>
                    </a:lnTo>
                    <a:lnTo>
                      <a:pt x="40" y="52"/>
                    </a:lnTo>
                    <a:lnTo>
                      <a:pt x="39" y="51"/>
                    </a:lnTo>
                    <a:lnTo>
                      <a:pt x="38" y="50"/>
                    </a:lnTo>
                    <a:lnTo>
                      <a:pt x="38" y="48"/>
                    </a:lnTo>
                    <a:lnTo>
                      <a:pt x="37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6"/>
                    </a:lnTo>
                    <a:lnTo>
                      <a:pt x="37" y="48"/>
                    </a:lnTo>
                    <a:lnTo>
                      <a:pt x="38" y="49"/>
                    </a:lnTo>
                    <a:lnTo>
                      <a:pt x="38" y="51"/>
                    </a:lnTo>
                    <a:lnTo>
                      <a:pt x="39" y="52"/>
                    </a:lnTo>
                    <a:lnTo>
                      <a:pt x="39" y="53"/>
                    </a:lnTo>
                    <a:lnTo>
                      <a:pt x="40" y="56"/>
                    </a:lnTo>
                    <a:lnTo>
                      <a:pt x="40" y="57"/>
                    </a:lnTo>
                    <a:lnTo>
                      <a:pt x="39" y="57"/>
                    </a:lnTo>
                    <a:lnTo>
                      <a:pt x="39" y="56"/>
                    </a:lnTo>
                    <a:lnTo>
                      <a:pt x="38" y="56"/>
                    </a:lnTo>
                    <a:lnTo>
                      <a:pt x="38" y="54"/>
                    </a:lnTo>
                    <a:lnTo>
                      <a:pt x="38" y="56"/>
                    </a:lnTo>
                    <a:lnTo>
                      <a:pt x="39" y="56"/>
                    </a:lnTo>
                    <a:lnTo>
                      <a:pt x="39" y="57"/>
                    </a:lnTo>
                    <a:lnTo>
                      <a:pt x="39" y="58"/>
                    </a:lnTo>
                    <a:lnTo>
                      <a:pt x="39" y="57"/>
                    </a:lnTo>
                    <a:lnTo>
                      <a:pt x="38" y="57"/>
                    </a:lnTo>
                    <a:lnTo>
                      <a:pt x="38" y="56"/>
                    </a:lnTo>
                    <a:lnTo>
                      <a:pt x="38" y="57"/>
                    </a:lnTo>
                    <a:lnTo>
                      <a:pt x="39" y="57"/>
                    </a:lnTo>
                    <a:lnTo>
                      <a:pt x="39" y="58"/>
                    </a:lnTo>
                    <a:lnTo>
                      <a:pt x="38" y="58"/>
                    </a:lnTo>
                    <a:lnTo>
                      <a:pt x="36" y="57"/>
                    </a:lnTo>
                    <a:lnTo>
                      <a:pt x="35" y="57"/>
                    </a:lnTo>
                    <a:lnTo>
                      <a:pt x="34" y="56"/>
                    </a:lnTo>
                    <a:lnTo>
                      <a:pt x="32" y="56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7"/>
                    </a:lnTo>
                    <a:lnTo>
                      <a:pt x="33" y="57"/>
                    </a:lnTo>
                    <a:lnTo>
                      <a:pt x="35" y="58"/>
                    </a:lnTo>
                    <a:lnTo>
                      <a:pt x="36" y="58"/>
                    </a:lnTo>
                    <a:lnTo>
                      <a:pt x="37" y="59"/>
                    </a:lnTo>
                    <a:lnTo>
                      <a:pt x="38" y="60"/>
                    </a:lnTo>
                    <a:lnTo>
                      <a:pt x="37" y="60"/>
                    </a:lnTo>
                    <a:lnTo>
                      <a:pt x="37" y="59"/>
                    </a:lnTo>
                    <a:lnTo>
                      <a:pt x="36" y="59"/>
                    </a:lnTo>
                    <a:lnTo>
                      <a:pt x="35" y="59"/>
                    </a:lnTo>
                    <a:lnTo>
                      <a:pt x="34" y="59"/>
                    </a:lnTo>
                    <a:lnTo>
                      <a:pt x="35" y="59"/>
                    </a:lnTo>
                    <a:lnTo>
                      <a:pt x="35" y="60"/>
                    </a:lnTo>
                    <a:lnTo>
                      <a:pt x="36" y="60"/>
                    </a:lnTo>
                    <a:lnTo>
                      <a:pt x="36" y="61"/>
                    </a:lnTo>
                    <a:lnTo>
                      <a:pt x="35" y="61"/>
                    </a:lnTo>
                    <a:lnTo>
                      <a:pt x="35" y="60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2"/>
                    </a:lnTo>
                    <a:lnTo>
                      <a:pt x="36" y="63"/>
                    </a:lnTo>
                    <a:lnTo>
                      <a:pt x="37" y="64"/>
                    </a:lnTo>
                    <a:lnTo>
                      <a:pt x="36" y="64"/>
                    </a:lnTo>
                    <a:lnTo>
                      <a:pt x="35" y="63"/>
                    </a:lnTo>
                    <a:lnTo>
                      <a:pt x="34" y="61"/>
                    </a:lnTo>
                    <a:lnTo>
                      <a:pt x="33" y="60"/>
                    </a:lnTo>
                    <a:lnTo>
                      <a:pt x="36" y="68"/>
                    </a:lnTo>
                    <a:lnTo>
                      <a:pt x="35" y="68"/>
                    </a:lnTo>
                    <a:lnTo>
                      <a:pt x="34" y="67"/>
                    </a:lnTo>
                    <a:lnTo>
                      <a:pt x="33" y="65"/>
                    </a:lnTo>
                    <a:lnTo>
                      <a:pt x="32" y="63"/>
                    </a:lnTo>
                    <a:lnTo>
                      <a:pt x="32" y="61"/>
                    </a:lnTo>
                    <a:lnTo>
                      <a:pt x="31" y="59"/>
                    </a:lnTo>
                    <a:lnTo>
                      <a:pt x="31" y="58"/>
                    </a:lnTo>
                    <a:lnTo>
                      <a:pt x="30" y="57"/>
                    </a:lnTo>
                    <a:lnTo>
                      <a:pt x="30" y="58"/>
                    </a:lnTo>
                    <a:lnTo>
                      <a:pt x="31" y="59"/>
                    </a:lnTo>
                    <a:lnTo>
                      <a:pt x="31" y="60"/>
                    </a:lnTo>
                    <a:lnTo>
                      <a:pt x="31" y="61"/>
                    </a:lnTo>
                    <a:lnTo>
                      <a:pt x="31" y="62"/>
                    </a:lnTo>
                    <a:lnTo>
                      <a:pt x="32" y="63"/>
                    </a:lnTo>
                    <a:lnTo>
                      <a:pt x="32" y="64"/>
                    </a:lnTo>
                    <a:lnTo>
                      <a:pt x="32" y="65"/>
                    </a:lnTo>
                    <a:lnTo>
                      <a:pt x="31" y="64"/>
                    </a:lnTo>
                    <a:lnTo>
                      <a:pt x="30" y="63"/>
                    </a:lnTo>
                    <a:lnTo>
                      <a:pt x="29" y="62"/>
                    </a:lnTo>
                    <a:lnTo>
                      <a:pt x="28" y="61"/>
                    </a:lnTo>
                    <a:lnTo>
                      <a:pt x="27" y="60"/>
                    </a:lnTo>
                    <a:lnTo>
                      <a:pt x="26" y="60"/>
                    </a:lnTo>
                    <a:lnTo>
                      <a:pt x="24" y="59"/>
                    </a:lnTo>
                    <a:lnTo>
                      <a:pt x="23" y="59"/>
                    </a:lnTo>
                    <a:lnTo>
                      <a:pt x="22" y="58"/>
                    </a:lnTo>
                    <a:lnTo>
                      <a:pt x="20" y="58"/>
                    </a:lnTo>
                    <a:lnTo>
                      <a:pt x="19" y="58"/>
                    </a:lnTo>
                    <a:lnTo>
                      <a:pt x="20" y="59"/>
                    </a:lnTo>
                    <a:lnTo>
                      <a:pt x="21" y="59"/>
                    </a:lnTo>
                    <a:lnTo>
                      <a:pt x="22" y="60"/>
                    </a:lnTo>
                    <a:lnTo>
                      <a:pt x="23" y="60"/>
                    </a:lnTo>
                    <a:lnTo>
                      <a:pt x="24" y="61"/>
                    </a:lnTo>
                    <a:lnTo>
                      <a:pt x="25" y="62"/>
                    </a:lnTo>
                    <a:lnTo>
                      <a:pt x="26" y="62"/>
                    </a:lnTo>
                    <a:lnTo>
                      <a:pt x="27" y="62"/>
                    </a:lnTo>
                    <a:lnTo>
                      <a:pt x="27" y="63"/>
                    </a:lnTo>
                    <a:lnTo>
                      <a:pt x="28" y="64"/>
                    </a:lnTo>
                    <a:lnTo>
                      <a:pt x="29" y="65"/>
                    </a:lnTo>
                    <a:lnTo>
                      <a:pt x="30" y="67"/>
                    </a:lnTo>
                    <a:lnTo>
                      <a:pt x="28" y="64"/>
                    </a:lnTo>
                    <a:lnTo>
                      <a:pt x="26" y="63"/>
                    </a:lnTo>
                    <a:lnTo>
                      <a:pt x="24" y="63"/>
                    </a:lnTo>
                    <a:lnTo>
                      <a:pt x="21" y="62"/>
                    </a:lnTo>
                    <a:lnTo>
                      <a:pt x="19" y="62"/>
                    </a:lnTo>
                    <a:lnTo>
                      <a:pt x="18" y="62"/>
                    </a:lnTo>
                    <a:lnTo>
                      <a:pt x="15" y="62"/>
                    </a:lnTo>
                    <a:lnTo>
                      <a:pt x="13" y="62"/>
                    </a:lnTo>
                    <a:lnTo>
                      <a:pt x="15" y="62"/>
                    </a:lnTo>
                    <a:lnTo>
                      <a:pt x="18" y="63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4" y="64"/>
                    </a:lnTo>
                    <a:lnTo>
                      <a:pt x="26" y="65"/>
                    </a:lnTo>
                    <a:lnTo>
                      <a:pt x="28" y="67"/>
                    </a:lnTo>
                    <a:lnTo>
                      <a:pt x="30" y="69"/>
                    </a:lnTo>
                    <a:lnTo>
                      <a:pt x="28" y="69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2" y="67"/>
                    </a:lnTo>
                    <a:lnTo>
                      <a:pt x="20" y="65"/>
                    </a:lnTo>
                    <a:lnTo>
                      <a:pt x="19" y="65"/>
                    </a:lnTo>
                    <a:lnTo>
                      <a:pt x="17" y="65"/>
                    </a:lnTo>
                    <a:lnTo>
                      <a:pt x="15" y="64"/>
                    </a:lnTo>
                    <a:lnTo>
                      <a:pt x="13" y="64"/>
                    </a:lnTo>
                    <a:lnTo>
                      <a:pt x="11" y="64"/>
                    </a:lnTo>
                    <a:lnTo>
                      <a:pt x="9" y="64"/>
                    </a:lnTo>
                    <a:lnTo>
                      <a:pt x="7" y="64"/>
                    </a:lnTo>
                    <a:lnTo>
                      <a:pt x="6" y="65"/>
                    </a:lnTo>
                    <a:lnTo>
                      <a:pt x="4" y="65"/>
                    </a:lnTo>
                    <a:lnTo>
                      <a:pt x="2" y="67"/>
                    </a:lnTo>
                    <a:lnTo>
                      <a:pt x="0" y="68"/>
                    </a:lnTo>
                    <a:lnTo>
                      <a:pt x="1" y="68"/>
                    </a:lnTo>
                    <a:lnTo>
                      <a:pt x="2" y="68"/>
                    </a:lnTo>
                    <a:lnTo>
                      <a:pt x="3" y="68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7" y="68"/>
                    </a:lnTo>
                    <a:lnTo>
                      <a:pt x="8" y="68"/>
                    </a:lnTo>
                    <a:lnTo>
                      <a:pt x="10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4" y="68"/>
                    </a:lnTo>
                    <a:lnTo>
                      <a:pt x="16" y="68"/>
                    </a:lnTo>
                    <a:lnTo>
                      <a:pt x="17" y="68"/>
                    </a:lnTo>
                    <a:lnTo>
                      <a:pt x="18" y="68"/>
                    </a:lnTo>
                    <a:lnTo>
                      <a:pt x="19" y="69"/>
                    </a:lnTo>
                    <a:lnTo>
                      <a:pt x="20" y="69"/>
                    </a:lnTo>
                    <a:lnTo>
                      <a:pt x="22" y="70"/>
                    </a:lnTo>
                    <a:lnTo>
                      <a:pt x="23" y="70"/>
                    </a:lnTo>
                    <a:lnTo>
                      <a:pt x="25" y="71"/>
                    </a:lnTo>
                    <a:lnTo>
                      <a:pt x="26" y="72"/>
                    </a:lnTo>
                    <a:lnTo>
                      <a:pt x="27" y="72"/>
                    </a:lnTo>
                    <a:lnTo>
                      <a:pt x="29" y="73"/>
                    </a:lnTo>
                    <a:lnTo>
                      <a:pt x="30" y="74"/>
                    </a:lnTo>
                    <a:lnTo>
                      <a:pt x="28" y="73"/>
                    </a:lnTo>
                    <a:lnTo>
                      <a:pt x="26" y="73"/>
                    </a:lnTo>
                    <a:lnTo>
                      <a:pt x="24" y="73"/>
                    </a:lnTo>
                    <a:lnTo>
                      <a:pt x="22" y="72"/>
                    </a:lnTo>
                    <a:lnTo>
                      <a:pt x="20" y="72"/>
                    </a:lnTo>
                    <a:lnTo>
                      <a:pt x="19" y="72"/>
                    </a:lnTo>
                    <a:lnTo>
                      <a:pt x="17" y="71"/>
                    </a:lnTo>
                    <a:lnTo>
                      <a:pt x="16" y="71"/>
                    </a:lnTo>
                    <a:lnTo>
                      <a:pt x="14" y="71"/>
                    </a:lnTo>
                    <a:lnTo>
                      <a:pt x="12" y="71"/>
                    </a:lnTo>
                    <a:lnTo>
                      <a:pt x="10" y="71"/>
                    </a:lnTo>
                    <a:lnTo>
                      <a:pt x="8" y="72"/>
                    </a:lnTo>
                    <a:lnTo>
                      <a:pt x="6" y="72"/>
                    </a:lnTo>
                    <a:lnTo>
                      <a:pt x="5" y="73"/>
                    </a:lnTo>
                    <a:lnTo>
                      <a:pt x="3" y="73"/>
                    </a:lnTo>
                    <a:lnTo>
                      <a:pt x="1" y="74"/>
                    </a:lnTo>
                    <a:lnTo>
                      <a:pt x="2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4"/>
                    </a:lnTo>
                    <a:lnTo>
                      <a:pt x="6" y="74"/>
                    </a:lnTo>
                    <a:lnTo>
                      <a:pt x="7" y="74"/>
                    </a:lnTo>
                    <a:lnTo>
                      <a:pt x="8" y="74"/>
                    </a:lnTo>
                    <a:lnTo>
                      <a:pt x="10" y="73"/>
                    </a:lnTo>
                    <a:lnTo>
                      <a:pt x="11" y="73"/>
                    </a:lnTo>
                    <a:lnTo>
                      <a:pt x="13" y="73"/>
                    </a:lnTo>
                    <a:lnTo>
                      <a:pt x="15" y="73"/>
                    </a:lnTo>
                    <a:lnTo>
                      <a:pt x="16" y="73"/>
                    </a:lnTo>
                    <a:lnTo>
                      <a:pt x="18" y="73"/>
                    </a:lnTo>
                    <a:lnTo>
                      <a:pt x="19" y="73"/>
                    </a:lnTo>
                    <a:lnTo>
                      <a:pt x="20" y="73"/>
                    </a:lnTo>
                    <a:lnTo>
                      <a:pt x="22" y="73"/>
                    </a:lnTo>
                    <a:lnTo>
                      <a:pt x="23" y="74"/>
                    </a:lnTo>
                    <a:lnTo>
                      <a:pt x="25" y="74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9" y="77"/>
                    </a:lnTo>
                    <a:lnTo>
                      <a:pt x="27" y="75"/>
                    </a:lnTo>
                    <a:lnTo>
                      <a:pt x="26" y="75"/>
                    </a:lnTo>
                    <a:lnTo>
                      <a:pt x="24" y="75"/>
                    </a:lnTo>
                    <a:lnTo>
                      <a:pt x="22" y="74"/>
                    </a:lnTo>
                    <a:lnTo>
                      <a:pt x="20" y="74"/>
                    </a:lnTo>
                    <a:lnTo>
                      <a:pt x="19" y="74"/>
                    </a:lnTo>
                    <a:lnTo>
                      <a:pt x="17" y="73"/>
                    </a:lnTo>
                    <a:lnTo>
                      <a:pt x="15" y="73"/>
                    </a:lnTo>
                    <a:lnTo>
                      <a:pt x="13" y="73"/>
                    </a:lnTo>
                    <a:lnTo>
                      <a:pt x="11" y="73"/>
                    </a:lnTo>
                    <a:lnTo>
                      <a:pt x="10" y="73"/>
                    </a:lnTo>
                    <a:lnTo>
                      <a:pt x="8" y="74"/>
                    </a:lnTo>
                    <a:lnTo>
                      <a:pt x="6" y="74"/>
                    </a:lnTo>
                    <a:lnTo>
                      <a:pt x="5" y="74"/>
                    </a:lnTo>
                    <a:lnTo>
                      <a:pt x="4" y="75"/>
                    </a:lnTo>
                    <a:lnTo>
                      <a:pt x="2" y="77"/>
                    </a:lnTo>
                    <a:lnTo>
                      <a:pt x="4" y="77"/>
                    </a:lnTo>
                    <a:lnTo>
                      <a:pt x="6" y="77"/>
                    </a:lnTo>
                    <a:lnTo>
                      <a:pt x="8" y="77"/>
                    </a:lnTo>
                    <a:lnTo>
                      <a:pt x="10" y="77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5" y="77"/>
                    </a:lnTo>
                    <a:lnTo>
                      <a:pt x="16" y="77"/>
                    </a:lnTo>
                    <a:lnTo>
                      <a:pt x="18" y="77"/>
                    </a:lnTo>
                    <a:lnTo>
                      <a:pt x="19" y="77"/>
                    </a:lnTo>
                    <a:lnTo>
                      <a:pt x="20" y="77"/>
                    </a:lnTo>
                    <a:lnTo>
                      <a:pt x="22" y="77"/>
                    </a:lnTo>
                    <a:lnTo>
                      <a:pt x="24" y="77"/>
                    </a:lnTo>
                    <a:lnTo>
                      <a:pt x="25" y="78"/>
                    </a:lnTo>
                    <a:lnTo>
                      <a:pt x="27" y="78"/>
                    </a:lnTo>
                    <a:lnTo>
                      <a:pt x="26" y="78"/>
                    </a:lnTo>
                    <a:lnTo>
                      <a:pt x="24" y="78"/>
                    </a:lnTo>
                    <a:lnTo>
                      <a:pt x="23" y="77"/>
                    </a:lnTo>
                    <a:lnTo>
                      <a:pt x="21" y="77"/>
                    </a:lnTo>
                    <a:lnTo>
                      <a:pt x="19" y="77"/>
                    </a:lnTo>
                    <a:lnTo>
                      <a:pt x="18" y="75"/>
                    </a:lnTo>
                    <a:lnTo>
                      <a:pt x="16" y="75"/>
                    </a:lnTo>
                    <a:lnTo>
                      <a:pt x="15" y="75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9" y="75"/>
                    </a:lnTo>
                    <a:lnTo>
                      <a:pt x="7" y="75"/>
                    </a:lnTo>
                    <a:lnTo>
                      <a:pt x="6" y="75"/>
                    </a:lnTo>
                    <a:lnTo>
                      <a:pt x="5" y="77"/>
                    </a:lnTo>
                    <a:lnTo>
                      <a:pt x="4" y="78"/>
                    </a:lnTo>
                    <a:lnTo>
                      <a:pt x="3" y="79"/>
                    </a:lnTo>
                    <a:lnTo>
                      <a:pt x="4" y="79"/>
                    </a:lnTo>
                    <a:lnTo>
                      <a:pt x="4" y="78"/>
                    </a:lnTo>
                    <a:lnTo>
                      <a:pt x="5" y="78"/>
                    </a:lnTo>
                    <a:lnTo>
                      <a:pt x="6" y="78"/>
                    </a:lnTo>
                    <a:lnTo>
                      <a:pt x="9" y="77"/>
                    </a:lnTo>
                    <a:lnTo>
                      <a:pt x="12" y="77"/>
                    </a:lnTo>
                    <a:lnTo>
                      <a:pt x="14" y="77"/>
                    </a:lnTo>
                    <a:lnTo>
                      <a:pt x="17" y="77"/>
                    </a:lnTo>
                    <a:lnTo>
                      <a:pt x="19" y="77"/>
                    </a:lnTo>
                    <a:lnTo>
                      <a:pt x="22" y="78"/>
                    </a:lnTo>
                    <a:lnTo>
                      <a:pt x="24" y="78"/>
                    </a:lnTo>
                    <a:lnTo>
                      <a:pt x="25" y="78"/>
                    </a:lnTo>
                    <a:lnTo>
                      <a:pt x="26" y="78"/>
                    </a:lnTo>
                    <a:lnTo>
                      <a:pt x="26" y="79"/>
                    </a:lnTo>
                    <a:lnTo>
                      <a:pt x="27" y="79"/>
                    </a:lnTo>
                    <a:lnTo>
                      <a:pt x="28" y="80"/>
                    </a:lnTo>
                    <a:lnTo>
                      <a:pt x="29" y="80"/>
                    </a:lnTo>
                    <a:lnTo>
                      <a:pt x="30" y="80"/>
                    </a:lnTo>
                    <a:lnTo>
                      <a:pt x="31" y="80"/>
                    </a:lnTo>
                    <a:lnTo>
                      <a:pt x="28" y="80"/>
                    </a:lnTo>
                    <a:lnTo>
                      <a:pt x="27" y="80"/>
                    </a:lnTo>
                    <a:lnTo>
                      <a:pt x="27" y="79"/>
                    </a:lnTo>
                    <a:lnTo>
                      <a:pt x="26" y="79"/>
                    </a:lnTo>
                    <a:lnTo>
                      <a:pt x="25" y="79"/>
                    </a:lnTo>
                    <a:lnTo>
                      <a:pt x="26" y="80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29" y="81"/>
                    </a:lnTo>
                    <a:lnTo>
                      <a:pt x="28" y="81"/>
                    </a:lnTo>
                    <a:lnTo>
                      <a:pt x="28" y="80"/>
                    </a:lnTo>
                    <a:lnTo>
                      <a:pt x="27" y="80"/>
                    </a:lnTo>
                    <a:lnTo>
                      <a:pt x="28" y="80"/>
                    </a:lnTo>
                    <a:lnTo>
                      <a:pt x="29" y="81"/>
                    </a:lnTo>
                    <a:lnTo>
                      <a:pt x="28" y="82"/>
                    </a:lnTo>
                    <a:lnTo>
                      <a:pt x="26" y="82"/>
                    </a:lnTo>
                    <a:lnTo>
                      <a:pt x="25" y="83"/>
                    </a:lnTo>
                    <a:lnTo>
                      <a:pt x="24" y="83"/>
                    </a:lnTo>
                    <a:lnTo>
                      <a:pt x="22" y="84"/>
                    </a:lnTo>
                    <a:lnTo>
                      <a:pt x="20" y="84"/>
                    </a:lnTo>
                    <a:lnTo>
                      <a:pt x="19" y="84"/>
                    </a:lnTo>
                    <a:lnTo>
                      <a:pt x="18" y="84"/>
                    </a:lnTo>
                    <a:lnTo>
                      <a:pt x="17" y="84"/>
                    </a:lnTo>
                    <a:lnTo>
                      <a:pt x="15" y="84"/>
                    </a:lnTo>
                    <a:lnTo>
                      <a:pt x="13" y="84"/>
                    </a:lnTo>
                    <a:lnTo>
                      <a:pt x="12" y="84"/>
                    </a:lnTo>
                    <a:lnTo>
                      <a:pt x="10" y="83"/>
                    </a:lnTo>
                    <a:lnTo>
                      <a:pt x="9" y="83"/>
                    </a:lnTo>
                    <a:lnTo>
                      <a:pt x="8" y="82"/>
                    </a:lnTo>
                    <a:lnTo>
                      <a:pt x="6" y="82"/>
                    </a:lnTo>
                    <a:lnTo>
                      <a:pt x="7" y="83"/>
                    </a:lnTo>
                    <a:lnTo>
                      <a:pt x="9" y="84"/>
                    </a:lnTo>
                    <a:lnTo>
                      <a:pt x="10" y="84"/>
                    </a:lnTo>
                    <a:lnTo>
                      <a:pt x="11" y="85"/>
                    </a:lnTo>
                    <a:lnTo>
                      <a:pt x="13" y="85"/>
                    </a:lnTo>
                    <a:lnTo>
                      <a:pt x="15" y="85"/>
                    </a:lnTo>
                    <a:lnTo>
                      <a:pt x="16" y="85"/>
                    </a:lnTo>
                    <a:lnTo>
                      <a:pt x="18" y="85"/>
                    </a:lnTo>
                    <a:lnTo>
                      <a:pt x="19" y="85"/>
                    </a:lnTo>
                    <a:lnTo>
                      <a:pt x="21" y="85"/>
                    </a:lnTo>
                    <a:lnTo>
                      <a:pt x="22" y="84"/>
                    </a:lnTo>
                    <a:lnTo>
                      <a:pt x="24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8" y="82"/>
                    </a:lnTo>
                    <a:lnTo>
                      <a:pt x="30" y="82"/>
                    </a:lnTo>
                    <a:lnTo>
                      <a:pt x="29" y="83"/>
                    </a:lnTo>
                    <a:lnTo>
                      <a:pt x="28" y="84"/>
                    </a:lnTo>
                    <a:lnTo>
                      <a:pt x="26" y="85"/>
                    </a:lnTo>
                    <a:lnTo>
                      <a:pt x="25" y="87"/>
                    </a:lnTo>
                    <a:lnTo>
                      <a:pt x="23" y="87"/>
                    </a:lnTo>
                    <a:lnTo>
                      <a:pt x="21" y="88"/>
                    </a:lnTo>
                    <a:lnTo>
                      <a:pt x="20" y="88"/>
                    </a:lnTo>
                    <a:lnTo>
                      <a:pt x="19" y="88"/>
                    </a:lnTo>
                    <a:lnTo>
                      <a:pt x="17" y="89"/>
                    </a:lnTo>
                    <a:lnTo>
                      <a:pt x="15" y="89"/>
                    </a:lnTo>
                    <a:lnTo>
                      <a:pt x="13" y="88"/>
                    </a:lnTo>
                    <a:lnTo>
                      <a:pt x="12" y="88"/>
                    </a:lnTo>
                    <a:lnTo>
                      <a:pt x="10" y="88"/>
                    </a:lnTo>
                    <a:lnTo>
                      <a:pt x="8" y="87"/>
                    </a:lnTo>
                    <a:lnTo>
                      <a:pt x="7" y="85"/>
                    </a:lnTo>
                    <a:lnTo>
                      <a:pt x="6" y="85"/>
                    </a:lnTo>
                    <a:lnTo>
                      <a:pt x="7" y="87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1" y="89"/>
                    </a:lnTo>
                    <a:lnTo>
                      <a:pt x="13" y="89"/>
                    </a:lnTo>
                    <a:lnTo>
                      <a:pt x="15" y="89"/>
                    </a:lnTo>
                    <a:lnTo>
                      <a:pt x="17" y="89"/>
                    </a:lnTo>
                    <a:lnTo>
                      <a:pt x="18" y="89"/>
                    </a:lnTo>
                    <a:lnTo>
                      <a:pt x="19" y="89"/>
                    </a:lnTo>
                    <a:lnTo>
                      <a:pt x="21" y="88"/>
                    </a:lnTo>
                    <a:lnTo>
                      <a:pt x="23" y="88"/>
                    </a:lnTo>
                    <a:lnTo>
                      <a:pt x="25" y="87"/>
                    </a:lnTo>
                    <a:lnTo>
                      <a:pt x="26" y="87"/>
                    </a:lnTo>
                    <a:lnTo>
                      <a:pt x="27" y="85"/>
                    </a:lnTo>
                    <a:lnTo>
                      <a:pt x="29" y="84"/>
                    </a:lnTo>
                    <a:lnTo>
                      <a:pt x="30" y="83"/>
                    </a:lnTo>
                    <a:lnTo>
                      <a:pt x="30" y="84"/>
                    </a:lnTo>
                    <a:lnTo>
                      <a:pt x="29" y="85"/>
                    </a:lnTo>
                    <a:lnTo>
                      <a:pt x="28" y="87"/>
                    </a:lnTo>
                    <a:lnTo>
                      <a:pt x="27" y="88"/>
                    </a:lnTo>
                    <a:lnTo>
                      <a:pt x="26" y="89"/>
                    </a:lnTo>
                    <a:lnTo>
                      <a:pt x="25" y="90"/>
                    </a:lnTo>
                    <a:lnTo>
                      <a:pt x="25" y="91"/>
                    </a:lnTo>
                    <a:lnTo>
                      <a:pt x="25" y="90"/>
                    </a:lnTo>
                    <a:lnTo>
                      <a:pt x="26" y="90"/>
                    </a:lnTo>
                    <a:lnTo>
                      <a:pt x="27" y="90"/>
                    </a:lnTo>
                    <a:lnTo>
                      <a:pt x="28" y="89"/>
                    </a:lnTo>
                    <a:lnTo>
                      <a:pt x="29" y="88"/>
                    </a:lnTo>
                    <a:lnTo>
                      <a:pt x="30" y="87"/>
                    </a:lnTo>
                    <a:lnTo>
                      <a:pt x="28" y="90"/>
                    </a:lnTo>
                    <a:lnTo>
                      <a:pt x="27" y="92"/>
                    </a:lnTo>
                    <a:lnTo>
                      <a:pt x="26" y="95"/>
                    </a:lnTo>
                    <a:lnTo>
                      <a:pt x="26" y="98"/>
                    </a:lnTo>
                    <a:lnTo>
                      <a:pt x="26" y="101"/>
                    </a:lnTo>
                    <a:lnTo>
                      <a:pt x="27" y="103"/>
                    </a:lnTo>
                    <a:lnTo>
                      <a:pt x="28" y="107"/>
                    </a:lnTo>
                    <a:lnTo>
                      <a:pt x="29" y="110"/>
                    </a:lnTo>
                    <a:lnTo>
                      <a:pt x="29" y="109"/>
                    </a:lnTo>
                    <a:lnTo>
                      <a:pt x="29" y="108"/>
                    </a:lnTo>
                    <a:lnTo>
                      <a:pt x="28" y="107"/>
                    </a:lnTo>
                    <a:lnTo>
                      <a:pt x="28" y="105"/>
                    </a:lnTo>
                    <a:lnTo>
                      <a:pt x="27" y="104"/>
                    </a:lnTo>
                    <a:lnTo>
                      <a:pt x="27" y="103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7" y="98"/>
                    </a:lnTo>
                    <a:lnTo>
                      <a:pt x="28" y="95"/>
                    </a:lnTo>
                    <a:lnTo>
                      <a:pt x="28" y="93"/>
                    </a:lnTo>
                    <a:lnTo>
                      <a:pt x="29" y="91"/>
                    </a:lnTo>
                    <a:lnTo>
                      <a:pt x="29" y="90"/>
                    </a:lnTo>
                    <a:lnTo>
                      <a:pt x="30" y="89"/>
                    </a:lnTo>
                    <a:lnTo>
                      <a:pt x="30" y="90"/>
                    </a:lnTo>
                    <a:lnTo>
                      <a:pt x="30" y="91"/>
                    </a:lnTo>
                    <a:lnTo>
                      <a:pt x="30" y="92"/>
                    </a:lnTo>
                    <a:lnTo>
                      <a:pt x="30" y="93"/>
                    </a:lnTo>
                    <a:lnTo>
                      <a:pt x="30" y="94"/>
                    </a:lnTo>
                    <a:lnTo>
                      <a:pt x="30" y="95"/>
                    </a:lnTo>
                    <a:lnTo>
                      <a:pt x="30" y="97"/>
                    </a:lnTo>
                    <a:lnTo>
                      <a:pt x="30" y="95"/>
                    </a:lnTo>
                    <a:lnTo>
                      <a:pt x="31" y="94"/>
                    </a:lnTo>
                    <a:lnTo>
                      <a:pt x="31" y="93"/>
                    </a:lnTo>
                    <a:lnTo>
                      <a:pt x="31" y="92"/>
                    </a:lnTo>
                    <a:lnTo>
                      <a:pt x="31" y="93"/>
                    </a:lnTo>
                    <a:lnTo>
                      <a:pt x="31" y="94"/>
                    </a:lnTo>
                    <a:lnTo>
                      <a:pt x="32" y="95"/>
                    </a:lnTo>
                    <a:lnTo>
                      <a:pt x="32" y="97"/>
                    </a:lnTo>
                    <a:lnTo>
                      <a:pt x="32" y="98"/>
                    </a:lnTo>
                    <a:lnTo>
                      <a:pt x="32" y="99"/>
                    </a:lnTo>
                    <a:lnTo>
                      <a:pt x="32" y="100"/>
                    </a:lnTo>
                    <a:lnTo>
                      <a:pt x="32" y="101"/>
                    </a:lnTo>
                    <a:lnTo>
                      <a:pt x="33" y="102"/>
                    </a:lnTo>
                    <a:lnTo>
                      <a:pt x="34" y="103"/>
                    </a:lnTo>
                    <a:lnTo>
                      <a:pt x="34" y="104"/>
                    </a:lnTo>
                    <a:lnTo>
                      <a:pt x="35" y="105"/>
                    </a:lnTo>
                    <a:lnTo>
                      <a:pt x="36" y="107"/>
                    </a:lnTo>
                    <a:lnTo>
                      <a:pt x="36" y="109"/>
                    </a:lnTo>
                    <a:lnTo>
                      <a:pt x="37" y="110"/>
                    </a:lnTo>
                    <a:lnTo>
                      <a:pt x="38" y="110"/>
                    </a:lnTo>
                    <a:lnTo>
                      <a:pt x="38" y="111"/>
                    </a:lnTo>
                    <a:lnTo>
                      <a:pt x="38" y="110"/>
                    </a:lnTo>
                    <a:lnTo>
                      <a:pt x="37" y="109"/>
                    </a:lnTo>
                    <a:lnTo>
                      <a:pt x="36" y="107"/>
                    </a:lnTo>
                    <a:lnTo>
                      <a:pt x="35" y="105"/>
                    </a:lnTo>
                    <a:lnTo>
                      <a:pt x="34" y="104"/>
                    </a:lnTo>
                    <a:lnTo>
                      <a:pt x="34" y="103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3" y="99"/>
                    </a:lnTo>
                    <a:lnTo>
                      <a:pt x="33" y="97"/>
                    </a:lnTo>
                    <a:lnTo>
                      <a:pt x="33" y="95"/>
                    </a:lnTo>
                    <a:lnTo>
                      <a:pt x="33" y="94"/>
                    </a:lnTo>
                    <a:lnTo>
                      <a:pt x="34" y="97"/>
                    </a:lnTo>
                    <a:lnTo>
                      <a:pt x="35" y="99"/>
                    </a:lnTo>
                    <a:lnTo>
                      <a:pt x="37" y="100"/>
                    </a:lnTo>
                    <a:lnTo>
                      <a:pt x="38" y="102"/>
                    </a:lnTo>
                    <a:lnTo>
                      <a:pt x="39" y="104"/>
                    </a:lnTo>
                    <a:lnTo>
                      <a:pt x="41" y="107"/>
                    </a:lnTo>
                    <a:lnTo>
                      <a:pt x="42" y="109"/>
                    </a:lnTo>
                    <a:lnTo>
                      <a:pt x="42" y="111"/>
                    </a:lnTo>
                    <a:lnTo>
                      <a:pt x="41" y="109"/>
                    </a:lnTo>
                    <a:lnTo>
                      <a:pt x="40" y="107"/>
                    </a:lnTo>
                    <a:lnTo>
                      <a:pt x="39" y="104"/>
                    </a:lnTo>
                    <a:lnTo>
                      <a:pt x="39" y="101"/>
                    </a:lnTo>
                    <a:lnTo>
                      <a:pt x="38" y="99"/>
                    </a:lnTo>
                    <a:lnTo>
                      <a:pt x="36" y="97"/>
                    </a:lnTo>
                    <a:lnTo>
                      <a:pt x="35" y="94"/>
                    </a:lnTo>
                    <a:lnTo>
                      <a:pt x="34" y="92"/>
                    </a:lnTo>
                    <a:lnTo>
                      <a:pt x="35" y="92"/>
                    </a:lnTo>
                    <a:lnTo>
                      <a:pt x="34" y="92"/>
                    </a:lnTo>
                    <a:lnTo>
                      <a:pt x="33" y="91"/>
                    </a:lnTo>
                    <a:lnTo>
                      <a:pt x="34" y="90"/>
                    </a:lnTo>
                    <a:lnTo>
                      <a:pt x="34" y="91"/>
                    </a:lnTo>
                    <a:lnTo>
                      <a:pt x="34" y="90"/>
                    </a:lnTo>
                    <a:lnTo>
                      <a:pt x="34" y="89"/>
                    </a:lnTo>
                    <a:lnTo>
                      <a:pt x="35" y="89"/>
                    </a:lnTo>
                    <a:lnTo>
                      <a:pt x="35" y="90"/>
                    </a:lnTo>
                    <a:lnTo>
                      <a:pt x="36" y="91"/>
                    </a:lnTo>
                    <a:lnTo>
                      <a:pt x="37" y="92"/>
                    </a:lnTo>
                    <a:lnTo>
                      <a:pt x="37" y="93"/>
                    </a:lnTo>
                    <a:lnTo>
                      <a:pt x="38" y="94"/>
                    </a:lnTo>
                    <a:lnTo>
                      <a:pt x="38" y="93"/>
                    </a:lnTo>
                    <a:lnTo>
                      <a:pt x="38" y="92"/>
                    </a:lnTo>
                    <a:lnTo>
                      <a:pt x="38" y="91"/>
                    </a:lnTo>
                    <a:lnTo>
                      <a:pt x="37" y="90"/>
                    </a:lnTo>
                    <a:lnTo>
                      <a:pt x="37" y="89"/>
                    </a:lnTo>
                    <a:lnTo>
                      <a:pt x="37" y="88"/>
                    </a:lnTo>
                    <a:lnTo>
                      <a:pt x="36" y="87"/>
                    </a:lnTo>
                    <a:lnTo>
                      <a:pt x="37" y="88"/>
                    </a:lnTo>
                    <a:lnTo>
                      <a:pt x="38" y="89"/>
                    </a:lnTo>
                    <a:lnTo>
                      <a:pt x="37" y="89"/>
                    </a:lnTo>
                    <a:lnTo>
                      <a:pt x="37" y="88"/>
                    </a:lnTo>
                    <a:lnTo>
                      <a:pt x="37" y="87"/>
                    </a:lnTo>
                    <a:lnTo>
                      <a:pt x="36" y="85"/>
                    </a:lnTo>
                    <a:lnTo>
                      <a:pt x="38" y="85"/>
                    </a:lnTo>
                    <a:lnTo>
                      <a:pt x="39" y="87"/>
                    </a:lnTo>
                    <a:lnTo>
                      <a:pt x="38" y="87"/>
                    </a:lnTo>
                    <a:lnTo>
                      <a:pt x="37" y="85"/>
                    </a:lnTo>
                    <a:lnTo>
                      <a:pt x="38" y="84"/>
                    </a:lnTo>
                    <a:lnTo>
                      <a:pt x="39" y="85"/>
                    </a:lnTo>
                    <a:lnTo>
                      <a:pt x="39" y="87"/>
                    </a:lnTo>
                    <a:lnTo>
                      <a:pt x="39" y="85"/>
                    </a:lnTo>
                    <a:lnTo>
                      <a:pt x="38" y="85"/>
                    </a:lnTo>
                    <a:lnTo>
                      <a:pt x="38" y="84"/>
                    </a:lnTo>
                    <a:lnTo>
                      <a:pt x="37" y="83"/>
                    </a:lnTo>
                    <a:lnTo>
                      <a:pt x="37" y="82"/>
                    </a:lnTo>
                    <a:lnTo>
                      <a:pt x="36" y="82"/>
                    </a:lnTo>
                    <a:lnTo>
                      <a:pt x="36" y="81"/>
                    </a:lnTo>
                    <a:lnTo>
                      <a:pt x="35" y="80"/>
                    </a:lnTo>
                    <a:lnTo>
                      <a:pt x="36" y="80"/>
                    </a:lnTo>
                    <a:lnTo>
                      <a:pt x="37" y="81"/>
                    </a:lnTo>
                    <a:lnTo>
                      <a:pt x="38" y="82"/>
                    </a:lnTo>
                    <a:lnTo>
                      <a:pt x="39" y="82"/>
                    </a:lnTo>
                    <a:lnTo>
                      <a:pt x="38" y="82"/>
                    </a:lnTo>
                    <a:lnTo>
                      <a:pt x="38" y="81"/>
                    </a:lnTo>
                    <a:lnTo>
                      <a:pt x="39" y="82"/>
                    </a:lnTo>
                    <a:lnTo>
                      <a:pt x="38" y="81"/>
                    </a:lnTo>
                    <a:lnTo>
                      <a:pt x="38" y="80"/>
                    </a:lnTo>
                    <a:lnTo>
                      <a:pt x="37" y="79"/>
                    </a:lnTo>
                    <a:lnTo>
                      <a:pt x="37" y="78"/>
                    </a:lnTo>
                    <a:lnTo>
                      <a:pt x="37" y="77"/>
                    </a:lnTo>
                    <a:lnTo>
                      <a:pt x="37" y="75"/>
                    </a:lnTo>
                    <a:lnTo>
                      <a:pt x="37" y="74"/>
                    </a:lnTo>
                    <a:lnTo>
                      <a:pt x="37" y="75"/>
                    </a:lnTo>
                    <a:lnTo>
                      <a:pt x="38" y="77"/>
                    </a:lnTo>
                    <a:lnTo>
                      <a:pt x="39" y="79"/>
                    </a:lnTo>
                    <a:lnTo>
                      <a:pt x="40" y="81"/>
                    </a:lnTo>
                    <a:lnTo>
                      <a:pt x="42" y="84"/>
                    </a:lnTo>
                    <a:lnTo>
                      <a:pt x="43" y="87"/>
                    </a:lnTo>
                    <a:lnTo>
                      <a:pt x="43" y="89"/>
                    </a:lnTo>
                    <a:lnTo>
                      <a:pt x="44" y="90"/>
                    </a:lnTo>
                    <a:lnTo>
                      <a:pt x="44" y="91"/>
                    </a:lnTo>
                    <a:lnTo>
                      <a:pt x="44" y="92"/>
                    </a:lnTo>
                    <a:lnTo>
                      <a:pt x="44" y="93"/>
                    </a:lnTo>
                    <a:lnTo>
                      <a:pt x="44" y="94"/>
                    </a:lnTo>
                    <a:lnTo>
                      <a:pt x="44" y="92"/>
                    </a:lnTo>
                    <a:lnTo>
                      <a:pt x="43" y="89"/>
                    </a:lnTo>
                    <a:lnTo>
                      <a:pt x="42" y="87"/>
                    </a:lnTo>
                    <a:lnTo>
                      <a:pt x="42" y="83"/>
                    </a:lnTo>
                    <a:lnTo>
                      <a:pt x="41" y="81"/>
                    </a:lnTo>
                    <a:lnTo>
                      <a:pt x="40" y="79"/>
                    </a:lnTo>
                    <a:lnTo>
                      <a:pt x="39" y="77"/>
                    </a:lnTo>
                    <a:lnTo>
                      <a:pt x="38" y="73"/>
                    </a:lnTo>
                    <a:lnTo>
                      <a:pt x="39" y="74"/>
                    </a:lnTo>
                    <a:lnTo>
                      <a:pt x="40" y="75"/>
                    </a:lnTo>
                    <a:lnTo>
                      <a:pt x="40" y="74"/>
                    </a:lnTo>
                    <a:lnTo>
                      <a:pt x="39" y="74"/>
                    </a:lnTo>
                    <a:lnTo>
                      <a:pt x="39" y="73"/>
                    </a:lnTo>
                    <a:lnTo>
                      <a:pt x="40" y="74"/>
                    </a:lnTo>
                    <a:lnTo>
                      <a:pt x="41" y="75"/>
                    </a:lnTo>
                    <a:lnTo>
                      <a:pt x="42" y="75"/>
                    </a:lnTo>
                    <a:lnTo>
                      <a:pt x="44" y="77"/>
                    </a:lnTo>
                    <a:lnTo>
                      <a:pt x="45" y="77"/>
                    </a:lnTo>
                    <a:lnTo>
                      <a:pt x="47" y="77"/>
                    </a:lnTo>
                    <a:lnTo>
                      <a:pt x="48" y="77"/>
                    </a:lnTo>
                    <a:lnTo>
                      <a:pt x="47" y="77"/>
                    </a:lnTo>
                    <a:lnTo>
                      <a:pt x="46" y="77"/>
                    </a:lnTo>
                    <a:lnTo>
                      <a:pt x="45" y="77"/>
                    </a:lnTo>
                    <a:lnTo>
                      <a:pt x="44" y="75"/>
                    </a:lnTo>
                    <a:lnTo>
                      <a:pt x="43" y="75"/>
                    </a:lnTo>
                    <a:lnTo>
                      <a:pt x="42" y="74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2" y="71"/>
                    </a:lnTo>
                    <a:lnTo>
                      <a:pt x="43" y="71"/>
                    </a:lnTo>
                    <a:lnTo>
                      <a:pt x="44" y="72"/>
                    </a:lnTo>
                    <a:lnTo>
                      <a:pt x="43" y="71"/>
                    </a:lnTo>
                    <a:lnTo>
                      <a:pt x="43" y="70"/>
                    </a:lnTo>
                    <a:lnTo>
                      <a:pt x="42" y="69"/>
                    </a:lnTo>
                    <a:lnTo>
                      <a:pt x="42" y="68"/>
                    </a:lnTo>
                    <a:lnTo>
                      <a:pt x="42" y="67"/>
                    </a:lnTo>
                    <a:lnTo>
                      <a:pt x="42" y="65"/>
                    </a:lnTo>
                    <a:lnTo>
                      <a:pt x="41" y="65"/>
                    </a:lnTo>
                    <a:lnTo>
                      <a:pt x="41" y="64"/>
                    </a:lnTo>
                    <a:lnTo>
                      <a:pt x="42" y="64"/>
                    </a:lnTo>
                    <a:lnTo>
                      <a:pt x="42" y="65"/>
                    </a:lnTo>
                    <a:lnTo>
                      <a:pt x="43" y="67"/>
                    </a:lnTo>
                    <a:lnTo>
                      <a:pt x="44" y="68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3" y="64"/>
                    </a:lnTo>
                    <a:lnTo>
                      <a:pt x="43" y="63"/>
                    </a:lnTo>
                    <a:lnTo>
                      <a:pt x="45" y="64"/>
                    </a:lnTo>
                    <a:lnTo>
                      <a:pt x="45" y="67"/>
                    </a:lnTo>
                    <a:lnTo>
                      <a:pt x="46" y="69"/>
                    </a:lnTo>
                    <a:lnTo>
                      <a:pt x="47" y="71"/>
                    </a:lnTo>
                    <a:lnTo>
                      <a:pt x="47" y="73"/>
                    </a:lnTo>
                    <a:lnTo>
                      <a:pt x="48" y="75"/>
                    </a:lnTo>
                    <a:lnTo>
                      <a:pt x="48" y="78"/>
                    </a:lnTo>
                    <a:lnTo>
                      <a:pt x="48" y="80"/>
                    </a:lnTo>
                    <a:lnTo>
                      <a:pt x="47" y="79"/>
                    </a:lnTo>
                    <a:lnTo>
                      <a:pt x="47" y="78"/>
                    </a:lnTo>
                    <a:lnTo>
                      <a:pt x="47" y="77"/>
                    </a:lnTo>
                    <a:lnTo>
                      <a:pt x="48" y="78"/>
                    </a:lnTo>
                    <a:lnTo>
                      <a:pt x="49" y="79"/>
                    </a:lnTo>
                    <a:lnTo>
                      <a:pt x="49" y="81"/>
                    </a:lnTo>
                    <a:lnTo>
                      <a:pt x="50" y="83"/>
                    </a:lnTo>
                    <a:lnTo>
                      <a:pt x="50" y="85"/>
                    </a:lnTo>
                    <a:lnTo>
                      <a:pt x="50" y="88"/>
                    </a:lnTo>
                    <a:lnTo>
                      <a:pt x="49" y="89"/>
                    </a:lnTo>
                    <a:lnTo>
                      <a:pt x="49" y="91"/>
                    </a:lnTo>
                    <a:lnTo>
                      <a:pt x="49" y="89"/>
                    </a:lnTo>
                    <a:lnTo>
                      <a:pt x="49" y="88"/>
                    </a:lnTo>
                    <a:lnTo>
                      <a:pt x="50" y="85"/>
                    </a:lnTo>
                    <a:lnTo>
                      <a:pt x="50" y="84"/>
                    </a:lnTo>
                    <a:lnTo>
                      <a:pt x="51" y="82"/>
                    </a:lnTo>
                    <a:lnTo>
                      <a:pt x="51" y="81"/>
                    </a:lnTo>
                    <a:lnTo>
                      <a:pt x="51" y="79"/>
                    </a:lnTo>
                    <a:lnTo>
                      <a:pt x="51" y="78"/>
                    </a:lnTo>
                    <a:lnTo>
                      <a:pt x="51" y="73"/>
                    </a:lnTo>
                    <a:lnTo>
                      <a:pt x="52" y="74"/>
                    </a:lnTo>
                    <a:lnTo>
                      <a:pt x="52" y="71"/>
                    </a:lnTo>
                    <a:lnTo>
                      <a:pt x="52" y="72"/>
                    </a:lnTo>
                    <a:lnTo>
                      <a:pt x="53" y="72"/>
                    </a:lnTo>
                    <a:lnTo>
                      <a:pt x="53" y="73"/>
                    </a:lnTo>
                    <a:lnTo>
                      <a:pt x="52" y="72"/>
                    </a:lnTo>
                    <a:lnTo>
                      <a:pt x="52" y="71"/>
                    </a:lnTo>
                    <a:lnTo>
                      <a:pt x="52" y="70"/>
                    </a:lnTo>
                    <a:lnTo>
                      <a:pt x="52" y="69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2"/>
                    </a:lnTo>
                    <a:lnTo>
                      <a:pt x="55" y="72"/>
                    </a:lnTo>
                    <a:lnTo>
                      <a:pt x="56" y="73"/>
                    </a:lnTo>
                    <a:lnTo>
                      <a:pt x="57" y="74"/>
                    </a:lnTo>
                    <a:lnTo>
                      <a:pt x="58" y="74"/>
                    </a:lnTo>
                    <a:lnTo>
                      <a:pt x="57" y="73"/>
                    </a:lnTo>
                    <a:lnTo>
                      <a:pt x="55" y="72"/>
                    </a:lnTo>
                    <a:lnTo>
                      <a:pt x="54" y="71"/>
                    </a:lnTo>
                    <a:lnTo>
                      <a:pt x="53" y="69"/>
                    </a:lnTo>
                    <a:lnTo>
                      <a:pt x="52" y="67"/>
                    </a:lnTo>
                    <a:lnTo>
                      <a:pt x="51" y="64"/>
                    </a:lnTo>
                    <a:lnTo>
                      <a:pt x="51" y="62"/>
                    </a:lnTo>
                    <a:lnTo>
                      <a:pt x="51" y="60"/>
                    </a:lnTo>
                    <a:lnTo>
                      <a:pt x="51" y="61"/>
                    </a:lnTo>
                    <a:lnTo>
                      <a:pt x="51" y="62"/>
                    </a:lnTo>
                    <a:lnTo>
                      <a:pt x="52" y="62"/>
                    </a:lnTo>
                    <a:lnTo>
                      <a:pt x="51" y="61"/>
                    </a:lnTo>
                    <a:lnTo>
                      <a:pt x="51" y="60"/>
                    </a:lnTo>
                    <a:lnTo>
                      <a:pt x="51" y="59"/>
                    </a:lnTo>
                    <a:lnTo>
                      <a:pt x="51" y="58"/>
                    </a:lnTo>
                    <a:lnTo>
                      <a:pt x="50" y="57"/>
                    </a:lnTo>
                    <a:lnTo>
                      <a:pt x="51" y="57"/>
                    </a:lnTo>
                    <a:lnTo>
                      <a:pt x="59" y="33"/>
                    </a:lnTo>
                    <a:lnTo>
                      <a:pt x="58" y="33"/>
                    </a:lnTo>
                    <a:lnTo>
                      <a:pt x="58" y="32"/>
                    </a:lnTo>
                    <a:lnTo>
                      <a:pt x="57" y="31"/>
                    </a:lnTo>
                    <a:lnTo>
                      <a:pt x="56" y="30"/>
                    </a:lnTo>
                    <a:lnTo>
                      <a:pt x="55" y="30"/>
                    </a:lnTo>
                    <a:lnTo>
                      <a:pt x="54" y="29"/>
                    </a:lnTo>
                    <a:lnTo>
                      <a:pt x="55" y="29"/>
                    </a:lnTo>
                    <a:lnTo>
                      <a:pt x="56" y="29"/>
                    </a:lnTo>
                    <a:lnTo>
                      <a:pt x="55" y="28"/>
                    </a:lnTo>
                    <a:lnTo>
                      <a:pt x="54" y="28"/>
                    </a:lnTo>
                    <a:lnTo>
                      <a:pt x="54" y="27"/>
                    </a:lnTo>
                    <a:lnTo>
                      <a:pt x="53" y="27"/>
                    </a:lnTo>
                    <a:lnTo>
                      <a:pt x="54" y="27"/>
                    </a:lnTo>
                    <a:lnTo>
                      <a:pt x="55" y="28"/>
                    </a:lnTo>
                    <a:lnTo>
                      <a:pt x="54" y="27"/>
                    </a:lnTo>
                    <a:lnTo>
                      <a:pt x="53" y="26"/>
                    </a:lnTo>
                    <a:lnTo>
                      <a:pt x="52" y="24"/>
                    </a:lnTo>
                    <a:lnTo>
                      <a:pt x="53" y="24"/>
                    </a:lnTo>
                    <a:lnTo>
                      <a:pt x="54" y="24"/>
                    </a:lnTo>
                    <a:lnTo>
                      <a:pt x="55" y="26"/>
                    </a:lnTo>
                    <a:lnTo>
                      <a:pt x="54" y="24"/>
                    </a:lnTo>
                    <a:lnTo>
                      <a:pt x="53" y="23"/>
                    </a:lnTo>
                    <a:lnTo>
                      <a:pt x="52" y="22"/>
                    </a:lnTo>
                    <a:lnTo>
                      <a:pt x="51" y="22"/>
                    </a:lnTo>
                    <a:lnTo>
                      <a:pt x="50" y="21"/>
                    </a:lnTo>
                    <a:lnTo>
                      <a:pt x="48" y="20"/>
                    </a:lnTo>
                    <a:lnTo>
                      <a:pt x="47" y="20"/>
                    </a:lnTo>
                    <a:lnTo>
                      <a:pt x="46" y="19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9" y="20"/>
                    </a:lnTo>
                    <a:lnTo>
                      <a:pt x="50" y="20"/>
                    </a:lnTo>
                    <a:lnTo>
                      <a:pt x="49" y="20"/>
                    </a:lnTo>
                    <a:lnTo>
                      <a:pt x="48" y="19"/>
                    </a:lnTo>
                    <a:lnTo>
                      <a:pt x="47" y="18"/>
                    </a:lnTo>
                    <a:lnTo>
                      <a:pt x="48" y="18"/>
                    </a:lnTo>
                    <a:lnTo>
                      <a:pt x="49" y="18"/>
                    </a:lnTo>
                    <a:lnTo>
                      <a:pt x="48" y="18"/>
                    </a:lnTo>
                    <a:lnTo>
                      <a:pt x="48" y="17"/>
                    </a:lnTo>
                    <a:lnTo>
                      <a:pt x="47" y="16"/>
                    </a:lnTo>
                    <a:lnTo>
                      <a:pt x="47" y="14"/>
                    </a:lnTo>
                    <a:lnTo>
                      <a:pt x="46" y="13"/>
                    </a:lnTo>
                    <a:lnTo>
                      <a:pt x="45" y="12"/>
                    </a:lnTo>
                    <a:lnTo>
                      <a:pt x="44" y="11"/>
                    </a:lnTo>
                    <a:lnTo>
                      <a:pt x="43" y="10"/>
                    </a:lnTo>
                    <a:lnTo>
                      <a:pt x="42" y="10"/>
                    </a:lnTo>
                    <a:lnTo>
                      <a:pt x="41" y="10"/>
                    </a:lnTo>
                    <a:lnTo>
                      <a:pt x="42" y="10"/>
                    </a:lnTo>
                    <a:lnTo>
                      <a:pt x="43" y="10"/>
                    </a:lnTo>
                    <a:lnTo>
                      <a:pt x="44" y="10"/>
                    </a:lnTo>
                    <a:lnTo>
                      <a:pt x="43" y="10"/>
                    </a:lnTo>
                    <a:lnTo>
                      <a:pt x="42" y="9"/>
                    </a:lnTo>
                    <a:lnTo>
                      <a:pt x="41" y="9"/>
                    </a:lnTo>
                    <a:lnTo>
                      <a:pt x="41" y="8"/>
                    </a:lnTo>
                    <a:lnTo>
                      <a:pt x="40" y="8"/>
                    </a:lnTo>
                    <a:lnTo>
                      <a:pt x="39" y="8"/>
                    </a:lnTo>
                    <a:lnTo>
                      <a:pt x="40" y="8"/>
                    </a:lnTo>
                    <a:lnTo>
                      <a:pt x="41" y="8"/>
                    </a:lnTo>
                    <a:lnTo>
                      <a:pt x="42" y="8"/>
                    </a:lnTo>
                    <a:lnTo>
                      <a:pt x="43" y="8"/>
                    </a:lnTo>
                    <a:lnTo>
                      <a:pt x="42" y="8"/>
                    </a:lnTo>
                    <a:lnTo>
                      <a:pt x="40" y="7"/>
                    </a:lnTo>
                    <a:lnTo>
                      <a:pt x="39" y="6"/>
                    </a:lnTo>
                    <a:lnTo>
                      <a:pt x="38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36" y="3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3" y="0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8" y="2"/>
                    </a:lnTo>
                    <a:lnTo>
                      <a:pt x="30" y="3"/>
                    </a:lnTo>
                    <a:lnTo>
                      <a:pt x="32" y="4"/>
                    </a:lnTo>
                    <a:lnTo>
                      <a:pt x="33" y="6"/>
                    </a:lnTo>
                    <a:lnTo>
                      <a:pt x="35" y="7"/>
                    </a:lnTo>
                    <a:lnTo>
                      <a:pt x="37" y="8"/>
                    </a:lnTo>
                    <a:lnTo>
                      <a:pt x="36" y="7"/>
                    </a:lnTo>
                    <a:lnTo>
                      <a:pt x="35" y="7"/>
                    </a:lnTo>
                    <a:lnTo>
                      <a:pt x="34" y="7"/>
                    </a:lnTo>
                    <a:lnTo>
                      <a:pt x="35" y="7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38" y="9"/>
                    </a:lnTo>
                    <a:lnTo>
                      <a:pt x="39" y="9"/>
                    </a:lnTo>
                    <a:lnTo>
                      <a:pt x="39" y="10"/>
                    </a:lnTo>
                    <a:lnTo>
                      <a:pt x="40" y="10"/>
                    </a:lnTo>
                    <a:lnTo>
                      <a:pt x="40" y="11"/>
                    </a:lnTo>
                    <a:lnTo>
                      <a:pt x="38" y="11"/>
                    </a:lnTo>
                    <a:lnTo>
                      <a:pt x="36" y="10"/>
                    </a:lnTo>
                    <a:lnTo>
                      <a:pt x="34" y="10"/>
                    </a:lnTo>
                    <a:lnTo>
                      <a:pt x="32" y="10"/>
                    </a:lnTo>
                    <a:lnTo>
                      <a:pt x="30" y="10"/>
                    </a:lnTo>
                    <a:lnTo>
                      <a:pt x="28" y="11"/>
                    </a:lnTo>
                    <a:lnTo>
                      <a:pt x="26" y="12"/>
                    </a:lnTo>
                    <a:lnTo>
                      <a:pt x="28" y="12"/>
                    </a:lnTo>
                    <a:lnTo>
                      <a:pt x="31" y="12"/>
                    </a:lnTo>
                    <a:lnTo>
                      <a:pt x="32" y="12"/>
                    </a:lnTo>
                    <a:lnTo>
                      <a:pt x="34" y="12"/>
                    </a:lnTo>
                    <a:lnTo>
                      <a:pt x="37" y="12"/>
                    </a:lnTo>
                    <a:lnTo>
                      <a:pt x="39" y="13"/>
                    </a:lnTo>
                    <a:lnTo>
                      <a:pt x="41" y="13"/>
                    </a:lnTo>
                    <a:lnTo>
                      <a:pt x="43" y="14"/>
                    </a:lnTo>
                    <a:lnTo>
                      <a:pt x="44" y="14"/>
                    </a:lnTo>
                    <a:lnTo>
                      <a:pt x="44" y="16"/>
                    </a:lnTo>
                    <a:lnTo>
                      <a:pt x="45" y="16"/>
                    </a:lnTo>
                    <a:lnTo>
                      <a:pt x="44" y="16"/>
                    </a:lnTo>
                    <a:lnTo>
                      <a:pt x="43" y="16"/>
                    </a:lnTo>
                    <a:lnTo>
                      <a:pt x="42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37" y="14"/>
                    </a:lnTo>
                    <a:lnTo>
                      <a:pt x="35" y="14"/>
                    </a:lnTo>
                    <a:lnTo>
                      <a:pt x="33" y="13"/>
                    </a:lnTo>
                    <a:lnTo>
                      <a:pt x="32" y="14"/>
                    </a:lnTo>
                    <a:lnTo>
                      <a:pt x="30" y="14"/>
                    </a:lnTo>
                    <a:lnTo>
                      <a:pt x="29" y="16"/>
                    </a:lnTo>
                    <a:lnTo>
                      <a:pt x="27" y="17"/>
                    </a:lnTo>
                    <a:lnTo>
                      <a:pt x="28" y="17"/>
                    </a:lnTo>
                    <a:lnTo>
                      <a:pt x="30" y="17"/>
                    </a:lnTo>
                    <a:lnTo>
                      <a:pt x="31" y="17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42" y="17"/>
                    </a:lnTo>
                    <a:lnTo>
                      <a:pt x="44" y="17"/>
                    </a:lnTo>
                    <a:lnTo>
                      <a:pt x="45" y="18"/>
                    </a:lnTo>
                    <a:lnTo>
                      <a:pt x="46" y="19"/>
                    </a:lnTo>
                    <a:lnTo>
                      <a:pt x="47" y="19"/>
                    </a:lnTo>
                    <a:lnTo>
                      <a:pt x="49" y="20"/>
                    </a:lnTo>
                    <a:lnTo>
                      <a:pt x="50" y="21"/>
                    </a:lnTo>
                    <a:lnTo>
                      <a:pt x="48" y="21"/>
                    </a:lnTo>
                    <a:lnTo>
                      <a:pt x="47" y="21"/>
                    </a:lnTo>
                    <a:lnTo>
                      <a:pt x="46" y="21"/>
                    </a:lnTo>
                    <a:lnTo>
                      <a:pt x="45" y="20"/>
                    </a:lnTo>
                    <a:lnTo>
                      <a:pt x="44" y="20"/>
                    </a:lnTo>
                    <a:lnTo>
                      <a:pt x="43" y="19"/>
                    </a:lnTo>
                    <a:lnTo>
                      <a:pt x="42" y="19"/>
                    </a:lnTo>
                    <a:lnTo>
                      <a:pt x="40" y="19"/>
                    </a:lnTo>
                    <a:lnTo>
                      <a:pt x="45" y="21"/>
                    </a:lnTo>
                    <a:lnTo>
                      <a:pt x="44" y="21"/>
                    </a:lnTo>
                    <a:lnTo>
                      <a:pt x="44" y="20"/>
                    </a:lnTo>
                    <a:lnTo>
                      <a:pt x="43" y="20"/>
                    </a:lnTo>
                    <a:lnTo>
                      <a:pt x="44" y="20"/>
                    </a:lnTo>
                    <a:lnTo>
                      <a:pt x="44" y="21"/>
                    </a:lnTo>
                    <a:lnTo>
                      <a:pt x="45" y="21"/>
                    </a:lnTo>
                    <a:lnTo>
                      <a:pt x="46" y="22"/>
                    </a:lnTo>
                    <a:lnTo>
                      <a:pt x="46" y="23"/>
                    </a:lnTo>
                    <a:lnTo>
                      <a:pt x="46" y="24"/>
                    </a:lnTo>
                    <a:lnTo>
                      <a:pt x="45" y="24"/>
                    </a:lnTo>
                    <a:lnTo>
                      <a:pt x="44" y="23"/>
                    </a:lnTo>
                    <a:lnTo>
                      <a:pt x="41" y="23"/>
                    </a:lnTo>
                    <a:lnTo>
                      <a:pt x="39" y="23"/>
                    </a:lnTo>
                    <a:lnTo>
                      <a:pt x="37" y="22"/>
                    </a:lnTo>
                    <a:lnTo>
                      <a:pt x="34" y="21"/>
                    </a:lnTo>
                    <a:lnTo>
                      <a:pt x="32" y="20"/>
                    </a:lnTo>
                    <a:lnTo>
                      <a:pt x="32" y="18"/>
                    </a:lnTo>
                    <a:lnTo>
                      <a:pt x="33" y="20"/>
                    </a:lnTo>
                    <a:lnTo>
                      <a:pt x="35" y="21"/>
                    </a:lnTo>
                    <a:lnTo>
                      <a:pt x="37" y="22"/>
                    </a:lnTo>
                    <a:lnTo>
                      <a:pt x="39" y="23"/>
                    </a:lnTo>
                    <a:lnTo>
                      <a:pt x="41" y="24"/>
                    </a:lnTo>
                    <a:lnTo>
                      <a:pt x="43" y="24"/>
                    </a:lnTo>
                    <a:lnTo>
                      <a:pt x="45" y="26"/>
                    </a:lnTo>
                    <a:lnTo>
                      <a:pt x="46" y="26"/>
                    </a:lnTo>
                    <a:lnTo>
                      <a:pt x="47" y="26"/>
                    </a:lnTo>
                    <a:lnTo>
                      <a:pt x="45" y="28"/>
                    </a:lnTo>
                    <a:lnTo>
                      <a:pt x="42" y="28"/>
                    </a:lnTo>
                    <a:lnTo>
                      <a:pt x="39" y="28"/>
                    </a:lnTo>
                    <a:lnTo>
                      <a:pt x="37" y="27"/>
                    </a:lnTo>
                    <a:lnTo>
                      <a:pt x="34" y="24"/>
                    </a:lnTo>
                    <a:lnTo>
                      <a:pt x="32" y="22"/>
                    </a:lnTo>
                    <a:lnTo>
                      <a:pt x="30" y="20"/>
                    </a:lnTo>
                    <a:lnTo>
                      <a:pt x="28" y="17"/>
                    </a:lnTo>
                    <a:lnTo>
                      <a:pt x="30" y="20"/>
                    </a:lnTo>
                    <a:lnTo>
                      <a:pt x="32" y="22"/>
                    </a:lnTo>
                    <a:lnTo>
                      <a:pt x="32" y="24"/>
                    </a:lnTo>
                    <a:lnTo>
                      <a:pt x="34" y="27"/>
                    </a:lnTo>
                    <a:lnTo>
                      <a:pt x="37" y="29"/>
                    </a:lnTo>
                    <a:lnTo>
                      <a:pt x="39" y="30"/>
                    </a:lnTo>
                    <a:lnTo>
                      <a:pt x="41" y="30"/>
                    </a:lnTo>
                    <a:lnTo>
                      <a:pt x="44" y="30"/>
                    </a:lnTo>
                    <a:lnTo>
                      <a:pt x="45" y="30"/>
                    </a:lnTo>
                    <a:lnTo>
                      <a:pt x="46" y="29"/>
                    </a:lnTo>
                    <a:lnTo>
                      <a:pt x="47" y="29"/>
                    </a:lnTo>
                    <a:lnTo>
                      <a:pt x="48" y="29"/>
                    </a:lnTo>
                    <a:lnTo>
                      <a:pt x="49" y="29"/>
                    </a:lnTo>
                    <a:lnTo>
                      <a:pt x="48" y="29"/>
                    </a:lnTo>
                    <a:lnTo>
                      <a:pt x="48" y="30"/>
                    </a:lnTo>
                    <a:lnTo>
                      <a:pt x="47" y="31"/>
                    </a:lnTo>
                    <a:lnTo>
                      <a:pt x="46" y="32"/>
                    </a:lnTo>
                    <a:lnTo>
                      <a:pt x="46" y="33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3"/>
                    </a:lnTo>
                    <a:lnTo>
                      <a:pt x="47" y="33"/>
                    </a:lnTo>
                    <a:lnTo>
                      <a:pt x="47" y="32"/>
                    </a:lnTo>
                    <a:lnTo>
                      <a:pt x="47" y="33"/>
                    </a:lnTo>
                    <a:lnTo>
                      <a:pt x="46" y="33"/>
                    </a:lnTo>
                    <a:lnTo>
                      <a:pt x="45" y="33"/>
                    </a:lnTo>
                    <a:lnTo>
                      <a:pt x="45" y="36"/>
                    </a:lnTo>
                    <a:lnTo>
                      <a:pt x="45" y="38"/>
                    </a:lnTo>
                    <a:lnTo>
                      <a:pt x="44" y="39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2" y="44"/>
                    </a:lnTo>
                    <a:lnTo>
                      <a:pt x="42" y="46"/>
                    </a:lnTo>
                    <a:lnTo>
                      <a:pt x="43" y="49"/>
                    </a:lnTo>
                    <a:lnTo>
                      <a:pt x="42" y="47"/>
                    </a:lnTo>
                    <a:lnTo>
                      <a:pt x="42" y="44"/>
                    </a:lnTo>
                    <a:lnTo>
                      <a:pt x="43" y="41"/>
                    </a:lnTo>
                    <a:lnTo>
                      <a:pt x="44" y="39"/>
                    </a:lnTo>
                    <a:lnTo>
                      <a:pt x="45" y="37"/>
                    </a:lnTo>
                    <a:lnTo>
                      <a:pt x="46" y="34"/>
                    </a:lnTo>
                    <a:lnTo>
                      <a:pt x="47" y="33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8" y="34"/>
                    </a:lnTo>
                    <a:lnTo>
                      <a:pt x="47" y="36"/>
                    </a:lnTo>
                    <a:lnTo>
                      <a:pt x="47" y="37"/>
                    </a:lnTo>
                    <a:lnTo>
                      <a:pt x="48" y="36"/>
                    </a:lnTo>
                    <a:lnTo>
                      <a:pt x="49" y="34"/>
                    </a:lnTo>
                    <a:lnTo>
                      <a:pt x="50" y="33"/>
                    </a:lnTo>
                    <a:lnTo>
                      <a:pt x="51" y="33"/>
                    </a:lnTo>
                    <a:lnTo>
                      <a:pt x="50" y="36"/>
                    </a:lnTo>
                    <a:lnTo>
                      <a:pt x="49" y="38"/>
                    </a:lnTo>
                    <a:lnTo>
                      <a:pt x="48" y="39"/>
                    </a:lnTo>
                    <a:lnTo>
                      <a:pt x="46" y="39"/>
                    </a:lnTo>
                    <a:lnTo>
                      <a:pt x="45" y="40"/>
                    </a:lnTo>
                    <a:lnTo>
                      <a:pt x="45" y="41"/>
                    </a:lnTo>
                    <a:lnTo>
                      <a:pt x="46" y="41"/>
                    </a:lnTo>
                    <a:lnTo>
                      <a:pt x="47" y="41"/>
                    </a:lnTo>
                    <a:lnTo>
                      <a:pt x="48" y="41"/>
                    </a:lnTo>
                    <a:lnTo>
                      <a:pt x="49" y="41"/>
                    </a:lnTo>
                    <a:lnTo>
                      <a:pt x="50" y="41"/>
                    </a:lnTo>
                    <a:lnTo>
                      <a:pt x="51" y="40"/>
                    </a:lnTo>
                    <a:lnTo>
                      <a:pt x="52" y="39"/>
                    </a:lnTo>
                    <a:lnTo>
                      <a:pt x="53" y="37"/>
                    </a:lnTo>
                    <a:lnTo>
                      <a:pt x="54" y="36"/>
                    </a:lnTo>
                    <a:lnTo>
                      <a:pt x="54" y="38"/>
                    </a:lnTo>
                    <a:lnTo>
                      <a:pt x="53" y="39"/>
                    </a:lnTo>
                    <a:lnTo>
                      <a:pt x="53" y="40"/>
                    </a:lnTo>
                    <a:lnTo>
                      <a:pt x="53" y="41"/>
                    </a:lnTo>
                    <a:lnTo>
                      <a:pt x="52" y="41"/>
                    </a:lnTo>
                    <a:lnTo>
                      <a:pt x="52" y="42"/>
                    </a:lnTo>
                    <a:lnTo>
                      <a:pt x="51" y="43"/>
                    </a:lnTo>
                    <a:lnTo>
                      <a:pt x="51" y="44"/>
                    </a:lnTo>
                    <a:lnTo>
                      <a:pt x="52" y="42"/>
                    </a:lnTo>
                    <a:lnTo>
                      <a:pt x="53" y="41"/>
                    </a:lnTo>
                    <a:lnTo>
                      <a:pt x="53" y="40"/>
                    </a:lnTo>
                    <a:lnTo>
                      <a:pt x="52" y="41"/>
                    </a:lnTo>
                    <a:lnTo>
                      <a:pt x="51" y="42"/>
                    </a:lnTo>
                    <a:lnTo>
                      <a:pt x="49" y="43"/>
                    </a:lnTo>
                    <a:lnTo>
                      <a:pt x="49" y="44"/>
                    </a:lnTo>
                    <a:lnTo>
                      <a:pt x="48" y="46"/>
                    </a:lnTo>
                    <a:lnTo>
                      <a:pt x="48" y="48"/>
                    </a:lnTo>
                    <a:lnTo>
                      <a:pt x="48" y="49"/>
                    </a:lnTo>
                    <a:lnTo>
                      <a:pt x="48" y="51"/>
                    </a:lnTo>
                    <a:lnTo>
                      <a:pt x="48" y="52"/>
                    </a:lnTo>
                    <a:lnTo>
                      <a:pt x="48" y="53"/>
                    </a:lnTo>
                    <a:lnTo>
                      <a:pt x="48" y="54"/>
                    </a:lnTo>
                    <a:lnTo>
                      <a:pt x="48" y="53"/>
                    </a:lnTo>
                    <a:lnTo>
                      <a:pt x="48" y="51"/>
                    </a:lnTo>
                    <a:lnTo>
                      <a:pt x="48" y="50"/>
                    </a:lnTo>
                    <a:lnTo>
                      <a:pt x="49" y="49"/>
                    </a:lnTo>
                    <a:lnTo>
                      <a:pt x="49" y="48"/>
                    </a:lnTo>
                    <a:lnTo>
                      <a:pt x="50" y="47"/>
                    </a:lnTo>
                    <a:lnTo>
                      <a:pt x="50" y="46"/>
                    </a:lnTo>
                    <a:lnTo>
                      <a:pt x="51" y="44"/>
                    </a:lnTo>
                    <a:lnTo>
                      <a:pt x="52" y="48"/>
                    </a:lnTo>
                    <a:lnTo>
                      <a:pt x="52" y="49"/>
                    </a:lnTo>
                    <a:lnTo>
                      <a:pt x="52" y="51"/>
                    </a:lnTo>
                    <a:lnTo>
                      <a:pt x="53" y="53"/>
                    </a:lnTo>
                    <a:lnTo>
                      <a:pt x="53" y="56"/>
                    </a:lnTo>
                    <a:lnTo>
                      <a:pt x="54" y="57"/>
                    </a:lnTo>
                    <a:lnTo>
                      <a:pt x="55" y="59"/>
                    </a:lnTo>
                    <a:lnTo>
                      <a:pt x="56" y="61"/>
                    </a:lnTo>
                    <a:lnTo>
                      <a:pt x="55" y="59"/>
                    </a:lnTo>
                    <a:lnTo>
                      <a:pt x="54" y="57"/>
                    </a:lnTo>
                    <a:lnTo>
                      <a:pt x="54" y="54"/>
                    </a:lnTo>
                    <a:lnTo>
                      <a:pt x="54" y="51"/>
                    </a:lnTo>
                    <a:lnTo>
                      <a:pt x="54" y="49"/>
                    </a:lnTo>
                    <a:lnTo>
                      <a:pt x="54" y="47"/>
                    </a:lnTo>
                    <a:lnTo>
                      <a:pt x="55" y="44"/>
                    </a:lnTo>
                    <a:lnTo>
                      <a:pt x="56" y="42"/>
                    </a:lnTo>
                    <a:lnTo>
                      <a:pt x="57" y="42"/>
                    </a:lnTo>
                    <a:lnTo>
                      <a:pt x="57" y="41"/>
                    </a:lnTo>
                    <a:lnTo>
                      <a:pt x="57" y="40"/>
                    </a:lnTo>
                    <a:lnTo>
                      <a:pt x="57" y="39"/>
                    </a:lnTo>
                    <a:lnTo>
                      <a:pt x="58" y="38"/>
                    </a:lnTo>
                    <a:lnTo>
                      <a:pt x="58" y="37"/>
                    </a:lnTo>
                    <a:lnTo>
                      <a:pt x="59" y="36"/>
                    </a:lnTo>
                    <a:lnTo>
                      <a:pt x="59" y="34"/>
                    </a:lnTo>
                    <a:lnTo>
                      <a:pt x="59" y="33"/>
                    </a:lnTo>
                    <a:lnTo>
                      <a:pt x="70" y="3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4" name="Freeform 28"/>
              <p:cNvSpPr>
                <a:spLocks/>
              </p:cNvSpPr>
              <p:nvPr/>
            </p:nvSpPr>
            <p:spPr bwMode="auto">
              <a:xfrm>
                <a:off x="5163628" y="39120961"/>
                <a:ext cx="124174" cy="146106"/>
              </a:xfrm>
              <a:custGeom>
                <a:avLst/>
                <a:gdLst/>
                <a:ahLst/>
                <a:cxnLst>
                  <a:cxn ang="0">
                    <a:pos x="38" y="48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3" y="8"/>
                  </a:cxn>
                  <a:cxn ang="0">
                    <a:pos x="11" y="11"/>
                  </a:cxn>
                  <a:cxn ang="0">
                    <a:pos x="9" y="14"/>
                  </a:cxn>
                  <a:cxn ang="0">
                    <a:pos x="8" y="18"/>
                  </a:cxn>
                  <a:cxn ang="0">
                    <a:pos x="7" y="20"/>
                  </a:cxn>
                  <a:cxn ang="0">
                    <a:pos x="6" y="24"/>
                  </a:cxn>
                  <a:cxn ang="0">
                    <a:pos x="5" y="27"/>
                  </a:cxn>
                  <a:cxn ang="0">
                    <a:pos x="4" y="31"/>
                  </a:cxn>
                  <a:cxn ang="0">
                    <a:pos x="3" y="34"/>
                  </a:cxn>
                  <a:cxn ang="0">
                    <a:pos x="2" y="38"/>
                  </a:cxn>
                  <a:cxn ang="0">
                    <a:pos x="1" y="41"/>
                  </a:cxn>
                  <a:cxn ang="0">
                    <a:pos x="1" y="45"/>
                  </a:cxn>
                  <a:cxn ang="0">
                    <a:pos x="0" y="49"/>
                  </a:cxn>
                  <a:cxn ang="0">
                    <a:pos x="0" y="53"/>
                  </a:cxn>
                </a:cxnLst>
                <a:rect l="0" t="0" r="r" b="b"/>
                <a:pathLst>
                  <a:path w="39" h="54">
                    <a:moveTo>
                      <a:pt x="38" y="48"/>
                    </a:moveTo>
                    <a:lnTo>
                      <a:pt x="18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3" y="8"/>
                    </a:lnTo>
                    <a:lnTo>
                      <a:pt x="11" y="11"/>
                    </a:lnTo>
                    <a:lnTo>
                      <a:pt x="9" y="14"/>
                    </a:lnTo>
                    <a:lnTo>
                      <a:pt x="8" y="18"/>
                    </a:lnTo>
                    <a:lnTo>
                      <a:pt x="7" y="20"/>
                    </a:lnTo>
                    <a:lnTo>
                      <a:pt x="6" y="24"/>
                    </a:lnTo>
                    <a:lnTo>
                      <a:pt x="5" y="27"/>
                    </a:lnTo>
                    <a:lnTo>
                      <a:pt x="4" y="31"/>
                    </a:lnTo>
                    <a:lnTo>
                      <a:pt x="3" y="34"/>
                    </a:lnTo>
                    <a:lnTo>
                      <a:pt x="2" y="38"/>
                    </a:lnTo>
                    <a:lnTo>
                      <a:pt x="1" y="41"/>
                    </a:lnTo>
                    <a:lnTo>
                      <a:pt x="1" y="45"/>
                    </a:lnTo>
                    <a:lnTo>
                      <a:pt x="0" y="49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5" name="Freeform 29"/>
              <p:cNvSpPr>
                <a:spLocks/>
              </p:cNvSpPr>
              <p:nvPr/>
            </p:nvSpPr>
            <p:spPr bwMode="auto">
              <a:xfrm>
                <a:off x="5077662" y="39085787"/>
                <a:ext cx="130541" cy="43291"/>
              </a:xfrm>
              <a:custGeom>
                <a:avLst/>
                <a:gdLst/>
                <a:ahLst/>
                <a:cxnLst>
                  <a:cxn ang="0">
                    <a:pos x="40" y="3"/>
                  </a:cxn>
                  <a:cxn ang="0">
                    <a:pos x="38" y="2"/>
                  </a:cxn>
                  <a:cxn ang="0">
                    <a:pos x="35" y="1"/>
                  </a:cxn>
                  <a:cxn ang="0">
                    <a:pos x="32" y="0"/>
                  </a:cxn>
                  <a:cxn ang="0">
                    <a:pos x="29" y="0"/>
                  </a:cxn>
                  <a:cxn ang="0">
                    <a:pos x="27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19" y="0"/>
                  </a:cxn>
                  <a:cxn ang="0">
                    <a:pos x="17" y="1"/>
                  </a:cxn>
                  <a:cxn ang="0">
                    <a:pos x="14" y="2"/>
                  </a:cxn>
                  <a:cxn ang="0">
                    <a:pos x="12" y="3"/>
                  </a:cxn>
                  <a:cxn ang="0">
                    <a:pos x="9" y="6"/>
                  </a:cxn>
                  <a:cxn ang="0">
                    <a:pos x="7" y="7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0" y="15"/>
                  </a:cxn>
                </a:cxnLst>
                <a:rect l="0" t="0" r="r" b="b"/>
                <a:pathLst>
                  <a:path w="41" h="16">
                    <a:moveTo>
                      <a:pt x="40" y="3"/>
                    </a:moveTo>
                    <a:lnTo>
                      <a:pt x="38" y="2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9" y="0"/>
                    </a:lnTo>
                    <a:lnTo>
                      <a:pt x="17" y="1"/>
                    </a:lnTo>
                    <a:lnTo>
                      <a:pt x="14" y="2"/>
                    </a:lnTo>
                    <a:lnTo>
                      <a:pt x="12" y="3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2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6" name="Freeform 30"/>
              <p:cNvSpPr>
                <a:spLocks/>
              </p:cNvSpPr>
              <p:nvPr/>
            </p:nvSpPr>
            <p:spPr bwMode="auto">
              <a:xfrm>
                <a:off x="5039455" y="39120961"/>
                <a:ext cx="165565" cy="189396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49" y="0"/>
                  </a:cxn>
                  <a:cxn ang="0">
                    <a:pos x="48" y="0"/>
                  </a:cxn>
                  <a:cxn ang="0">
                    <a:pos x="47" y="0"/>
                  </a:cxn>
                  <a:cxn ang="0">
                    <a:pos x="45" y="0"/>
                  </a:cxn>
                  <a:cxn ang="0">
                    <a:pos x="44" y="0"/>
                  </a:cxn>
                  <a:cxn ang="0">
                    <a:pos x="43" y="1"/>
                  </a:cxn>
                  <a:cxn ang="0">
                    <a:pos x="42" y="1"/>
                  </a:cxn>
                  <a:cxn ang="0">
                    <a:pos x="41" y="2"/>
                  </a:cxn>
                  <a:cxn ang="0">
                    <a:pos x="37" y="5"/>
                  </a:cxn>
                  <a:cxn ang="0">
                    <a:pos x="34" y="8"/>
                  </a:cxn>
                  <a:cxn ang="0">
                    <a:pos x="31" y="11"/>
                  </a:cxn>
                  <a:cxn ang="0">
                    <a:pos x="28" y="14"/>
                  </a:cxn>
                  <a:cxn ang="0">
                    <a:pos x="25" y="18"/>
                  </a:cxn>
                  <a:cxn ang="0">
                    <a:pos x="22" y="22"/>
                  </a:cxn>
                  <a:cxn ang="0">
                    <a:pos x="19" y="26"/>
                  </a:cxn>
                  <a:cxn ang="0">
                    <a:pos x="17" y="30"/>
                  </a:cxn>
                  <a:cxn ang="0">
                    <a:pos x="14" y="35"/>
                  </a:cxn>
                  <a:cxn ang="0">
                    <a:pos x="12" y="40"/>
                  </a:cxn>
                  <a:cxn ang="0">
                    <a:pos x="10" y="44"/>
                  </a:cxn>
                  <a:cxn ang="0">
                    <a:pos x="8" y="49"/>
                  </a:cxn>
                  <a:cxn ang="0">
                    <a:pos x="5" y="54"/>
                  </a:cxn>
                  <a:cxn ang="0">
                    <a:pos x="4" y="58"/>
                  </a:cxn>
                  <a:cxn ang="0">
                    <a:pos x="2" y="63"/>
                  </a:cxn>
                  <a:cxn ang="0">
                    <a:pos x="0" y="69"/>
                  </a:cxn>
                </a:cxnLst>
                <a:rect l="0" t="0" r="r" b="b"/>
                <a:pathLst>
                  <a:path w="52" h="70">
                    <a:moveTo>
                      <a:pt x="51" y="0"/>
                    </a:moveTo>
                    <a:lnTo>
                      <a:pt x="49" y="0"/>
                    </a:lnTo>
                    <a:lnTo>
                      <a:pt x="48" y="0"/>
                    </a:lnTo>
                    <a:lnTo>
                      <a:pt x="47" y="0"/>
                    </a:lnTo>
                    <a:lnTo>
                      <a:pt x="45" y="0"/>
                    </a:lnTo>
                    <a:lnTo>
                      <a:pt x="44" y="0"/>
                    </a:lnTo>
                    <a:lnTo>
                      <a:pt x="43" y="1"/>
                    </a:lnTo>
                    <a:lnTo>
                      <a:pt x="42" y="1"/>
                    </a:lnTo>
                    <a:lnTo>
                      <a:pt x="41" y="2"/>
                    </a:lnTo>
                    <a:lnTo>
                      <a:pt x="37" y="5"/>
                    </a:lnTo>
                    <a:lnTo>
                      <a:pt x="34" y="8"/>
                    </a:lnTo>
                    <a:lnTo>
                      <a:pt x="31" y="11"/>
                    </a:lnTo>
                    <a:lnTo>
                      <a:pt x="28" y="14"/>
                    </a:lnTo>
                    <a:lnTo>
                      <a:pt x="25" y="18"/>
                    </a:lnTo>
                    <a:lnTo>
                      <a:pt x="22" y="22"/>
                    </a:lnTo>
                    <a:lnTo>
                      <a:pt x="19" y="26"/>
                    </a:lnTo>
                    <a:lnTo>
                      <a:pt x="17" y="30"/>
                    </a:lnTo>
                    <a:lnTo>
                      <a:pt x="14" y="35"/>
                    </a:lnTo>
                    <a:lnTo>
                      <a:pt x="12" y="40"/>
                    </a:lnTo>
                    <a:lnTo>
                      <a:pt x="10" y="44"/>
                    </a:lnTo>
                    <a:lnTo>
                      <a:pt x="8" y="49"/>
                    </a:lnTo>
                    <a:lnTo>
                      <a:pt x="5" y="54"/>
                    </a:lnTo>
                    <a:lnTo>
                      <a:pt x="4" y="58"/>
                    </a:lnTo>
                    <a:lnTo>
                      <a:pt x="2" y="63"/>
                    </a:lnTo>
                    <a:lnTo>
                      <a:pt x="0" y="6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7" name="Freeform 31"/>
              <p:cNvSpPr>
                <a:spLocks/>
              </p:cNvSpPr>
              <p:nvPr/>
            </p:nvSpPr>
            <p:spPr bwMode="auto">
              <a:xfrm>
                <a:off x="5093582" y="39139901"/>
                <a:ext cx="117806" cy="167751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2" y="1"/>
                  </a:cxn>
                  <a:cxn ang="0">
                    <a:pos x="29" y="2"/>
                  </a:cxn>
                  <a:cxn ang="0">
                    <a:pos x="25" y="5"/>
                  </a:cxn>
                  <a:cxn ang="0">
                    <a:pos x="22" y="7"/>
                  </a:cxn>
                  <a:cxn ang="0">
                    <a:pos x="19" y="9"/>
                  </a:cxn>
                  <a:cxn ang="0">
                    <a:pos x="17" y="13"/>
                  </a:cxn>
                  <a:cxn ang="0">
                    <a:pos x="14" y="18"/>
                  </a:cxn>
                  <a:cxn ang="0">
                    <a:pos x="12" y="21"/>
                  </a:cxn>
                  <a:cxn ang="0">
                    <a:pos x="10" y="26"/>
                  </a:cxn>
                  <a:cxn ang="0">
                    <a:pos x="8" y="31"/>
                  </a:cxn>
                  <a:cxn ang="0">
                    <a:pos x="6" y="34"/>
                  </a:cxn>
                  <a:cxn ang="0">
                    <a:pos x="5" y="40"/>
                  </a:cxn>
                  <a:cxn ang="0">
                    <a:pos x="3" y="45"/>
                  </a:cxn>
                  <a:cxn ang="0">
                    <a:pos x="2" y="50"/>
                  </a:cxn>
                  <a:cxn ang="0">
                    <a:pos x="1" y="55"/>
                  </a:cxn>
                  <a:cxn ang="0">
                    <a:pos x="0" y="61"/>
                  </a:cxn>
                </a:cxnLst>
                <a:rect l="0" t="0" r="r" b="b"/>
                <a:pathLst>
                  <a:path w="37" h="62">
                    <a:moveTo>
                      <a:pt x="36" y="0"/>
                    </a:moveTo>
                    <a:lnTo>
                      <a:pt x="32" y="1"/>
                    </a:lnTo>
                    <a:lnTo>
                      <a:pt x="29" y="2"/>
                    </a:lnTo>
                    <a:lnTo>
                      <a:pt x="25" y="5"/>
                    </a:lnTo>
                    <a:lnTo>
                      <a:pt x="22" y="7"/>
                    </a:lnTo>
                    <a:lnTo>
                      <a:pt x="19" y="9"/>
                    </a:lnTo>
                    <a:lnTo>
                      <a:pt x="17" y="13"/>
                    </a:lnTo>
                    <a:lnTo>
                      <a:pt x="14" y="18"/>
                    </a:lnTo>
                    <a:lnTo>
                      <a:pt x="12" y="21"/>
                    </a:lnTo>
                    <a:lnTo>
                      <a:pt x="10" y="26"/>
                    </a:lnTo>
                    <a:lnTo>
                      <a:pt x="8" y="31"/>
                    </a:lnTo>
                    <a:lnTo>
                      <a:pt x="6" y="34"/>
                    </a:lnTo>
                    <a:lnTo>
                      <a:pt x="5" y="40"/>
                    </a:lnTo>
                    <a:lnTo>
                      <a:pt x="3" y="45"/>
                    </a:lnTo>
                    <a:lnTo>
                      <a:pt x="2" y="50"/>
                    </a:lnTo>
                    <a:lnTo>
                      <a:pt x="1" y="55"/>
                    </a:lnTo>
                    <a:lnTo>
                      <a:pt x="0" y="6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8" name="Freeform 32"/>
              <p:cNvSpPr>
                <a:spLocks/>
              </p:cNvSpPr>
              <p:nvPr/>
            </p:nvSpPr>
            <p:spPr bwMode="auto">
              <a:xfrm>
                <a:off x="5099949" y="39120961"/>
                <a:ext cx="105070" cy="20292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28" y="2"/>
                  </a:cxn>
                  <a:cxn ang="0">
                    <a:pos x="25" y="6"/>
                  </a:cxn>
                  <a:cxn ang="0">
                    <a:pos x="22" y="9"/>
                  </a:cxn>
                  <a:cxn ang="0">
                    <a:pos x="20" y="13"/>
                  </a:cxn>
                  <a:cxn ang="0">
                    <a:pos x="17" y="16"/>
                  </a:cxn>
                  <a:cxn ang="0">
                    <a:pos x="15" y="21"/>
                  </a:cxn>
                  <a:cxn ang="0">
                    <a:pos x="13" y="26"/>
                  </a:cxn>
                  <a:cxn ang="0">
                    <a:pos x="11" y="31"/>
                  </a:cxn>
                  <a:cxn ang="0">
                    <a:pos x="9" y="36"/>
                  </a:cxn>
                  <a:cxn ang="0">
                    <a:pos x="7" y="41"/>
                  </a:cxn>
                  <a:cxn ang="0">
                    <a:pos x="6" y="47"/>
                  </a:cxn>
                  <a:cxn ang="0">
                    <a:pos x="4" y="52"/>
                  </a:cxn>
                  <a:cxn ang="0">
                    <a:pos x="3" y="58"/>
                  </a:cxn>
                  <a:cxn ang="0">
                    <a:pos x="2" y="63"/>
                  </a:cxn>
                  <a:cxn ang="0">
                    <a:pos x="1" y="68"/>
                  </a:cxn>
                  <a:cxn ang="0">
                    <a:pos x="0" y="74"/>
                  </a:cxn>
                </a:cxnLst>
                <a:rect l="0" t="0" r="r" b="b"/>
                <a:pathLst>
                  <a:path w="33" h="75">
                    <a:moveTo>
                      <a:pt x="32" y="0"/>
                    </a:moveTo>
                    <a:lnTo>
                      <a:pt x="28" y="2"/>
                    </a:lnTo>
                    <a:lnTo>
                      <a:pt x="25" y="6"/>
                    </a:lnTo>
                    <a:lnTo>
                      <a:pt x="22" y="9"/>
                    </a:lnTo>
                    <a:lnTo>
                      <a:pt x="20" y="13"/>
                    </a:lnTo>
                    <a:lnTo>
                      <a:pt x="17" y="16"/>
                    </a:lnTo>
                    <a:lnTo>
                      <a:pt x="15" y="21"/>
                    </a:lnTo>
                    <a:lnTo>
                      <a:pt x="13" y="26"/>
                    </a:lnTo>
                    <a:lnTo>
                      <a:pt x="11" y="31"/>
                    </a:lnTo>
                    <a:lnTo>
                      <a:pt x="9" y="36"/>
                    </a:lnTo>
                    <a:lnTo>
                      <a:pt x="7" y="41"/>
                    </a:lnTo>
                    <a:lnTo>
                      <a:pt x="6" y="47"/>
                    </a:lnTo>
                    <a:lnTo>
                      <a:pt x="4" y="52"/>
                    </a:lnTo>
                    <a:lnTo>
                      <a:pt x="3" y="58"/>
                    </a:lnTo>
                    <a:lnTo>
                      <a:pt x="2" y="63"/>
                    </a:lnTo>
                    <a:lnTo>
                      <a:pt x="1" y="68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39" name="Freeform 33"/>
              <p:cNvSpPr>
                <a:spLocks/>
              </p:cNvSpPr>
              <p:nvPr/>
            </p:nvSpPr>
            <p:spPr bwMode="auto">
              <a:xfrm>
                <a:off x="5134973" y="39115550"/>
                <a:ext cx="89150" cy="20292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5" y="5"/>
                  </a:cxn>
                  <a:cxn ang="0">
                    <a:pos x="23" y="9"/>
                  </a:cxn>
                  <a:cxn ang="0">
                    <a:pos x="21" y="14"/>
                  </a:cxn>
                  <a:cxn ang="0">
                    <a:pos x="19" y="18"/>
                  </a:cxn>
                  <a:cxn ang="0">
                    <a:pos x="18" y="22"/>
                  </a:cxn>
                  <a:cxn ang="0">
                    <a:pos x="16" y="27"/>
                  </a:cxn>
                  <a:cxn ang="0">
                    <a:pos x="14" y="32"/>
                  </a:cxn>
                  <a:cxn ang="0">
                    <a:pos x="12" y="36"/>
                  </a:cxn>
                  <a:cxn ang="0">
                    <a:pos x="11" y="41"/>
                  </a:cxn>
                  <a:cxn ang="0">
                    <a:pos x="9" y="46"/>
                  </a:cxn>
                  <a:cxn ang="0">
                    <a:pos x="7" y="51"/>
                  </a:cxn>
                  <a:cxn ang="0">
                    <a:pos x="6" y="55"/>
                  </a:cxn>
                  <a:cxn ang="0">
                    <a:pos x="4" y="59"/>
                  </a:cxn>
                  <a:cxn ang="0">
                    <a:pos x="3" y="65"/>
                  </a:cxn>
                  <a:cxn ang="0">
                    <a:pos x="1" y="69"/>
                  </a:cxn>
                  <a:cxn ang="0">
                    <a:pos x="0" y="74"/>
                  </a:cxn>
                </a:cxnLst>
                <a:rect l="0" t="0" r="r" b="b"/>
                <a:pathLst>
                  <a:path w="28" h="75">
                    <a:moveTo>
                      <a:pt x="27" y="0"/>
                    </a:moveTo>
                    <a:lnTo>
                      <a:pt x="25" y="5"/>
                    </a:lnTo>
                    <a:lnTo>
                      <a:pt x="23" y="9"/>
                    </a:lnTo>
                    <a:lnTo>
                      <a:pt x="21" y="14"/>
                    </a:lnTo>
                    <a:lnTo>
                      <a:pt x="19" y="18"/>
                    </a:lnTo>
                    <a:lnTo>
                      <a:pt x="18" y="22"/>
                    </a:lnTo>
                    <a:lnTo>
                      <a:pt x="16" y="27"/>
                    </a:lnTo>
                    <a:lnTo>
                      <a:pt x="14" y="32"/>
                    </a:lnTo>
                    <a:lnTo>
                      <a:pt x="12" y="36"/>
                    </a:lnTo>
                    <a:lnTo>
                      <a:pt x="11" y="41"/>
                    </a:lnTo>
                    <a:lnTo>
                      <a:pt x="9" y="46"/>
                    </a:lnTo>
                    <a:lnTo>
                      <a:pt x="7" y="51"/>
                    </a:lnTo>
                    <a:lnTo>
                      <a:pt x="6" y="55"/>
                    </a:lnTo>
                    <a:lnTo>
                      <a:pt x="4" y="59"/>
                    </a:lnTo>
                    <a:lnTo>
                      <a:pt x="3" y="65"/>
                    </a:lnTo>
                    <a:lnTo>
                      <a:pt x="1" y="69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0" name="Freeform 34"/>
              <p:cNvSpPr>
                <a:spLocks/>
              </p:cNvSpPr>
              <p:nvPr/>
            </p:nvSpPr>
            <p:spPr bwMode="auto">
              <a:xfrm>
                <a:off x="5192284" y="39137195"/>
                <a:ext cx="35023" cy="13257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7" y="2"/>
                  </a:cxn>
                  <a:cxn ang="0">
                    <a:pos x="6" y="5"/>
                  </a:cxn>
                  <a:cxn ang="0">
                    <a:pos x="4" y="7"/>
                  </a:cxn>
                  <a:cxn ang="0">
                    <a:pos x="3" y="9"/>
                  </a:cxn>
                  <a:cxn ang="0">
                    <a:pos x="2" y="13"/>
                  </a:cxn>
                  <a:cxn ang="0">
                    <a:pos x="1" y="15"/>
                  </a:cxn>
                  <a:cxn ang="0">
                    <a:pos x="1" y="18"/>
                  </a:cxn>
                  <a:cxn ang="0">
                    <a:pos x="0" y="21"/>
                  </a:cxn>
                  <a:cxn ang="0">
                    <a:pos x="0" y="25"/>
                  </a:cxn>
                  <a:cxn ang="0">
                    <a:pos x="0" y="27"/>
                  </a:cxn>
                  <a:cxn ang="0">
                    <a:pos x="0" y="30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41"/>
                  </a:cxn>
                  <a:cxn ang="0">
                    <a:pos x="1" y="44"/>
                  </a:cxn>
                  <a:cxn ang="0">
                    <a:pos x="1" y="48"/>
                  </a:cxn>
                </a:cxnLst>
                <a:rect l="0" t="0" r="r" b="b"/>
                <a:pathLst>
                  <a:path w="11" h="49">
                    <a:moveTo>
                      <a:pt x="10" y="0"/>
                    </a:moveTo>
                    <a:lnTo>
                      <a:pt x="7" y="2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3"/>
                    </a:lnTo>
                    <a:lnTo>
                      <a:pt x="1" y="15"/>
                    </a:lnTo>
                    <a:lnTo>
                      <a:pt x="1" y="18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1" y="44"/>
                    </a:lnTo>
                    <a:lnTo>
                      <a:pt x="1" y="48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1" name="Freeform 35"/>
              <p:cNvSpPr>
                <a:spLocks/>
              </p:cNvSpPr>
              <p:nvPr/>
            </p:nvSpPr>
            <p:spPr bwMode="auto">
              <a:xfrm>
                <a:off x="5236859" y="39123667"/>
                <a:ext cx="54127" cy="919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4" y="1"/>
                  </a:cxn>
                  <a:cxn ang="0">
                    <a:pos x="5" y="2"/>
                  </a:cxn>
                  <a:cxn ang="0">
                    <a:pos x="7" y="4"/>
                  </a:cxn>
                  <a:cxn ang="0">
                    <a:pos x="8" y="6"/>
                  </a:cxn>
                  <a:cxn ang="0">
                    <a:pos x="9" y="7"/>
                  </a:cxn>
                  <a:cxn ang="0">
                    <a:pos x="10" y="9"/>
                  </a:cxn>
                  <a:cxn ang="0">
                    <a:pos x="11" y="12"/>
                  </a:cxn>
                  <a:cxn ang="0">
                    <a:pos x="12" y="14"/>
                  </a:cxn>
                  <a:cxn ang="0">
                    <a:pos x="13" y="17"/>
                  </a:cxn>
                  <a:cxn ang="0">
                    <a:pos x="14" y="20"/>
                  </a:cxn>
                  <a:cxn ang="0">
                    <a:pos x="14" y="22"/>
                  </a:cxn>
                  <a:cxn ang="0">
                    <a:pos x="15" y="25"/>
                  </a:cxn>
                  <a:cxn ang="0">
                    <a:pos x="15" y="28"/>
                  </a:cxn>
                  <a:cxn ang="0">
                    <a:pos x="16" y="31"/>
                  </a:cxn>
                  <a:cxn ang="0">
                    <a:pos x="16" y="33"/>
                  </a:cxn>
                </a:cxnLst>
                <a:rect l="0" t="0" r="r" b="b"/>
                <a:pathLst>
                  <a:path w="17" h="34">
                    <a:moveTo>
                      <a:pt x="0" y="0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8" y="6"/>
                    </a:lnTo>
                    <a:lnTo>
                      <a:pt x="9" y="7"/>
                    </a:lnTo>
                    <a:lnTo>
                      <a:pt x="10" y="9"/>
                    </a:lnTo>
                    <a:lnTo>
                      <a:pt x="11" y="12"/>
                    </a:lnTo>
                    <a:lnTo>
                      <a:pt x="12" y="14"/>
                    </a:lnTo>
                    <a:lnTo>
                      <a:pt x="13" y="17"/>
                    </a:lnTo>
                    <a:lnTo>
                      <a:pt x="14" y="20"/>
                    </a:lnTo>
                    <a:lnTo>
                      <a:pt x="14" y="22"/>
                    </a:lnTo>
                    <a:lnTo>
                      <a:pt x="15" y="25"/>
                    </a:lnTo>
                    <a:lnTo>
                      <a:pt x="15" y="28"/>
                    </a:lnTo>
                    <a:lnTo>
                      <a:pt x="16" y="31"/>
                    </a:lnTo>
                    <a:lnTo>
                      <a:pt x="16" y="3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2" name="Freeform 36"/>
              <p:cNvSpPr>
                <a:spLocks/>
              </p:cNvSpPr>
              <p:nvPr/>
            </p:nvSpPr>
            <p:spPr bwMode="auto">
              <a:xfrm>
                <a:off x="5236859" y="39088493"/>
                <a:ext cx="70047" cy="3787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" y="1"/>
                  </a:cxn>
                  <a:cxn ang="0">
                    <a:pos x="6" y="0"/>
                  </a:cxn>
                  <a:cxn ang="0">
                    <a:pos x="9" y="1"/>
                  </a:cxn>
                  <a:cxn ang="0">
                    <a:pos x="12" y="2"/>
                  </a:cxn>
                  <a:cxn ang="0">
                    <a:pos x="14" y="5"/>
                  </a:cxn>
                  <a:cxn ang="0">
                    <a:pos x="16" y="7"/>
                  </a:cxn>
                  <a:cxn ang="0">
                    <a:pos x="19" y="9"/>
                  </a:cxn>
                  <a:cxn ang="0">
                    <a:pos x="21" y="13"/>
                  </a:cxn>
                </a:cxnLst>
                <a:rect l="0" t="0" r="r" b="b"/>
                <a:pathLst>
                  <a:path w="22" h="14">
                    <a:moveTo>
                      <a:pt x="0" y="2"/>
                    </a:move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9" y="9"/>
                    </a:lnTo>
                    <a:lnTo>
                      <a:pt x="21" y="13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3" name="Line 37"/>
              <p:cNvSpPr>
                <a:spLocks noChangeShapeType="1"/>
              </p:cNvSpPr>
              <p:nvPr/>
            </p:nvSpPr>
            <p:spPr bwMode="auto">
              <a:xfrm flipV="1">
                <a:off x="5227307" y="39020852"/>
                <a:ext cx="124174" cy="649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4" name="Freeform 38"/>
              <p:cNvSpPr>
                <a:spLocks/>
              </p:cNvSpPr>
              <p:nvPr/>
            </p:nvSpPr>
            <p:spPr bwMode="auto">
              <a:xfrm>
                <a:off x="5224123" y="38966738"/>
                <a:ext cx="108254" cy="12446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0" y="40"/>
                  </a:cxn>
                  <a:cxn ang="0">
                    <a:pos x="1" y="36"/>
                  </a:cxn>
                  <a:cxn ang="0">
                    <a:pos x="2" y="31"/>
                  </a:cxn>
                  <a:cxn ang="0">
                    <a:pos x="3" y="26"/>
                  </a:cxn>
                  <a:cxn ang="0">
                    <a:pos x="4" y="23"/>
                  </a:cxn>
                  <a:cxn ang="0">
                    <a:pos x="6" y="19"/>
                  </a:cxn>
                  <a:cxn ang="0">
                    <a:pos x="8" y="15"/>
                  </a:cxn>
                  <a:cxn ang="0">
                    <a:pos x="10" y="12"/>
                  </a:cxn>
                  <a:cxn ang="0">
                    <a:pos x="13" y="9"/>
                  </a:cxn>
                  <a:cxn ang="0">
                    <a:pos x="15" y="7"/>
                  </a:cxn>
                  <a:cxn ang="0">
                    <a:pos x="18" y="5"/>
                  </a:cxn>
                  <a:cxn ang="0">
                    <a:pos x="21" y="4"/>
                  </a:cxn>
                  <a:cxn ang="0">
                    <a:pos x="24" y="2"/>
                  </a:cxn>
                  <a:cxn ang="0">
                    <a:pos x="27" y="1"/>
                  </a:cxn>
                  <a:cxn ang="0">
                    <a:pos x="30" y="0"/>
                  </a:cxn>
                  <a:cxn ang="0">
                    <a:pos x="33" y="0"/>
                  </a:cxn>
                </a:cxnLst>
                <a:rect l="0" t="0" r="r" b="b"/>
                <a:pathLst>
                  <a:path w="34" h="46">
                    <a:moveTo>
                      <a:pt x="0" y="45"/>
                    </a:moveTo>
                    <a:lnTo>
                      <a:pt x="0" y="40"/>
                    </a:lnTo>
                    <a:lnTo>
                      <a:pt x="1" y="36"/>
                    </a:lnTo>
                    <a:lnTo>
                      <a:pt x="2" y="31"/>
                    </a:lnTo>
                    <a:lnTo>
                      <a:pt x="3" y="26"/>
                    </a:lnTo>
                    <a:lnTo>
                      <a:pt x="4" y="23"/>
                    </a:lnTo>
                    <a:lnTo>
                      <a:pt x="6" y="19"/>
                    </a:lnTo>
                    <a:lnTo>
                      <a:pt x="8" y="15"/>
                    </a:lnTo>
                    <a:lnTo>
                      <a:pt x="10" y="12"/>
                    </a:lnTo>
                    <a:lnTo>
                      <a:pt x="13" y="9"/>
                    </a:lnTo>
                    <a:lnTo>
                      <a:pt x="15" y="7"/>
                    </a:lnTo>
                    <a:lnTo>
                      <a:pt x="18" y="5"/>
                    </a:lnTo>
                    <a:lnTo>
                      <a:pt x="21" y="4"/>
                    </a:lnTo>
                    <a:lnTo>
                      <a:pt x="24" y="2"/>
                    </a:lnTo>
                    <a:lnTo>
                      <a:pt x="27" y="1"/>
                    </a:lnTo>
                    <a:lnTo>
                      <a:pt x="30" y="0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5" name="Freeform 39"/>
              <p:cNvSpPr>
                <a:spLocks/>
              </p:cNvSpPr>
              <p:nvPr/>
            </p:nvSpPr>
            <p:spPr bwMode="auto">
              <a:xfrm>
                <a:off x="5310089" y="39110138"/>
                <a:ext cx="28655" cy="108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5" y="4"/>
                  </a:cxn>
                  <a:cxn ang="0">
                    <a:pos x="6" y="5"/>
                  </a:cxn>
                  <a:cxn ang="0">
                    <a:pos x="7" y="7"/>
                  </a:cxn>
                  <a:cxn ang="0">
                    <a:pos x="7" y="11"/>
                  </a:cxn>
                  <a:cxn ang="0">
                    <a:pos x="8" y="13"/>
                  </a:cxn>
                  <a:cxn ang="0">
                    <a:pos x="8" y="15"/>
                  </a:cxn>
                  <a:cxn ang="0">
                    <a:pos x="8" y="19"/>
                  </a:cxn>
                  <a:cxn ang="0">
                    <a:pos x="8" y="22"/>
                  </a:cxn>
                  <a:cxn ang="0">
                    <a:pos x="8" y="25"/>
                  </a:cxn>
                  <a:cxn ang="0">
                    <a:pos x="8" y="28"/>
                  </a:cxn>
                  <a:cxn ang="0">
                    <a:pos x="7" y="32"/>
                  </a:cxn>
                  <a:cxn ang="0">
                    <a:pos x="7" y="34"/>
                  </a:cxn>
                  <a:cxn ang="0">
                    <a:pos x="7" y="37"/>
                  </a:cxn>
                  <a:cxn ang="0">
                    <a:pos x="6" y="39"/>
                  </a:cxn>
                </a:cxnLst>
                <a:rect l="0" t="0" r="r" b="b"/>
                <a:pathLst>
                  <a:path w="9" h="40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5" y="4"/>
                    </a:lnTo>
                    <a:lnTo>
                      <a:pt x="6" y="5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8" y="13"/>
                    </a:lnTo>
                    <a:lnTo>
                      <a:pt x="8" y="15"/>
                    </a:lnTo>
                    <a:lnTo>
                      <a:pt x="8" y="19"/>
                    </a:lnTo>
                    <a:lnTo>
                      <a:pt x="8" y="22"/>
                    </a:lnTo>
                    <a:lnTo>
                      <a:pt x="8" y="25"/>
                    </a:lnTo>
                    <a:lnTo>
                      <a:pt x="8" y="28"/>
                    </a:lnTo>
                    <a:lnTo>
                      <a:pt x="7" y="32"/>
                    </a:lnTo>
                    <a:lnTo>
                      <a:pt x="7" y="34"/>
                    </a:lnTo>
                    <a:lnTo>
                      <a:pt x="7" y="37"/>
                    </a:lnTo>
                    <a:lnTo>
                      <a:pt x="6" y="3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6" name="Freeform 40"/>
              <p:cNvSpPr>
                <a:spLocks/>
              </p:cNvSpPr>
              <p:nvPr/>
            </p:nvSpPr>
            <p:spPr bwMode="auto">
              <a:xfrm>
                <a:off x="5316457" y="39088493"/>
                <a:ext cx="57311" cy="865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0" y="7"/>
                  </a:cxn>
                  <a:cxn ang="0">
                    <a:pos x="11" y="8"/>
                  </a:cxn>
                  <a:cxn ang="0">
                    <a:pos x="12" y="11"/>
                  </a:cxn>
                  <a:cxn ang="0">
                    <a:pos x="13" y="13"/>
                  </a:cxn>
                  <a:cxn ang="0">
                    <a:pos x="14" y="16"/>
                  </a:cxn>
                  <a:cxn ang="0">
                    <a:pos x="15" y="18"/>
                  </a:cxn>
                  <a:cxn ang="0">
                    <a:pos x="16" y="20"/>
                  </a:cxn>
                  <a:cxn ang="0">
                    <a:pos x="16" y="23"/>
                  </a:cxn>
                  <a:cxn ang="0">
                    <a:pos x="17" y="25"/>
                  </a:cxn>
                  <a:cxn ang="0">
                    <a:pos x="17" y="29"/>
                  </a:cxn>
                  <a:cxn ang="0">
                    <a:pos x="17" y="31"/>
                  </a:cxn>
                </a:cxnLst>
                <a:rect l="0" t="0" r="r" b="b"/>
                <a:pathLst>
                  <a:path w="18" h="32">
                    <a:moveTo>
                      <a:pt x="0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10" y="7"/>
                    </a:lnTo>
                    <a:lnTo>
                      <a:pt x="11" y="8"/>
                    </a:lnTo>
                    <a:lnTo>
                      <a:pt x="12" y="11"/>
                    </a:lnTo>
                    <a:lnTo>
                      <a:pt x="13" y="13"/>
                    </a:lnTo>
                    <a:lnTo>
                      <a:pt x="14" y="16"/>
                    </a:lnTo>
                    <a:lnTo>
                      <a:pt x="15" y="18"/>
                    </a:lnTo>
                    <a:lnTo>
                      <a:pt x="16" y="20"/>
                    </a:lnTo>
                    <a:lnTo>
                      <a:pt x="16" y="23"/>
                    </a:lnTo>
                    <a:lnTo>
                      <a:pt x="17" y="25"/>
                    </a:lnTo>
                    <a:lnTo>
                      <a:pt x="17" y="29"/>
                    </a:lnTo>
                    <a:lnTo>
                      <a:pt x="17" y="3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7" name="Freeform 41"/>
              <p:cNvSpPr>
                <a:spLocks/>
              </p:cNvSpPr>
              <p:nvPr/>
            </p:nvSpPr>
            <p:spPr bwMode="auto">
              <a:xfrm>
                <a:off x="5322825" y="39074965"/>
                <a:ext cx="76414" cy="568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6" y="7"/>
                  </a:cxn>
                  <a:cxn ang="0">
                    <a:pos x="18" y="8"/>
                  </a:cxn>
                  <a:cxn ang="0">
                    <a:pos x="19" y="11"/>
                  </a:cxn>
                  <a:cxn ang="0">
                    <a:pos x="20" y="13"/>
                  </a:cxn>
                  <a:cxn ang="0">
                    <a:pos x="21" y="15"/>
                  </a:cxn>
                  <a:cxn ang="0">
                    <a:pos x="22" y="16"/>
                  </a:cxn>
                  <a:cxn ang="0">
                    <a:pos x="23" y="20"/>
                  </a:cxn>
                </a:cxnLst>
                <a:rect l="0" t="0" r="r" b="b"/>
                <a:pathLst>
                  <a:path w="24" h="21">
                    <a:moveTo>
                      <a:pt x="0" y="0"/>
                    </a:move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6" y="7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20" y="13"/>
                    </a:lnTo>
                    <a:lnTo>
                      <a:pt x="21" y="15"/>
                    </a:lnTo>
                    <a:lnTo>
                      <a:pt x="22" y="16"/>
                    </a:lnTo>
                    <a:lnTo>
                      <a:pt x="23" y="2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8" name="Freeform 42"/>
              <p:cNvSpPr>
                <a:spLocks/>
              </p:cNvSpPr>
              <p:nvPr/>
            </p:nvSpPr>
            <p:spPr bwMode="auto">
              <a:xfrm>
                <a:off x="5290986" y="38936976"/>
                <a:ext cx="178300" cy="81170"/>
              </a:xfrm>
              <a:custGeom>
                <a:avLst/>
                <a:gdLst/>
                <a:ahLst/>
                <a:cxnLst>
                  <a:cxn ang="0">
                    <a:pos x="55" y="6"/>
                  </a:cxn>
                  <a:cxn ang="0">
                    <a:pos x="53" y="5"/>
                  </a:cxn>
                  <a:cxn ang="0">
                    <a:pos x="51" y="5"/>
                  </a:cxn>
                  <a:cxn ang="0">
                    <a:pos x="49" y="3"/>
                  </a:cxn>
                  <a:cxn ang="0">
                    <a:pos x="47" y="2"/>
                  </a:cxn>
                  <a:cxn ang="0">
                    <a:pos x="45" y="2"/>
                  </a:cxn>
                  <a:cxn ang="0">
                    <a:pos x="43" y="2"/>
                  </a:cxn>
                  <a:cxn ang="0">
                    <a:pos x="41" y="1"/>
                  </a:cxn>
                  <a:cxn ang="0">
                    <a:pos x="38" y="1"/>
                  </a:cxn>
                  <a:cxn ang="0">
                    <a:pos x="36" y="0"/>
                  </a:cxn>
                  <a:cxn ang="0">
                    <a:pos x="34" y="0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1"/>
                  </a:cxn>
                  <a:cxn ang="0">
                    <a:pos x="26" y="1"/>
                  </a:cxn>
                  <a:cxn ang="0">
                    <a:pos x="24" y="2"/>
                  </a:cxn>
                  <a:cxn ang="0">
                    <a:pos x="22" y="2"/>
                  </a:cxn>
                  <a:cxn ang="0">
                    <a:pos x="19" y="3"/>
                  </a:cxn>
                  <a:cxn ang="0">
                    <a:pos x="15" y="6"/>
                  </a:cxn>
                  <a:cxn ang="0">
                    <a:pos x="12" y="8"/>
                  </a:cxn>
                  <a:cxn ang="0">
                    <a:pos x="8" y="12"/>
                  </a:cxn>
                  <a:cxn ang="0">
                    <a:pos x="5" y="15"/>
                  </a:cxn>
                  <a:cxn ang="0">
                    <a:pos x="2" y="20"/>
                  </a:cxn>
                  <a:cxn ang="0">
                    <a:pos x="1" y="24"/>
                  </a:cxn>
                  <a:cxn ang="0">
                    <a:pos x="0" y="29"/>
                  </a:cxn>
                  <a:cxn ang="0">
                    <a:pos x="2" y="28"/>
                  </a:cxn>
                  <a:cxn ang="0">
                    <a:pos x="4" y="27"/>
                  </a:cxn>
                  <a:cxn ang="0">
                    <a:pos x="5" y="26"/>
                  </a:cxn>
                  <a:cxn ang="0">
                    <a:pos x="7" y="24"/>
                  </a:cxn>
                  <a:cxn ang="0">
                    <a:pos x="9" y="23"/>
                  </a:cxn>
                  <a:cxn ang="0">
                    <a:pos x="11" y="23"/>
                  </a:cxn>
                  <a:cxn ang="0">
                    <a:pos x="12" y="22"/>
                  </a:cxn>
                  <a:cxn ang="0">
                    <a:pos x="14" y="22"/>
                  </a:cxn>
                  <a:cxn ang="0">
                    <a:pos x="16" y="22"/>
                  </a:cxn>
                  <a:cxn ang="0">
                    <a:pos x="18" y="21"/>
                  </a:cxn>
                  <a:cxn ang="0">
                    <a:pos x="19" y="21"/>
                  </a:cxn>
                  <a:cxn ang="0">
                    <a:pos x="21" y="21"/>
                  </a:cxn>
                  <a:cxn ang="0">
                    <a:pos x="23" y="21"/>
                  </a:cxn>
                  <a:cxn ang="0">
                    <a:pos x="25" y="21"/>
                  </a:cxn>
                  <a:cxn ang="0">
                    <a:pos x="27" y="21"/>
                  </a:cxn>
                  <a:cxn ang="0">
                    <a:pos x="29" y="21"/>
                  </a:cxn>
                </a:cxnLst>
                <a:rect l="0" t="0" r="r" b="b"/>
                <a:pathLst>
                  <a:path w="56" h="30">
                    <a:moveTo>
                      <a:pt x="55" y="6"/>
                    </a:moveTo>
                    <a:lnTo>
                      <a:pt x="53" y="5"/>
                    </a:lnTo>
                    <a:lnTo>
                      <a:pt x="51" y="5"/>
                    </a:lnTo>
                    <a:lnTo>
                      <a:pt x="49" y="3"/>
                    </a:lnTo>
                    <a:lnTo>
                      <a:pt x="47" y="2"/>
                    </a:lnTo>
                    <a:lnTo>
                      <a:pt x="45" y="2"/>
                    </a:lnTo>
                    <a:lnTo>
                      <a:pt x="43" y="2"/>
                    </a:lnTo>
                    <a:lnTo>
                      <a:pt x="41" y="1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1"/>
                    </a:lnTo>
                    <a:lnTo>
                      <a:pt x="26" y="1"/>
                    </a:lnTo>
                    <a:lnTo>
                      <a:pt x="24" y="2"/>
                    </a:lnTo>
                    <a:lnTo>
                      <a:pt x="22" y="2"/>
                    </a:lnTo>
                    <a:lnTo>
                      <a:pt x="19" y="3"/>
                    </a:lnTo>
                    <a:lnTo>
                      <a:pt x="15" y="6"/>
                    </a:lnTo>
                    <a:lnTo>
                      <a:pt x="12" y="8"/>
                    </a:lnTo>
                    <a:lnTo>
                      <a:pt x="8" y="12"/>
                    </a:lnTo>
                    <a:lnTo>
                      <a:pt x="5" y="15"/>
                    </a:lnTo>
                    <a:lnTo>
                      <a:pt x="2" y="20"/>
                    </a:lnTo>
                    <a:lnTo>
                      <a:pt x="1" y="24"/>
                    </a:lnTo>
                    <a:lnTo>
                      <a:pt x="0" y="29"/>
                    </a:lnTo>
                    <a:lnTo>
                      <a:pt x="2" y="28"/>
                    </a:lnTo>
                    <a:lnTo>
                      <a:pt x="4" y="27"/>
                    </a:lnTo>
                    <a:lnTo>
                      <a:pt x="5" y="26"/>
                    </a:lnTo>
                    <a:lnTo>
                      <a:pt x="7" y="24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2" y="22"/>
                    </a:lnTo>
                    <a:lnTo>
                      <a:pt x="14" y="22"/>
                    </a:lnTo>
                    <a:lnTo>
                      <a:pt x="16" y="22"/>
                    </a:lnTo>
                    <a:lnTo>
                      <a:pt x="18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29" y="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49" name="Freeform 43"/>
              <p:cNvSpPr>
                <a:spLocks/>
              </p:cNvSpPr>
              <p:nvPr/>
            </p:nvSpPr>
            <p:spPr bwMode="auto">
              <a:xfrm>
                <a:off x="5303721" y="38961327"/>
                <a:ext cx="28655" cy="78464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" y="26"/>
                  </a:cxn>
                  <a:cxn ang="0">
                    <a:pos x="4" y="23"/>
                  </a:cxn>
                  <a:cxn ang="0">
                    <a:pos x="5" y="20"/>
                  </a:cxn>
                  <a:cxn ang="0">
                    <a:pos x="6" y="16"/>
                  </a:cxn>
                  <a:cxn ang="0">
                    <a:pos x="7" y="13"/>
                  </a:cxn>
                  <a:cxn ang="0">
                    <a:pos x="7" y="9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9" h="29">
                    <a:moveTo>
                      <a:pt x="0" y="28"/>
                    </a:moveTo>
                    <a:lnTo>
                      <a:pt x="2" y="26"/>
                    </a:lnTo>
                    <a:lnTo>
                      <a:pt x="4" y="23"/>
                    </a:lnTo>
                    <a:lnTo>
                      <a:pt x="5" y="20"/>
                    </a:lnTo>
                    <a:lnTo>
                      <a:pt x="6" y="16"/>
                    </a:lnTo>
                    <a:lnTo>
                      <a:pt x="7" y="13"/>
                    </a:lnTo>
                    <a:lnTo>
                      <a:pt x="7" y="9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95" name="Rectangle 46"/>
              <p:cNvSpPr>
                <a:spLocks noChangeArrowheads="1"/>
              </p:cNvSpPr>
              <p:nvPr/>
            </p:nvSpPr>
            <p:spPr bwMode="auto">
              <a:xfrm>
                <a:off x="10417738" y="39645654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196" name="Rectangle 47"/>
              <p:cNvSpPr>
                <a:spLocks noChangeArrowheads="1"/>
              </p:cNvSpPr>
              <p:nvPr/>
            </p:nvSpPr>
            <p:spPr bwMode="auto">
              <a:xfrm>
                <a:off x="12641824" y="39647240"/>
                <a:ext cx="820739" cy="6170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 dirty="0" err="1">
                    <a:solidFill>
                      <a:srgbClr val="000066"/>
                    </a:solidFill>
                  </a:rPr>
                  <a:t>min</a:t>
                </a:r>
                <a:endParaRPr lang="pt-BR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>
                <a:off x="10432025" y="40774364"/>
                <a:ext cx="2242603" cy="6170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 dirty="0">
                    <a:solidFill>
                      <a:srgbClr val="000066"/>
                    </a:solidFill>
                  </a:rPr>
                  <a:t>Observação</a:t>
                </a:r>
              </a:p>
            </p:txBody>
          </p:sp>
          <p:sp>
            <p:nvSpPr>
              <p:cNvPr id="198" name="Rectangle 49"/>
              <p:cNvSpPr>
                <a:spLocks noChangeArrowheads="1"/>
              </p:cNvSpPr>
              <p:nvPr/>
            </p:nvSpPr>
            <p:spPr bwMode="auto">
              <a:xfrm>
                <a:off x="10419325" y="39647240"/>
                <a:ext cx="583494" cy="6170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>
                    <a:solidFill>
                      <a:srgbClr val="000066"/>
                    </a:solidFill>
                  </a:rPr>
                  <a:t>30</a:t>
                </a:r>
              </a:p>
            </p:txBody>
          </p:sp>
          <p:sp>
            <p:nvSpPr>
              <p:cNvPr id="199" name="Rectangle 50"/>
              <p:cNvSpPr>
                <a:spLocks noChangeArrowheads="1"/>
              </p:cNvSpPr>
              <p:nvPr/>
            </p:nvSpPr>
            <p:spPr bwMode="auto">
              <a:xfrm>
                <a:off x="11181325" y="39647240"/>
                <a:ext cx="583494" cy="6170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 dirty="0">
                    <a:solidFill>
                      <a:srgbClr val="000066"/>
                    </a:solidFill>
                  </a:rPr>
                  <a:t>60</a:t>
                </a:r>
              </a:p>
            </p:txBody>
          </p:sp>
          <p:sp>
            <p:nvSpPr>
              <p:cNvPr id="200" name="Rectangle 51"/>
              <p:cNvSpPr>
                <a:spLocks noChangeArrowheads="1"/>
              </p:cNvSpPr>
              <p:nvPr/>
            </p:nvSpPr>
            <p:spPr bwMode="auto">
              <a:xfrm>
                <a:off x="12095724" y="39647240"/>
                <a:ext cx="583494" cy="6170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>
                    <a:solidFill>
                      <a:srgbClr val="000066"/>
                    </a:solidFill>
                  </a:rPr>
                  <a:t>90</a:t>
                </a:r>
              </a:p>
            </p:txBody>
          </p:sp>
          <p:sp>
            <p:nvSpPr>
              <p:cNvPr id="201" name="Line 52"/>
              <p:cNvSpPr>
                <a:spLocks noChangeShapeType="1"/>
              </p:cNvSpPr>
              <p:nvPr/>
            </p:nvSpPr>
            <p:spPr bwMode="auto">
              <a:xfrm>
                <a:off x="10586013" y="39509129"/>
                <a:ext cx="1676399" cy="0"/>
              </a:xfrm>
              <a:prstGeom prst="line">
                <a:avLst/>
              </a:prstGeom>
              <a:noFill/>
              <a:ln w="50800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2" name="Line 53"/>
              <p:cNvSpPr>
                <a:spLocks noChangeShapeType="1"/>
              </p:cNvSpPr>
              <p:nvPr/>
            </p:nvSpPr>
            <p:spPr bwMode="auto">
              <a:xfrm>
                <a:off x="10586013" y="40575929"/>
                <a:ext cx="1676399" cy="0"/>
              </a:xfrm>
              <a:prstGeom prst="line">
                <a:avLst/>
              </a:prstGeom>
              <a:noFill/>
              <a:ln w="50800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3" name="Line 54"/>
              <p:cNvSpPr>
                <a:spLocks noChangeShapeType="1"/>
              </p:cNvSpPr>
              <p:nvPr/>
            </p:nvSpPr>
            <p:spPr bwMode="auto">
              <a:xfrm>
                <a:off x="12262412" y="39356729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4" name="Line 55"/>
              <p:cNvSpPr>
                <a:spLocks noChangeShapeType="1"/>
              </p:cNvSpPr>
              <p:nvPr/>
            </p:nvSpPr>
            <p:spPr bwMode="auto">
              <a:xfrm>
                <a:off x="10586013" y="39356729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5" name="Line 56"/>
              <p:cNvSpPr>
                <a:spLocks noChangeShapeType="1"/>
              </p:cNvSpPr>
              <p:nvPr/>
            </p:nvSpPr>
            <p:spPr bwMode="auto">
              <a:xfrm>
                <a:off x="11424212" y="39356729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6" name="Line 57"/>
              <p:cNvSpPr>
                <a:spLocks noChangeShapeType="1"/>
              </p:cNvSpPr>
              <p:nvPr/>
            </p:nvSpPr>
            <p:spPr bwMode="auto">
              <a:xfrm>
                <a:off x="10586013" y="40423529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207" name="Line 58"/>
              <p:cNvSpPr>
                <a:spLocks noChangeShapeType="1"/>
              </p:cNvSpPr>
              <p:nvPr/>
            </p:nvSpPr>
            <p:spPr bwMode="auto">
              <a:xfrm>
                <a:off x="12262412" y="40423529"/>
                <a:ext cx="0" cy="304800"/>
              </a:xfrm>
              <a:prstGeom prst="line">
                <a:avLst/>
              </a:prstGeom>
              <a:noFill/>
              <a:ln w="28575">
                <a:solidFill>
                  <a:srgbClr val="DB002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191" name="Text Box 72"/>
            <p:cNvSpPr txBox="1">
              <a:spLocks noChangeArrowheads="1"/>
            </p:cNvSpPr>
            <p:nvPr/>
          </p:nvSpPr>
          <p:spPr bwMode="auto">
            <a:xfrm>
              <a:off x="10873607" y="38276606"/>
              <a:ext cx="3570208" cy="547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 dirty="0" err="1">
                  <a:solidFill>
                    <a:srgbClr val="000066"/>
                  </a:solidFill>
                </a:rPr>
                <a:t>Eddy</a:t>
              </a:r>
              <a:r>
                <a:rPr lang="pt-BR" sz="2400" b="1" dirty="0">
                  <a:solidFill>
                    <a:srgbClr val="000066"/>
                  </a:solidFill>
                </a:rPr>
                <a:t> e </a:t>
              </a:r>
              <a:r>
                <a:rPr lang="pt-BR" sz="2400" b="1" dirty="0" err="1">
                  <a:solidFill>
                    <a:srgbClr val="000066"/>
                  </a:solidFill>
                </a:rPr>
                <a:t>Leimbach</a:t>
              </a:r>
              <a:r>
                <a:rPr lang="pt-BR" sz="2400" b="1" dirty="0">
                  <a:solidFill>
                    <a:srgbClr val="000066"/>
                  </a:solidFill>
                </a:rPr>
                <a:t>, 1953</a:t>
              </a:r>
            </a:p>
          </p:txBody>
        </p:sp>
      </p:grpSp>
      <p:sp>
        <p:nvSpPr>
          <p:cNvPr id="300" name="Text Box 1369"/>
          <p:cNvSpPr txBox="1">
            <a:spLocks noChangeArrowheads="1"/>
          </p:cNvSpPr>
          <p:nvPr/>
        </p:nvSpPr>
        <p:spPr bwMode="auto">
          <a:xfrm>
            <a:off x="17930391" y="37732492"/>
            <a:ext cx="14689632" cy="2698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Dunham, M.,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Miya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T. Journal of American Pharmaceutical  Association. 1957; 44: 208–209.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Eddy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, N.B.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and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D.J. </a:t>
            </a:r>
            <a:r>
              <a:rPr lang="pt-BR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Leimbach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 1953. J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Pharmacol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 Exp.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Ther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107: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385.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Iyengar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S, Webster AA,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Hemrick-Luecke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SK,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Xu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JY, Simmons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RM. 2004; J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Pharmacol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Exp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Ther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311:576–584.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Koster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R., Anderson, M. and De Beer, E.J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1959. Fed. Proc. 18: 412.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Lloyd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GK,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Cronin,S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Fletcher,A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Mitchell, PJ.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Clin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Neuropharm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1992. 15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Suppl. 1; part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B, 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428B.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Marchand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F,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Alloui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A,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Chapuy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E, Hernandez A,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Pelissier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T,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Ardid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D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Eschalier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A. 2003.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Neurosci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Lett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342:105–108.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Uyar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M.,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Onal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A.,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Uyar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M.,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Dogru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A.,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Soykan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N. Methods Find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Exp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Clin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Pharmacol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. 2003; 25: 361-365.</a:t>
            </a:r>
            <a:endParaRPr lang="pt-BR" sz="2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03" name="CaixaDeTexto 302"/>
          <p:cNvSpPr txBox="1"/>
          <p:nvPr/>
        </p:nvSpPr>
        <p:spPr>
          <a:xfrm>
            <a:off x="2088631" y="18794388"/>
            <a:ext cx="14779056" cy="3490239"/>
          </a:xfrm>
          <a:prstGeom prst="rect">
            <a:avLst/>
          </a:prstGeom>
          <a:noFill/>
        </p:spPr>
        <p:txBody>
          <a:bodyPr wrap="square" lIns="103684" tIns="51842" rIns="103684" bIns="51842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CONTORÇÕES INDUZIDAS POR ÁCIDO ACÉTICO</a:t>
            </a:r>
          </a:p>
          <a:p>
            <a:pPr algn="just"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Grupos de 6-12 ratos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receberam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ácido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acético a 0,6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%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(10 mL/Kg,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), e o número de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contorções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abdominais foi registrada por 20 minutos, iniciando 30 min após a injeção. 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Os animais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foram pré-tratados com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(10, 20, 40 e 60 mg/Kg,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), 30 min antes da administração de ácido acético. DMSO 5% foi usado como veículo (grupo controle).</a:t>
            </a:r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304" name="CaixaDeTexto 303"/>
          <p:cNvSpPr txBox="1"/>
          <p:nvPr/>
        </p:nvSpPr>
        <p:spPr>
          <a:xfrm>
            <a:off x="2088631" y="26105349"/>
            <a:ext cx="14761640" cy="3490239"/>
          </a:xfrm>
          <a:prstGeom prst="rect">
            <a:avLst/>
          </a:prstGeom>
          <a:noFill/>
        </p:spPr>
        <p:txBody>
          <a:bodyPr wrap="square" lIns="103684" tIns="51842" rIns="103684" bIns="51842"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TESTE DA PLACA QUENTE</a:t>
            </a:r>
          </a:p>
          <a:p>
            <a:pPr algn="just">
              <a:defRPr/>
            </a:pP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Os animais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foram tratados 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com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enlafaxina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(10, 20, 40 e 60 mg/Kg,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), DMSO 5% (grupo controle) ou morfina (10 mg/Kg, 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) como padrão. As medidas foram realizadas antes (tempo 0) e após 30, 60 e 90 </a:t>
            </a:r>
            <a:r>
              <a:rPr lang="pt-BR" sz="36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min</a:t>
            </a:r>
            <a:r>
              <a:rPr lang="pt-BR" sz="36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da administração de drogas; um tempo de corte de 45 segundos foi usado para evitar lesões na pata.</a:t>
            </a:r>
            <a:endParaRPr lang="en-US" sz="3600" b="1" dirty="0" smtClean="0">
              <a:solidFill>
                <a:srgbClr val="000050"/>
              </a:solidFill>
              <a:latin typeface="Calibri" pitchFamily="34" charset="0"/>
              <a:cs typeface="Arial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328991" y="37084420"/>
            <a:ext cx="9948734" cy="3609037"/>
            <a:chOff x="4078555" y="45954602"/>
            <a:chExt cx="10452790" cy="4448063"/>
          </a:xfrm>
        </p:grpSpPr>
        <p:pic>
          <p:nvPicPr>
            <p:cNvPr id="311" name="Picture 4" descr="C:\Documents and Settings\Helder\Meus documentos\Minhas imagens\Fotos Digitais\P1010026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23155" y="45954602"/>
              <a:ext cx="3835403" cy="2876551"/>
            </a:xfrm>
            <a:prstGeom prst="rect">
              <a:avLst/>
            </a:prstGeom>
            <a:noFill/>
          </p:spPr>
        </p:pic>
        <p:sp>
          <p:nvSpPr>
            <p:cNvPr id="312" name="Text Box 6"/>
            <p:cNvSpPr txBox="1">
              <a:spLocks noChangeArrowheads="1"/>
            </p:cNvSpPr>
            <p:nvPr/>
          </p:nvSpPr>
          <p:spPr bwMode="auto">
            <a:xfrm>
              <a:off x="11128433" y="46548323"/>
              <a:ext cx="1279517" cy="58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600" b="1" dirty="0">
                  <a:solidFill>
                    <a:srgbClr val="000066"/>
                  </a:solidFill>
                </a:rPr>
                <a:t>12 </a:t>
              </a:r>
              <a:r>
                <a:rPr lang="pt-BR" sz="2600" b="1" dirty="0" err="1">
                  <a:solidFill>
                    <a:srgbClr val="000066"/>
                  </a:solidFill>
                </a:rPr>
                <a:t>rpm</a:t>
              </a:r>
              <a:endParaRPr lang="pt-BR" sz="2600" b="1" dirty="0">
                <a:solidFill>
                  <a:srgbClr val="000066"/>
                </a:solidFill>
              </a:endParaRPr>
            </a:p>
          </p:txBody>
        </p:sp>
        <p:sp>
          <p:nvSpPr>
            <p:cNvPr id="322" name="Text Box 7"/>
            <p:cNvSpPr txBox="1">
              <a:spLocks noChangeArrowheads="1"/>
            </p:cNvSpPr>
            <p:nvPr/>
          </p:nvSpPr>
          <p:spPr bwMode="auto">
            <a:xfrm>
              <a:off x="4374394" y="46726124"/>
              <a:ext cx="1447832" cy="1057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600" b="1" dirty="0">
                  <a:solidFill>
                    <a:srgbClr val="000066"/>
                  </a:solidFill>
                </a:rPr>
                <a:t>Seleção</a:t>
              </a:r>
            </a:p>
            <a:p>
              <a:pPr algn="ctr"/>
              <a:r>
                <a:rPr lang="pt-BR" sz="2600" b="1" dirty="0">
                  <a:solidFill>
                    <a:srgbClr val="000066"/>
                  </a:solidFill>
                </a:rPr>
                <a:t>2 </a:t>
              </a:r>
              <a:r>
                <a:rPr lang="pt-BR" sz="2600" b="1" dirty="0" err="1">
                  <a:solidFill>
                    <a:srgbClr val="000066"/>
                  </a:solidFill>
                </a:rPr>
                <a:t>min</a:t>
              </a:r>
              <a:endParaRPr lang="pt-BR" sz="2600" b="1" dirty="0">
                <a:solidFill>
                  <a:srgbClr val="000066"/>
                </a:solidFill>
              </a:endParaRPr>
            </a:p>
          </p:txBody>
        </p:sp>
        <p:sp>
          <p:nvSpPr>
            <p:cNvPr id="323" name="Text Box 8"/>
            <p:cNvSpPr txBox="1">
              <a:spLocks noChangeArrowheads="1"/>
            </p:cNvSpPr>
            <p:nvPr/>
          </p:nvSpPr>
          <p:spPr bwMode="auto">
            <a:xfrm>
              <a:off x="4078555" y="48381887"/>
              <a:ext cx="2056973" cy="1057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600" b="1" dirty="0" err="1" smtClean="0">
                  <a:solidFill>
                    <a:srgbClr val="000066"/>
                  </a:solidFill>
                </a:rPr>
                <a:t>Velafaxina</a:t>
              </a:r>
              <a:r>
                <a:rPr lang="pt-BR" sz="2600" b="1" dirty="0" smtClean="0">
                  <a:solidFill>
                    <a:srgbClr val="000066"/>
                  </a:solidFill>
                </a:rPr>
                <a:t>/</a:t>
              </a:r>
            </a:p>
            <a:p>
              <a:pPr algn="ctr"/>
              <a:r>
                <a:rPr lang="pt-BR" sz="2600" b="1" dirty="0" smtClean="0">
                  <a:solidFill>
                    <a:srgbClr val="000066"/>
                  </a:solidFill>
                </a:rPr>
                <a:t>Morfina, </a:t>
              </a:r>
              <a:r>
                <a:rPr lang="pt-BR" sz="2600" b="1" dirty="0" err="1" smtClean="0">
                  <a:solidFill>
                    <a:srgbClr val="000066"/>
                  </a:solidFill>
                </a:rPr>
                <a:t>i.p.</a:t>
              </a:r>
              <a:endParaRPr lang="pt-BR" sz="2600" b="1" dirty="0">
                <a:solidFill>
                  <a:srgbClr val="000066"/>
                </a:solidFill>
              </a:endParaRPr>
            </a:p>
          </p:txBody>
        </p:sp>
        <p:sp>
          <p:nvSpPr>
            <p:cNvPr id="324" name="Line 9"/>
            <p:cNvSpPr>
              <a:spLocks noChangeShapeType="1"/>
            </p:cNvSpPr>
            <p:nvPr/>
          </p:nvSpPr>
          <p:spPr bwMode="auto">
            <a:xfrm>
              <a:off x="5103866" y="47751649"/>
              <a:ext cx="0" cy="64770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sz="2600">
                <a:solidFill>
                  <a:srgbClr val="000066"/>
                </a:solidFill>
              </a:endParaRPr>
            </a:p>
          </p:txBody>
        </p:sp>
        <p:sp>
          <p:nvSpPr>
            <p:cNvPr id="314" name="Line 13"/>
            <p:cNvSpPr>
              <a:spLocks noChangeShapeType="1"/>
            </p:cNvSpPr>
            <p:nvPr/>
          </p:nvSpPr>
          <p:spPr bwMode="auto">
            <a:xfrm flipV="1">
              <a:off x="5400729" y="47130937"/>
              <a:ext cx="1601789" cy="1154113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 sz="2600">
                <a:solidFill>
                  <a:srgbClr val="000066"/>
                </a:solidFill>
              </a:endParaRPr>
            </a:p>
          </p:txBody>
        </p:sp>
        <p:sp>
          <p:nvSpPr>
            <p:cNvPr id="315" name="Text Box 14"/>
            <p:cNvSpPr txBox="1">
              <a:spLocks noChangeArrowheads="1"/>
            </p:cNvSpPr>
            <p:nvPr/>
          </p:nvSpPr>
          <p:spPr bwMode="auto">
            <a:xfrm rot="19480817">
              <a:off x="5686663" y="47685257"/>
              <a:ext cx="1242648" cy="58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600" b="1" dirty="0" smtClean="0">
                  <a:solidFill>
                    <a:srgbClr val="000066"/>
                  </a:solidFill>
                </a:rPr>
                <a:t>30 </a:t>
              </a:r>
              <a:r>
                <a:rPr lang="pt-BR" sz="2600" b="1" dirty="0" err="1">
                  <a:solidFill>
                    <a:srgbClr val="000066"/>
                  </a:solidFill>
                </a:rPr>
                <a:t>min</a:t>
              </a:r>
              <a:endParaRPr lang="pt-BR" sz="2600" b="1" dirty="0">
                <a:solidFill>
                  <a:srgbClr val="000066"/>
                </a:solidFill>
              </a:endParaRPr>
            </a:p>
          </p:txBody>
        </p:sp>
        <p:sp>
          <p:nvSpPr>
            <p:cNvPr id="316" name="Text Box 18"/>
            <p:cNvSpPr txBox="1">
              <a:spLocks noChangeArrowheads="1"/>
            </p:cNvSpPr>
            <p:nvPr/>
          </p:nvSpPr>
          <p:spPr bwMode="auto">
            <a:xfrm>
              <a:off x="11222096" y="47234124"/>
              <a:ext cx="1132041" cy="58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600" b="1" dirty="0">
                  <a:solidFill>
                    <a:srgbClr val="000066"/>
                  </a:solidFill>
                </a:rPr>
                <a:t>25 cm</a:t>
              </a:r>
            </a:p>
          </p:txBody>
        </p:sp>
        <p:sp>
          <p:nvSpPr>
            <p:cNvPr id="317" name="Text Box 16"/>
            <p:cNvSpPr txBox="1">
              <a:spLocks noChangeArrowheads="1"/>
            </p:cNvSpPr>
            <p:nvPr/>
          </p:nvSpPr>
          <p:spPr bwMode="auto">
            <a:xfrm>
              <a:off x="6754481" y="48789777"/>
              <a:ext cx="4377045" cy="1057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pt-BR" sz="2600" b="1" dirty="0">
                  <a:solidFill>
                    <a:srgbClr val="000066"/>
                  </a:solidFill>
                </a:rPr>
                <a:t>Tempo </a:t>
              </a:r>
              <a:r>
                <a:rPr lang="pt-BR" sz="2600" b="1" dirty="0" smtClean="0">
                  <a:solidFill>
                    <a:srgbClr val="000066"/>
                  </a:solidFill>
                </a:rPr>
                <a:t>de Permanência</a:t>
              </a:r>
              <a:endParaRPr lang="pt-BR" sz="2600" b="1" dirty="0">
                <a:solidFill>
                  <a:srgbClr val="000066"/>
                </a:solidFill>
              </a:endParaRPr>
            </a:p>
            <a:p>
              <a:pPr algn="ctr"/>
              <a:r>
                <a:rPr lang="pt-BR" sz="2600" b="1" dirty="0">
                  <a:solidFill>
                    <a:srgbClr val="000066"/>
                  </a:solidFill>
                </a:rPr>
                <a:t>(1 </a:t>
              </a:r>
              <a:r>
                <a:rPr lang="pt-BR" sz="2600" b="1" dirty="0" err="1">
                  <a:solidFill>
                    <a:srgbClr val="000066"/>
                  </a:solidFill>
                </a:rPr>
                <a:t>min</a:t>
              </a:r>
              <a:r>
                <a:rPr lang="pt-BR" sz="2600" b="1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318" name="Text Box 17"/>
            <p:cNvSpPr txBox="1">
              <a:spLocks noChangeArrowheads="1"/>
            </p:cNvSpPr>
            <p:nvPr/>
          </p:nvSpPr>
          <p:spPr bwMode="auto">
            <a:xfrm>
              <a:off x="7664926" y="49819029"/>
              <a:ext cx="2541080" cy="583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pt-BR" sz="2600" b="1" dirty="0">
                  <a:solidFill>
                    <a:srgbClr val="000066"/>
                  </a:solidFill>
                </a:rPr>
                <a:t>3 reconduções</a:t>
              </a:r>
            </a:p>
          </p:txBody>
        </p:sp>
        <p:sp>
          <p:nvSpPr>
            <p:cNvPr id="319" name="Line 24"/>
            <p:cNvSpPr>
              <a:spLocks noChangeShapeType="1"/>
            </p:cNvSpPr>
            <p:nvPr/>
          </p:nvSpPr>
          <p:spPr bwMode="auto">
            <a:xfrm>
              <a:off x="7042513" y="49904371"/>
              <a:ext cx="3745475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diamond" w="med" len="med"/>
              <a:tailEnd type="diamond" w="med" len="med"/>
            </a:ln>
            <a:effectLst/>
          </p:spPr>
          <p:txBody>
            <a:bodyPr/>
            <a:lstStyle/>
            <a:p>
              <a:endParaRPr lang="pt-BR" sz="2600">
                <a:solidFill>
                  <a:srgbClr val="000066"/>
                </a:solidFill>
              </a:endParaRPr>
            </a:p>
          </p:txBody>
        </p:sp>
        <p:sp>
          <p:nvSpPr>
            <p:cNvPr id="320" name="Line 25"/>
            <p:cNvSpPr>
              <a:spLocks noChangeShapeType="1"/>
            </p:cNvSpPr>
            <p:nvPr/>
          </p:nvSpPr>
          <p:spPr bwMode="auto">
            <a:xfrm>
              <a:off x="11222096" y="47169037"/>
              <a:ext cx="1149351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diamond" w="med" len="med"/>
              <a:tailEnd type="diamond" w="med" len="med"/>
            </a:ln>
            <a:effectLst/>
          </p:spPr>
          <p:txBody>
            <a:bodyPr/>
            <a:lstStyle/>
            <a:p>
              <a:endParaRPr lang="pt-BR" sz="2600">
                <a:solidFill>
                  <a:srgbClr val="000066"/>
                </a:solidFill>
              </a:endParaRPr>
            </a:p>
          </p:txBody>
        </p:sp>
        <p:sp>
          <p:nvSpPr>
            <p:cNvPr id="321" name="Text Box 27"/>
            <p:cNvSpPr txBox="1">
              <a:spLocks noChangeArrowheads="1"/>
            </p:cNvSpPr>
            <p:nvPr/>
          </p:nvSpPr>
          <p:spPr bwMode="auto">
            <a:xfrm>
              <a:off x="11233647" y="49733687"/>
              <a:ext cx="3297698" cy="547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2400" b="1" dirty="0" err="1">
                  <a:solidFill>
                    <a:srgbClr val="000066"/>
                  </a:solidFill>
                </a:rPr>
                <a:t>Dunham</a:t>
              </a:r>
              <a:r>
                <a:rPr lang="pt-BR" sz="2400" b="1" dirty="0">
                  <a:solidFill>
                    <a:srgbClr val="000066"/>
                  </a:solidFill>
                </a:rPr>
                <a:t> e </a:t>
              </a:r>
              <a:r>
                <a:rPr lang="pt-BR" sz="2400" b="1" dirty="0" err="1">
                  <a:solidFill>
                    <a:srgbClr val="000066"/>
                  </a:solidFill>
                </a:rPr>
                <a:t>Miya</a:t>
              </a:r>
              <a:r>
                <a:rPr lang="pt-BR" sz="2400" b="1" dirty="0">
                  <a:solidFill>
                    <a:srgbClr val="000066"/>
                  </a:solidFill>
                </a:rPr>
                <a:t>, 1957</a:t>
              </a:r>
            </a:p>
          </p:txBody>
        </p:sp>
      </p:grpSp>
      <p:grpSp>
        <p:nvGrpSpPr>
          <p:cNvPr id="250" name="Grupo 249"/>
          <p:cNvGrpSpPr/>
          <p:nvPr/>
        </p:nvGrpSpPr>
        <p:grpSpPr>
          <a:xfrm>
            <a:off x="5545015" y="22826836"/>
            <a:ext cx="9145016" cy="3037965"/>
            <a:chOff x="3873038" y="30355728"/>
            <a:chExt cx="9304825" cy="3685893"/>
          </a:xfrm>
        </p:grpSpPr>
        <p:grpSp>
          <p:nvGrpSpPr>
            <p:cNvPr id="302" name="Grupo 301"/>
            <p:cNvGrpSpPr/>
            <p:nvPr/>
          </p:nvGrpSpPr>
          <p:grpSpPr>
            <a:xfrm>
              <a:off x="3873038" y="30355728"/>
              <a:ext cx="8734410" cy="3143979"/>
              <a:chOff x="2638521" y="34820224"/>
              <a:chExt cx="8734410" cy="3143979"/>
            </a:xfrm>
          </p:grpSpPr>
          <p:sp>
            <p:nvSpPr>
              <p:cNvPr id="24" name="Rectangle 1027"/>
              <p:cNvSpPr>
                <a:spLocks noChangeArrowheads="1"/>
              </p:cNvSpPr>
              <p:nvPr/>
            </p:nvSpPr>
            <p:spPr bwMode="auto">
              <a:xfrm>
                <a:off x="4598098" y="35972352"/>
                <a:ext cx="1420262" cy="6170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 dirty="0" smtClean="0">
                    <a:solidFill>
                      <a:srgbClr val="000066"/>
                    </a:solidFill>
                  </a:rPr>
                  <a:t>30 </a:t>
                </a:r>
                <a:r>
                  <a:rPr lang="pt-BR" sz="2800" b="1" dirty="0" err="1">
                    <a:solidFill>
                      <a:srgbClr val="000066"/>
                    </a:solidFill>
                  </a:rPr>
                  <a:t>min</a:t>
                </a:r>
                <a:r>
                  <a:rPr lang="pt-BR" sz="2800" b="1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sp>
            <p:nvSpPr>
              <p:cNvPr id="25" name="Line 1028"/>
              <p:cNvSpPr>
                <a:spLocks noChangeShapeType="1"/>
              </p:cNvSpPr>
              <p:nvPr/>
            </p:nvSpPr>
            <p:spPr bwMode="auto">
              <a:xfrm flipV="1">
                <a:off x="4437734" y="35980116"/>
                <a:ext cx="1871663" cy="4763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6" name="Line 1029"/>
              <p:cNvSpPr>
                <a:spLocks noChangeShapeType="1"/>
              </p:cNvSpPr>
              <p:nvPr/>
            </p:nvSpPr>
            <p:spPr bwMode="auto">
              <a:xfrm>
                <a:off x="6318922" y="35903916"/>
                <a:ext cx="0" cy="1524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>
                  <a:solidFill>
                    <a:srgbClr val="000066"/>
                  </a:solidFill>
                </a:endParaRPr>
              </a:p>
            </p:txBody>
          </p:sp>
          <p:sp>
            <p:nvSpPr>
              <p:cNvPr id="27" name="Rectangle 1030"/>
              <p:cNvSpPr>
                <a:spLocks noChangeArrowheads="1"/>
              </p:cNvSpPr>
              <p:nvPr/>
            </p:nvSpPr>
            <p:spPr bwMode="auto">
              <a:xfrm>
                <a:off x="3017968" y="36836449"/>
                <a:ext cx="2161875" cy="11277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pt-BR" sz="2800" b="1" dirty="0" err="1" smtClean="0">
                    <a:solidFill>
                      <a:srgbClr val="000066"/>
                    </a:solidFill>
                  </a:rPr>
                  <a:t>Venlafaxina</a:t>
                </a:r>
                <a:endParaRPr lang="pt-BR" sz="2800" b="1" dirty="0" smtClean="0">
                  <a:solidFill>
                    <a:srgbClr val="000066"/>
                  </a:solidFill>
                </a:endParaRPr>
              </a:p>
              <a:p>
                <a:pPr algn="ctr" eaLnBrk="0" hangingPunct="0"/>
                <a:r>
                  <a:rPr lang="pt-BR" sz="2800" b="1" dirty="0" err="1" smtClean="0">
                    <a:solidFill>
                      <a:srgbClr val="000066"/>
                    </a:solidFill>
                  </a:rPr>
                  <a:t>i.p.</a:t>
                </a:r>
                <a:endParaRPr lang="pt-BR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37" name="Line 1044"/>
              <p:cNvSpPr>
                <a:spLocks noChangeShapeType="1"/>
              </p:cNvSpPr>
              <p:nvPr/>
            </p:nvSpPr>
            <p:spPr bwMode="auto">
              <a:xfrm>
                <a:off x="4423447" y="35903916"/>
                <a:ext cx="0" cy="15240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 sz="2800">
                  <a:solidFill>
                    <a:srgbClr val="000066"/>
                  </a:solidFill>
                </a:endParaRPr>
              </a:p>
            </p:txBody>
          </p:sp>
          <p:grpSp>
            <p:nvGrpSpPr>
              <p:cNvPr id="38" name="Group 1131"/>
              <p:cNvGrpSpPr>
                <a:grpSpLocks/>
              </p:cNvGrpSpPr>
              <p:nvPr/>
            </p:nvGrpSpPr>
            <p:grpSpPr bwMode="auto">
              <a:xfrm>
                <a:off x="2814209" y="34820224"/>
                <a:ext cx="1578678" cy="2232248"/>
                <a:chOff x="937" y="2275"/>
                <a:chExt cx="519" cy="674"/>
              </a:xfrm>
            </p:grpSpPr>
            <p:sp>
              <p:nvSpPr>
                <p:cNvPr id="91" name="Freeform 1041"/>
                <p:cNvSpPr>
                  <a:spLocks/>
                </p:cNvSpPr>
                <p:nvPr/>
              </p:nvSpPr>
              <p:spPr bwMode="auto">
                <a:xfrm>
                  <a:off x="937" y="2275"/>
                  <a:ext cx="389" cy="668"/>
                </a:xfrm>
                <a:custGeom>
                  <a:avLst/>
                  <a:gdLst/>
                  <a:ahLst/>
                  <a:cxnLst>
                    <a:cxn ang="0">
                      <a:pos x="225" y="348"/>
                    </a:cxn>
                    <a:cxn ang="0">
                      <a:pos x="224" y="357"/>
                    </a:cxn>
                    <a:cxn ang="0">
                      <a:pos x="225" y="365"/>
                    </a:cxn>
                    <a:cxn ang="0">
                      <a:pos x="228" y="373"/>
                    </a:cxn>
                    <a:cxn ang="0">
                      <a:pos x="242" y="372"/>
                    </a:cxn>
                    <a:cxn ang="0">
                      <a:pos x="259" y="371"/>
                    </a:cxn>
                    <a:cxn ang="0">
                      <a:pos x="276" y="367"/>
                    </a:cxn>
                    <a:cxn ang="0">
                      <a:pos x="293" y="360"/>
                    </a:cxn>
                    <a:cxn ang="0">
                      <a:pos x="285" y="353"/>
                    </a:cxn>
                    <a:cxn ang="0">
                      <a:pos x="269" y="355"/>
                    </a:cxn>
                    <a:cxn ang="0">
                      <a:pos x="257" y="357"/>
                    </a:cxn>
                    <a:cxn ang="0">
                      <a:pos x="248" y="349"/>
                    </a:cxn>
                    <a:cxn ang="0">
                      <a:pos x="246" y="337"/>
                    </a:cxn>
                    <a:cxn ang="0">
                      <a:pos x="238" y="337"/>
                    </a:cxn>
                    <a:cxn ang="0">
                      <a:pos x="232" y="339"/>
                    </a:cxn>
                    <a:cxn ang="0">
                      <a:pos x="224" y="340"/>
                    </a:cxn>
                    <a:cxn ang="0">
                      <a:pos x="386" y="23"/>
                    </a:cxn>
                    <a:cxn ang="0">
                      <a:pos x="381" y="14"/>
                    </a:cxn>
                    <a:cxn ang="0">
                      <a:pos x="373" y="6"/>
                    </a:cxn>
                    <a:cxn ang="0">
                      <a:pos x="364" y="0"/>
                    </a:cxn>
                    <a:cxn ang="0">
                      <a:pos x="358" y="3"/>
                    </a:cxn>
                    <a:cxn ang="0">
                      <a:pos x="344" y="8"/>
                    </a:cxn>
                    <a:cxn ang="0">
                      <a:pos x="337" y="25"/>
                    </a:cxn>
                    <a:cxn ang="0">
                      <a:pos x="338" y="37"/>
                    </a:cxn>
                    <a:cxn ang="0">
                      <a:pos x="351" y="32"/>
                    </a:cxn>
                    <a:cxn ang="0">
                      <a:pos x="362" y="28"/>
                    </a:cxn>
                    <a:cxn ang="0">
                      <a:pos x="371" y="30"/>
                    </a:cxn>
                    <a:cxn ang="0">
                      <a:pos x="380" y="33"/>
                    </a:cxn>
                    <a:cxn ang="0">
                      <a:pos x="388" y="37"/>
                    </a:cxn>
                    <a:cxn ang="0">
                      <a:pos x="148" y="355"/>
                    </a:cxn>
                    <a:cxn ang="0">
                      <a:pos x="136" y="360"/>
                    </a:cxn>
                    <a:cxn ang="0">
                      <a:pos x="140" y="389"/>
                    </a:cxn>
                    <a:cxn ang="0">
                      <a:pos x="144" y="407"/>
                    </a:cxn>
                    <a:cxn ang="0">
                      <a:pos x="146" y="426"/>
                    </a:cxn>
                    <a:cxn ang="0">
                      <a:pos x="147" y="445"/>
                    </a:cxn>
                    <a:cxn ang="0">
                      <a:pos x="146" y="463"/>
                    </a:cxn>
                    <a:cxn ang="0">
                      <a:pos x="143" y="483"/>
                    </a:cxn>
                    <a:cxn ang="0">
                      <a:pos x="136" y="504"/>
                    </a:cxn>
                    <a:cxn ang="0">
                      <a:pos x="121" y="531"/>
                    </a:cxn>
                    <a:cxn ang="0">
                      <a:pos x="100" y="561"/>
                    </a:cxn>
                    <a:cxn ang="0">
                      <a:pos x="76" y="591"/>
                    </a:cxn>
                    <a:cxn ang="0">
                      <a:pos x="49" y="619"/>
                    </a:cxn>
                    <a:cxn ang="0">
                      <a:pos x="23" y="645"/>
                    </a:cxn>
                    <a:cxn ang="0">
                      <a:pos x="0" y="667"/>
                    </a:cxn>
                    <a:cxn ang="0">
                      <a:pos x="30" y="649"/>
                    </a:cxn>
                    <a:cxn ang="0">
                      <a:pos x="62" y="623"/>
                    </a:cxn>
                    <a:cxn ang="0">
                      <a:pos x="96" y="592"/>
                    </a:cxn>
                    <a:cxn ang="0">
                      <a:pos x="126" y="555"/>
                    </a:cxn>
                    <a:cxn ang="0">
                      <a:pos x="151" y="515"/>
                    </a:cxn>
                    <a:cxn ang="0">
                      <a:pos x="165" y="473"/>
                    </a:cxn>
                    <a:cxn ang="0">
                      <a:pos x="168" y="440"/>
                    </a:cxn>
                    <a:cxn ang="0">
                      <a:pos x="168" y="419"/>
                    </a:cxn>
                    <a:cxn ang="0">
                      <a:pos x="165" y="397"/>
                    </a:cxn>
                    <a:cxn ang="0">
                      <a:pos x="162" y="380"/>
                    </a:cxn>
                    <a:cxn ang="0">
                      <a:pos x="159" y="371"/>
                    </a:cxn>
                    <a:cxn ang="0">
                      <a:pos x="156" y="362"/>
                    </a:cxn>
                    <a:cxn ang="0">
                      <a:pos x="224" y="340"/>
                    </a:cxn>
                  </a:cxnLst>
                  <a:rect l="0" t="0" r="r" b="b"/>
                  <a:pathLst>
                    <a:path w="389" h="668">
                      <a:moveTo>
                        <a:pt x="224" y="340"/>
                      </a:moveTo>
                      <a:lnTo>
                        <a:pt x="224" y="342"/>
                      </a:lnTo>
                      <a:lnTo>
                        <a:pt x="224" y="344"/>
                      </a:lnTo>
                      <a:lnTo>
                        <a:pt x="225" y="346"/>
                      </a:lnTo>
                      <a:lnTo>
                        <a:pt x="225" y="348"/>
                      </a:lnTo>
                      <a:lnTo>
                        <a:pt x="225" y="350"/>
                      </a:lnTo>
                      <a:lnTo>
                        <a:pt x="225" y="352"/>
                      </a:lnTo>
                      <a:lnTo>
                        <a:pt x="224" y="353"/>
                      </a:lnTo>
                      <a:lnTo>
                        <a:pt x="224" y="355"/>
                      </a:lnTo>
                      <a:lnTo>
                        <a:pt x="224" y="357"/>
                      </a:lnTo>
                      <a:lnTo>
                        <a:pt x="224" y="358"/>
                      </a:lnTo>
                      <a:lnTo>
                        <a:pt x="224" y="360"/>
                      </a:lnTo>
                      <a:lnTo>
                        <a:pt x="224" y="362"/>
                      </a:lnTo>
                      <a:lnTo>
                        <a:pt x="224" y="363"/>
                      </a:lnTo>
                      <a:lnTo>
                        <a:pt x="225" y="365"/>
                      </a:lnTo>
                      <a:lnTo>
                        <a:pt x="225" y="366"/>
                      </a:lnTo>
                      <a:lnTo>
                        <a:pt x="225" y="368"/>
                      </a:lnTo>
                      <a:lnTo>
                        <a:pt x="226" y="370"/>
                      </a:lnTo>
                      <a:lnTo>
                        <a:pt x="227" y="371"/>
                      </a:lnTo>
                      <a:lnTo>
                        <a:pt x="228" y="373"/>
                      </a:lnTo>
                      <a:lnTo>
                        <a:pt x="230" y="373"/>
                      </a:lnTo>
                      <a:lnTo>
                        <a:pt x="232" y="374"/>
                      </a:lnTo>
                      <a:lnTo>
                        <a:pt x="235" y="374"/>
                      </a:lnTo>
                      <a:lnTo>
                        <a:pt x="238" y="373"/>
                      </a:lnTo>
                      <a:lnTo>
                        <a:pt x="242" y="372"/>
                      </a:lnTo>
                      <a:lnTo>
                        <a:pt x="246" y="372"/>
                      </a:lnTo>
                      <a:lnTo>
                        <a:pt x="249" y="372"/>
                      </a:lnTo>
                      <a:lnTo>
                        <a:pt x="253" y="372"/>
                      </a:lnTo>
                      <a:lnTo>
                        <a:pt x="256" y="372"/>
                      </a:lnTo>
                      <a:lnTo>
                        <a:pt x="259" y="371"/>
                      </a:lnTo>
                      <a:lnTo>
                        <a:pt x="263" y="370"/>
                      </a:lnTo>
                      <a:lnTo>
                        <a:pt x="266" y="370"/>
                      </a:lnTo>
                      <a:lnTo>
                        <a:pt x="269" y="369"/>
                      </a:lnTo>
                      <a:lnTo>
                        <a:pt x="273" y="368"/>
                      </a:lnTo>
                      <a:lnTo>
                        <a:pt x="276" y="367"/>
                      </a:lnTo>
                      <a:lnTo>
                        <a:pt x="279" y="366"/>
                      </a:lnTo>
                      <a:lnTo>
                        <a:pt x="283" y="364"/>
                      </a:lnTo>
                      <a:lnTo>
                        <a:pt x="286" y="363"/>
                      </a:lnTo>
                      <a:lnTo>
                        <a:pt x="290" y="361"/>
                      </a:lnTo>
                      <a:lnTo>
                        <a:pt x="293" y="360"/>
                      </a:lnTo>
                      <a:lnTo>
                        <a:pt x="296" y="358"/>
                      </a:lnTo>
                      <a:lnTo>
                        <a:pt x="293" y="356"/>
                      </a:lnTo>
                      <a:lnTo>
                        <a:pt x="291" y="354"/>
                      </a:lnTo>
                      <a:lnTo>
                        <a:pt x="288" y="353"/>
                      </a:lnTo>
                      <a:lnTo>
                        <a:pt x="285" y="353"/>
                      </a:lnTo>
                      <a:lnTo>
                        <a:pt x="281" y="353"/>
                      </a:lnTo>
                      <a:lnTo>
                        <a:pt x="278" y="353"/>
                      </a:lnTo>
                      <a:lnTo>
                        <a:pt x="275" y="353"/>
                      </a:lnTo>
                      <a:lnTo>
                        <a:pt x="272" y="354"/>
                      </a:lnTo>
                      <a:lnTo>
                        <a:pt x="269" y="355"/>
                      </a:lnTo>
                      <a:lnTo>
                        <a:pt x="266" y="356"/>
                      </a:lnTo>
                      <a:lnTo>
                        <a:pt x="264" y="356"/>
                      </a:lnTo>
                      <a:lnTo>
                        <a:pt x="262" y="357"/>
                      </a:lnTo>
                      <a:lnTo>
                        <a:pt x="259" y="357"/>
                      </a:lnTo>
                      <a:lnTo>
                        <a:pt x="257" y="357"/>
                      </a:lnTo>
                      <a:lnTo>
                        <a:pt x="256" y="357"/>
                      </a:lnTo>
                      <a:lnTo>
                        <a:pt x="254" y="356"/>
                      </a:lnTo>
                      <a:lnTo>
                        <a:pt x="252" y="353"/>
                      </a:lnTo>
                      <a:lnTo>
                        <a:pt x="250" y="351"/>
                      </a:lnTo>
                      <a:lnTo>
                        <a:pt x="248" y="349"/>
                      </a:lnTo>
                      <a:lnTo>
                        <a:pt x="247" y="346"/>
                      </a:lnTo>
                      <a:lnTo>
                        <a:pt x="247" y="343"/>
                      </a:lnTo>
                      <a:lnTo>
                        <a:pt x="246" y="341"/>
                      </a:lnTo>
                      <a:lnTo>
                        <a:pt x="246" y="339"/>
                      </a:lnTo>
                      <a:lnTo>
                        <a:pt x="246" y="337"/>
                      </a:lnTo>
                      <a:lnTo>
                        <a:pt x="244" y="337"/>
                      </a:lnTo>
                      <a:lnTo>
                        <a:pt x="243" y="337"/>
                      </a:lnTo>
                      <a:lnTo>
                        <a:pt x="241" y="337"/>
                      </a:lnTo>
                      <a:lnTo>
                        <a:pt x="240" y="337"/>
                      </a:lnTo>
                      <a:lnTo>
                        <a:pt x="238" y="337"/>
                      </a:lnTo>
                      <a:lnTo>
                        <a:pt x="237" y="338"/>
                      </a:lnTo>
                      <a:lnTo>
                        <a:pt x="236" y="338"/>
                      </a:lnTo>
                      <a:lnTo>
                        <a:pt x="234" y="339"/>
                      </a:lnTo>
                      <a:lnTo>
                        <a:pt x="233" y="339"/>
                      </a:lnTo>
                      <a:lnTo>
                        <a:pt x="232" y="339"/>
                      </a:lnTo>
                      <a:lnTo>
                        <a:pt x="231" y="339"/>
                      </a:lnTo>
                      <a:lnTo>
                        <a:pt x="229" y="340"/>
                      </a:lnTo>
                      <a:lnTo>
                        <a:pt x="228" y="340"/>
                      </a:lnTo>
                      <a:lnTo>
                        <a:pt x="226" y="340"/>
                      </a:lnTo>
                      <a:lnTo>
                        <a:pt x="224" y="340"/>
                      </a:lnTo>
                      <a:lnTo>
                        <a:pt x="388" y="36"/>
                      </a:lnTo>
                      <a:lnTo>
                        <a:pt x="388" y="33"/>
                      </a:lnTo>
                      <a:lnTo>
                        <a:pt x="387" y="30"/>
                      </a:lnTo>
                      <a:lnTo>
                        <a:pt x="387" y="26"/>
                      </a:lnTo>
                      <a:lnTo>
                        <a:pt x="386" y="23"/>
                      </a:lnTo>
                      <a:lnTo>
                        <a:pt x="385" y="20"/>
                      </a:lnTo>
                      <a:lnTo>
                        <a:pt x="384" y="17"/>
                      </a:lnTo>
                      <a:lnTo>
                        <a:pt x="383" y="15"/>
                      </a:lnTo>
                      <a:lnTo>
                        <a:pt x="381" y="15"/>
                      </a:lnTo>
                      <a:lnTo>
                        <a:pt x="381" y="14"/>
                      </a:lnTo>
                      <a:lnTo>
                        <a:pt x="380" y="13"/>
                      </a:lnTo>
                      <a:lnTo>
                        <a:pt x="378" y="11"/>
                      </a:lnTo>
                      <a:lnTo>
                        <a:pt x="377" y="10"/>
                      </a:lnTo>
                      <a:lnTo>
                        <a:pt x="375" y="8"/>
                      </a:lnTo>
                      <a:lnTo>
                        <a:pt x="373" y="6"/>
                      </a:lnTo>
                      <a:lnTo>
                        <a:pt x="372" y="5"/>
                      </a:lnTo>
                      <a:lnTo>
                        <a:pt x="370" y="3"/>
                      </a:lnTo>
                      <a:lnTo>
                        <a:pt x="368" y="2"/>
                      </a:lnTo>
                      <a:lnTo>
                        <a:pt x="366" y="1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361" y="0"/>
                      </a:lnTo>
                      <a:lnTo>
                        <a:pt x="360" y="0"/>
                      </a:lnTo>
                      <a:lnTo>
                        <a:pt x="359" y="1"/>
                      </a:lnTo>
                      <a:lnTo>
                        <a:pt x="358" y="3"/>
                      </a:lnTo>
                      <a:lnTo>
                        <a:pt x="357" y="3"/>
                      </a:lnTo>
                      <a:lnTo>
                        <a:pt x="356" y="4"/>
                      </a:lnTo>
                      <a:lnTo>
                        <a:pt x="352" y="4"/>
                      </a:lnTo>
                      <a:lnTo>
                        <a:pt x="348" y="6"/>
                      </a:lnTo>
                      <a:lnTo>
                        <a:pt x="344" y="8"/>
                      </a:lnTo>
                      <a:lnTo>
                        <a:pt x="341" y="11"/>
                      </a:lnTo>
                      <a:lnTo>
                        <a:pt x="339" y="15"/>
                      </a:lnTo>
                      <a:lnTo>
                        <a:pt x="338" y="21"/>
                      </a:lnTo>
                      <a:lnTo>
                        <a:pt x="338" y="22"/>
                      </a:lnTo>
                      <a:lnTo>
                        <a:pt x="337" y="25"/>
                      </a:lnTo>
                      <a:lnTo>
                        <a:pt x="337" y="28"/>
                      </a:lnTo>
                      <a:lnTo>
                        <a:pt x="337" y="31"/>
                      </a:lnTo>
                      <a:lnTo>
                        <a:pt x="337" y="34"/>
                      </a:lnTo>
                      <a:lnTo>
                        <a:pt x="337" y="36"/>
                      </a:lnTo>
                      <a:lnTo>
                        <a:pt x="338" y="37"/>
                      </a:lnTo>
                      <a:lnTo>
                        <a:pt x="340" y="36"/>
                      </a:lnTo>
                      <a:lnTo>
                        <a:pt x="342" y="36"/>
                      </a:lnTo>
                      <a:lnTo>
                        <a:pt x="344" y="35"/>
                      </a:lnTo>
                      <a:lnTo>
                        <a:pt x="348" y="34"/>
                      </a:lnTo>
                      <a:lnTo>
                        <a:pt x="351" y="32"/>
                      </a:lnTo>
                      <a:lnTo>
                        <a:pt x="354" y="30"/>
                      </a:lnTo>
                      <a:lnTo>
                        <a:pt x="356" y="29"/>
                      </a:lnTo>
                      <a:lnTo>
                        <a:pt x="359" y="28"/>
                      </a:lnTo>
                      <a:lnTo>
                        <a:pt x="361" y="28"/>
                      </a:lnTo>
                      <a:lnTo>
                        <a:pt x="362" y="28"/>
                      </a:lnTo>
                      <a:lnTo>
                        <a:pt x="364" y="29"/>
                      </a:lnTo>
                      <a:lnTo>
                        <a:pt x="366" y="29"/>
                      </a:lnTo>
                      <a:lnTo>
                        <a:pt x="368" y="29"/>
                      </a:lnTo>
                      <a:lnTo>
                        <a:pt x="369" y="30"/>
                      </a:lnTo>
                      <a:lnTo>
                        <a:pt x="371" y="30"/>
                      </a:lnTo>
                      <a:lnTo>
                        <a:pt x="373" y="31"/>
                      </a:lnTo>
                      <a:lnTo>
                        <a:pt x="375" y="31"/>
                      </a:lnTo>
                      <a:lnTo>
                        <a:pt x="376" y="32"/>
                      </a:lnTo>
                      <a:lnTo>
                        <a:pt x="378" y="33"/>
                      </a:lnTo>
                      <a:lnTo>
                        <a:pt x="380" y="33"/>
                      </a:lnTo>
                      <a:lnTo>
                        <a:pt x="382" y="34"/>
                      </a:lnTo>
                      <a:lnTo>
                        <a:pt x="383" y="35"/>
                      </a:lnTo>
                      <a:lnTo>
                        <a:pt x="385" y="36"/>
                      </a:lnTo>
                      <a:lnTo>
                        <a:pt x="386" y="36"/>
                      </a:lnTo>
                      <a:lnTo>
                        <a:pt x="388" y="37"/>
                      </a:lnTo>
                      <a:lnTo>
                        <a:pt x="388" y="36"/>
                      </a:lnTo>
                      <a:lnTo>
                        <a:pt x="155" y="357"/>
                      </a:lnTo>
                      <a:lnTo>
                        <a:pt x="153" y="356"/>
                      </a:lnTo>
                      <a:lnTo>
                        <a:pt x="150" y="355"/>
                      </a:lnTo>
                      <a:lnTo>
                        <a:pt x="148" y="355"/>
                      </a:lnTo>
                      <a:lnTo>
                        <a:pt x="145" y="356"/>
                      </a:lnTo>
                      <a:lnTo>
                        <a:pt x="142" y="357"/>
                      </a:lnTo>
                      <a:lnTo>
                        <a:pt x="140" y="357"/>
                      </a:lnTo>
                      <a:lnTo>
                        <a:pt x="137" y="359"/>
                      </a:lnTo>
                      <a:lnTo>
                        <a:pt x="136" y="360"/>
                      </a:lnTo>
                      <a:lnTo>
                        <a:pt x="136" y="374"/>
                      </a:lnTo>
                      <a:lnTo>
                        <a:pt x="137" y="378"/>
                      </a:lnTo>
                      <a:lnTo>
                        <a:pt x="138" y="382"/>
                      </a:lnTo>
                      <a:lnTo>
                        <a:pt x="139" y="386"/>
                      </a:lnTo>
                      <a:lnTo>
                        <a:pt x="140" y="389"/>
                      </a:lnTo>
                      <a:lnTo>
                        <a:pt x="141" y="392"/>
                      </a:lnTo>
                      <a:lnTo>
                        <a:pt x="142" y="396"/>
                      </a:lnTo>
                      <a:lnTo>
                        <a:pt x="142" y="400"/>
                      </a:lnTo>
                      <a:lnTo>
                        <a:pt x="143" y="403"/>
                      </a:lnTo>
                      <a:lnTo>
                        <a:pt x="144" y="407"/>
                      </a:lnTo>
                      <a:lnTo>
                        <a:pt x="144" y="411"/>
                      </a:lnTo>
                      <a:lnTo>
                        <a:pt x="145" y="415"/>
                      </a:lnTo>
                      <a:lnTo>
                        <a:pt x="145" y="418"/>
                      </a:lnTo>
                      <a:lnTo>
                        <a:pt x="146" y="422"/>
                      </a:lnTo>
                      <a:lnTo>
                        <a:pt x="146" y="426"/>
                      </a:lnTo>
                      <a:lnTo>
                        <a:pt x="146" y="429"/>
                      </a:lnTo>
                      <a:lnTo>
                        <a:pt x="147" y="433"/>
                      </a:lnTo>
                      <a:lnTo>
                        <a:pt x="147" y="437"/>
                      </a:lnTo>
                      <a:lnTo>
                        <a:pt x="147" y="441"/>
                      </a:lnTo>
                      <a:lnTo>
                        <a:pt x="147" y="445"/>
                      </a:lnTo>
                      <a:lnTo>
                        <a:pt x="147" y="448"/>
                      </a:lnTo>
                      <a:lnTo>
                        <a:pt x="147" y="452"/>
                      </a:lnTo>
                      <a:lnTo>
                        <a:pt x="147" y="456"/>
                      </a:lnTo>
                      <a:lnTo>
                        <a:pt x="146" y="460"/>
                      </a:lnTo>
                      <a:lnTo>
                        <a:pt x="146" y="463"/>
                      </a:lnTo>
                      <a:lnTo>
                        <a:pt x="145" y="467"/>
                      </a:lnTo>
                      <a:lnTo>
                        <a:pt x="145" y="471"/>
                      </a:lnTo>
                      <a:lnTo>
                        <a:pt x="144" y="475"/>
                      </a:lnTo>
                      <a:lnTo>
                        <a:pt x="144" y="479"/>
                      </a:lnTo>
                      <a:lnTo>
                        <a:pt x="143" y="483"/>
                      </a:lnTo>
                      <a:lnTo>
                        <a:pt x="142" y="487"/>
                      </a:lnTo>
                      <a:lnTo>
                        <a:pt x="141" y="491"/>
                      </a:lnTo>
                      <a:lnTo>
                        <a:pt x="140" y="495"/>
                      </a:lnTo>
                      <a:lnTo>
                        <a:pt x="138" y="500"/>
                      </a:lnTo>
                      <a:lnTo>
                        <a:pt x="136" y="504"/>
                      </a:lnTo>
                      <a:lnTo>
                        <a:pt x="134" y="509"/>
                      </a:lnTo>
                      <a:lnTo>
                        <a:pt x="131" y="515"/>
                      </a:lnTo>
                      <a:lnTo>
                        <a:pt x="128" y="520"/>
                      </a:lnTo>
                      <a:lnTo>
                        <a:pt x="125" y="526"/>
                      </a:lnTo>
                      <a:lnTo>
                        <a:pt x="121" y="531"/>
                      </a:lnTo>
                      <a:lnTo>
                        <a:pt x="118" y="537"/>
                      </a:lnTo>
                      <a:lnTo>
                        <a:pt x="114" y="543"/>
                      </a:lnTo>
                      <a:lnTo>
                        <a:pt x="109" y="549"/>
                      </a:lnTo>
                      <a:lnTo>
                        <a:pt x="105" y="555"/>
                      </a:lnTo>
                      <a:lnTo>
                        <a:pt x="100" y="561"/>
                      </a:lnTo>
                      <a:lnTo>
                        <a:pt x="96" y="567"/>
                      </a:lnTo>
                      <a:lnTo>
                        <a:pt x="91" y="573"/>
                      </a:lnTo>
                      <a:lnTo>
                        <a:pt x="86" y="579"/>
                      </a:lnTo>
                      <a:lnTo>
                        <a:pt x="81" y="585"/>
                      </a:lnTo>
                      <a:lnTo>
                        <a:pt x="76" y="591"/>
                      </a:lnTo>
                      <a:lnTo>
                        <a:pt x="70" y="597"/>
                      </a:lnTo>
                      <a:lnTo>
                        <a:pt x="65" y="603"/>
                      </a:lnTo>
                      <a:lnTo>
                        <a:pt x="60" y="609"/>
                      </a:lnTo>
                      <a:lnTo>
                        <a:pt x="54" y="613"/>
                      </a:lnTo>
                      <a:lnTo>
                        <a:pt x="49" y="619"/>
                      </a:lnTo>
                      <a:lnTo>
                        <a:pt x="43" y="625"/>
                      </a:lnTo>
                      <a:lnTo>
                        <a:pt x="38" y="630"/>
                      </a:lnTo>
                      <a:lnTo>
                        <a:pt x="33" y="635"/>
                      </a:lnTo>
                      <a:lnTo>
                        <a:pt x="28" y="640"/>
                      </a:lnTo>
                      <a:lnTo>
                        <a:pt x="23" y="645"/>
                      </a:lnTo>
                      <a:lnTo>
                        <a:pt x="18" y="650"/>
                      </a:lnTo>
                      <a:lnTo>
                        <a:pt x="14" y="654"/>
                      </a:lnTo>
                      <a:lnTo>
                        <a:pt x="9" y="659"/>
                      </a:lnTo>
                      <a:lnTo>
                        <a:pt x="4" y="663"/>
                      </a:lnTo>
                      <a:lnTo>
                        <a:pt x="0" y="667"/>
                      </a:lnTo>
                      <a:lnTo>
                        <a:pt x="6" y="664"/>
                      </a:lnTo>
                      <a:lnTo>
                        <a:pt x="11" y="661"/>
                      </a:lnTo>
                      <a:lnTo>
                        <a:pt x="17" y="657"/>
                      </a:lnTo>
                      <a:lnTo>
                        <a:pt x="23" y="653"/>
                      </a:lnTo>
                      <a:lnTo>
                        <a:pt x="30" y="649"/>
                      </a:lnTo>
                      <a:lnTo>
                        <a:pt x="35" y="644"/>
                      </a:lnTo>
                      <a:lnTo>
                        <a:pt x="42" y="639"/>
                      </a:lnTo>
                      <a:lnTo>
                        <a:pt x="49" y="634"/>
                      </a:lnTo>
                      <a:lnTo>
                        <a:pt x="55" y="629"/>
                      </a:lnTo>
                      <a:lnTo>
                        <a:pt x="62" y="623"/>
                      </a:lnTo>
                      <a:lnTo>
                        <a:pt x="69" y="617"/>
                      </a:lnTo>
                      <a:lnTo>
                        <a:pt x="76" y="611"/>
                      </a:lnTo>
                      <a:lnTo>
                        <a:pt x="83" y="606"/>
                      </a:lnTo>
                      <a:lnTo>
                        <a:pt x="89" y="599"/>
                      </a:lnTo>
                      <a:lnTo>
                        <a:pt x="96" y="592"/>
                      </a:lnTo>
                      <a:lnTo>
                        <a:pt x="102" y="585"/>
                      </a:lnTo>
                      <a:lnTo>
                        <a:pt x="108" y="578"/>
                      </a:lnTo>
                      <a:lnTo>
                        <a:pt x="114" y="570"/>
                      </a:lnTo>
                      <a:lnTo>
                        <a:pt x="120" y="563"/>
                      </a:lnTo>
                      <a:lnTo>
                        <a:pt x="126" y="555"/>
                      </a:lnTo>
                      <a:lnTo>
                        <a:pt x="132" y="547"/>
                      </a:lnTo>
                      <a:lnTo>
                        <a:pt x="137" y="539"/>
                      </a:lnTo>
                      <a:lnTo>
                        <a:pt x="142" y="531"/>
                      </a:lnTo>
                      <a:lnTo>
                        <a:pt x="146" y="523"/>
                      </a:lnTo>
                      <a:lnTo>
                        <a:pt x="151" y="515"/>
                      </a:lnTo>
                      <a:lnTo>
                        <a:pt x="155" y="506"/>
                      </a:lnTo>
                      <a:lnTo>
                        <a:pt x="158" y="499"/>
                      </a:lnTo>
                      <a:lnTo>
                        <a:pt x="161" y="490"/>
                      </a:lnTo>
                      <a:lnTo>
                        <a:pt x="163" y="482"/>
                      </a:lnTo>
                      <a:lnTo>
                        <a:pt x="165" y="473"/>
                      </a:lnTo>
                      <a:lnTo>
                        <a:pt x="166" y="464"/>
                      </a:lnTo>
                      <a:lnTo>
                        <a:pt x="167" y="455"/>
                      </a:lnTo>
                      <a:lnTo>
                        <a:pt x="168" y="450"/>
                      </a:lnTo>
                      <a:lnTo>
                        <a:pt x="168" y="445"/>
                      </a:lnTo>
                      <a:lnTo>
                        <a:pt x="168" y="440"/>
                      </a:lnTo>
                      <a:lnTo>
                        <a:pt x="168" y="436"/>
                      </a:lnTo>
                      <a:lnTo>
                        <a:pt x="168" y="432"/>
                      </a:lnTo>
                      <a:lnTo>
                        <a:pt x="168" y="427"/>
                      </a:lnTo>
                      <a:lnTo>
                        <a:pt x="168" y="423"/>
                      </a:lnTo>
                      <a:lnTo>
                        <a:pt x="168" y="419"/>
                      </a:lnTo>
                      <a:lnTo>
                        <a:pt x="167" y="415"/>
                      </a:lnTo>
                      <a:lnTo>
                        <a:pt x="167" y="411"/>
                      </a:lnTo>
                      <a:lnTo>
                        <a:pt x="166" y="406"/>
                      </a:lnTo>
                      <a:lnTo>
                        <a:pt x="166" y="402"/>
                      </a:lnTo>
                      <a:lnTo>
                        <a:pt x="165" y="397"/>
                      </a:lnTo>
                      <a:lnTo>
                        <a:pt x="164" y="392"/>
                      </a:lnTo>
                      <a:lnTo>
                        <a:pt x="163" y="388"/>
                      </a:lnTo>
                      <a:lnTo>
                        <a:pt x="162" y="382"/>
                      </a:lnTo>
                      <a:lnTo>
                        <a:pt x="162" y="381"/>
                      </a:lnTo>
                      <a:lnTo>
                        <a:pt x="162" y="380"/>
                      </a:lnTo>
                      <a:lnTo>
                        <a:pt x="162" y="378"/>
                      </a:lnTo>
                      <a:lnTo>
                        <a:pt x="161" y="376"/>
                      </a:lnTo>
                      <a:lnTo>
                        <a:pt x="161" y="374"/>
                      </a:lnTo>
                      <a:lnTo>
                        <a:pt x="160" y="373"/>
                      </a:lnTo>
                      <a:lnTo>
                        <a:pt x="159" y="371"/>
                      </a:lnTo>
                      <a:lnTo>
                        <a:pt x="159" y="369"/>
                      </a:lnTo>
                      <a:lnTo>
                        <a:pt x="158" y="367"/>
                      </a:lnTo>
                      <a:lnTo>
                        <a:pt x="157" y="365"/>
                      </a:lnTo>
                      <a:lnTo>
                        <a:pt x="157" y="363"/>
                      </a:lnTo>
                      <a:lnTo>
                        <a:pt x="156" y="362"/>
                      </a:lnTo>
                      <a:lnTo>
                        <a:pt x="156" y="360"/>
                      </a:lnTo>
                      <a:lnTo>
                        <a:pt x="155" y="359"/>
                      </a:lnTo>
                      <a:lnTo>
                        <a:pt x="155" y="358"/>
                      </a:lnTo>
                      <a:lnTo>
                        <a:pt x="155" y="357"/>
                      </a:lnTo>
                      <a:lnTo>
                        <a:pt x="224" y="34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2" name="Freeform 1042"/>
                <p:cNvSpPr>
                  <a:spLocks/>
                </p:cNvSpPr>
                <p:nvPr/>
              </p:nvSpPr>
              <p:spPr bwMode="auto">
                <a:xfrm>
                  <a:off x="937" y="2633"/>
                  <a:ext cx="172" cy="316"/>
                </a:xfrm>
                <a:custGeom>
                  <a:avLst/>
                  <a:gdLst/>
                  <a:ahLst/>
                  <a:cxnLst>
                    <a:cxn ang="0">
                      <a:pos x="152" y="0"/>
                    </a:cxn>
                    <a:cxn ang="0">
                      <a:pos x="144" y="2"/>
                    </a:cxn>
                    <a:cxn ang="0">
                      <a:pos x="138" y="5"/>
                    </a:cxn>
                    <a:cxn ang="0">
                      <a:pos x="140" y="27"/>
                    </a:cxn>
                    <a:cxn ang="0">
                      <a:pos x="143" y="38"/>
                    </a:cxn>
                    <a:cxn ang="0">
                      <a:pos x="145" y="49"/>
                    </a:cxn>
                    <a:cxn ang="0">
                      <a:pos x="147" y="61"/>
                    </a:cxn>
                    <a:cxn ang="0">
                      <a:pos x="148" y="72"/>
                    </a:cxn>
                    <a:cxn ang="0">
                      <a:pos x="149" y="83"/>
                    </a:cxn>
                    <a:cxn ang="0">
                      <a:pos x="149" y="94"/>
                    </a:cxn>
                    <a:cxn ang="0">
                      <a:pos x="148" y="106"/>
                    </a:cxn>
                    <a:cxn ang="0">
                      <a:pos x="147" y="117"/>
                    </a:cxn>
                    <a:cxn ang="0">
                      <a:pos x="145" y="129"/>
                    </a:cxn>
                    <a:cxn ang="0">
                      <a:pos x="142" y="141"/>
                    </a:cxn>
                    <a:cxn ang="0">
                      <a:pos x="136" y="156"/>
                    </a:cxn>
                    <a:cxn ang="0">
                      <a:pos x="127" y="173"/>
                    </a:cxn>
                    <a:cxn ang="0">
                      <a:pos x="116" y="190"/>
                    </a:cxn>
                    <a:cxn ang="0">
                      <a:pos x="102" y="208"/>
                    </a:cxn>
                    <a:cxn ang="0">
                      <a:pos x="87" y="226"/>
                    </a:cxn>
                    <a:cxn ang="0">
                      <a:pos x="71" y="244"/>
                    </a:cxn>
                    <a:cxn ang="0">
                      <a:pos x="55" y="261"/>
                    </a:cxn>
                    <a:cxn ang="0">
                      <a:pos x="39" y="278"/>
                    </a:cxn>
                    <a:cxn ang="0">
                      <a:pos x="23" y="293"/>
                    </a:cxn>
                    <a:cxn ang="0">
                      <a:pos x="9" y="307"/>
                    </a:cxn>
                    <a:cxn ang="0">
                      <a:pos x="6" y="312"/>
                    </a:cxn>
                    <a:cxn ang="0">
                      <a:pos x="23" y="301"/>
                    </a:cxn>
                    <a:cxn ang="0">
                      <a:pos x="43" y="287"/>
                    </a:cxn>
                    <a:cxn ang="0">
                      <a:pos x="63" y="271"/>
                    </a:cxn>
                    <a:cxn ang="0">
                      <a:pos x="84" y="253"/>
                    </a:cxn>
                    <a:cxn ang="0">
                      <a:pos x="104" y="232"/>
                    </a:cxn>
                    <a:cxn ang="0">
                      <a:pos x="122" y="210"/>
                    </a:cxn>
                    <a:cxn ang="0">
                      <a:pos x="139" y="186"/>
                    </a:cxn>
                    <a:cxn ang="0">
                      <a:pos x="153" y="162"/>
                    </a:cxn>
                    <a:cxn ang="0">
                      <a:pos x="163" y="136"/>
                    </a:cxn>
                    <a:cxn ang="0">
                      <a:pos x="169" y="110"/>
                    </a:cxn>
                    <a:cxn ang="0">
                      <a:pos x="171" y="91"/>
                    </a:cxn>
                    <a:cxn ang="0">
                      <a:pos x="171" y="78"/>
                    </a:cxn>
                    <a:cxn ang="0">
                      <a:pos x="171" y="65"/>
                    </a:cxn>
                    <a:cxn ang="0">
                      <a:pos x="169" y="52"/>
                    </a:cxn>
                    <a:cxn ang="0">
                      <a:pos x="167" y="38"/>
                    </a:cxn>
                    <a:cxn ang="0">
                      <a:pos x="165" y="26"/>
                    </a:cxn>
                    <a:cxn ang="0">
                      <a:pos x="163" y="21"/>
                    </a:cxn>
                    <a:cxn ang="0">
                      <a:pos x="161" y="16"/>
                    </a:cxn>
                    <a:cxn ang="0">
                      <a:pos x="159" y="10"/>
                    </a:cxn>
                    <a:cxn ang="0">
                      <a:pos x="158" y="5"/>
                    </a:cxn>
                    <a:cxn ang="0">
                      <a:pos x="157" y="2"/>
                    </a:cxn>
                  </a:cxnLst>
                  <a:rect l="0" t="0" r="r" b="b"/>
                  <a:pathLst>
                    <a:path w="172" h="316">
                      <a:moveTo>
                        <a:pt x="157" y="2"/>
                      </a:moveTo>
                      <a:lnTo>
                        <a:pt x="155" y="1"/>
                      </a:lnTo>
                      <a:lnTo>
                        <a:pt x="152" y="0"/>
                      </a:lnTo>
                      <a:lnTo>
                        <a:pt x="150" y="0"/>
                      </a:lnTo>
                      <a:lnTo>
                        <a:pt x="147" y="1"/>
                      </a:lnTo>
                      <a:lnTo>
                        <a:pt x="144" y="2"/>
                      </a:lnTo>
                      <a:lnTo>
                        <a:pt x="142" y="2"/>
                      </a:lnTo>
                      <a:lnTo>
                        <a:pt x="139" y="4"/>
                      </a:lnTo>
                      <a:lnTo>
                        <a:pt x="138" y="5"/>
                      </a:lnTo>
                      <a:lnTo>
                        <a:pt x="138" y="19"/>
                      </a:lnTo>
                      <a:lnTo>
                        <a:pt x="139" y="23"/>
                      </a:lnTo>
                      <a:lnTo>
                        <a:pt x="140" y="27"/>
                      </a:lnTo>
                      <a:lnTo>
                        <a:pt x="141" y="31"/>
                      </a:lnTo>
                      <a:lnTo>
                        <a:pt x="142" y="34"/>
                      </a:lnTo>
                      <a:lnTo>
                        <a:pt x="143" y="38"/>
                      </a:lnTo>
                      <a:lnTo>
                        <a:pt x="144" y="42"/>
                      </a:lnTo>
                      <a:lnTo>
                        <a:pt x="144" y="46"/>
                      </a:lnTo>
                      <a:lnTo>
                        <a:pt x="145" y="49"/>
                      </a:lnTo>
                      <a:lnTo>
                        <a:pt x="146" y="53"/>
                      </a:lnTo>
                      <a:lnTo>
                        <a:pt x="146" y="57"/>
                      </a:lnTo>
                      <a:lnTo>
                        <a:pt x="147" y="61"/>
                      </a:lnTo>
                      <a:lnTo>
                        <a:pt x="147" y="64"/>
                      </a:lnTo>
                      <a:lnTo>
                        <a:pt x="148" y="68"/>
                      </a:lnTo>
                      <a:lnTo>
                        <a:pt x="148" y="72"/>
                      </a:lnTo>
                      <a:lnTo>
                        <a:pt x="148" y="75"/>
                      </a:lnTo>
                      <a:lnTo>
                        <a:pt x="149" y="79"/>
                      </a:lnTo>
                      <a:lnTo>
                        <a:pt x="149" y="83"/>
                      </a:lnTo>
                      <a:lnTo>
                        <a:pt x="149" y="87"/>
                      </a:lnTo>
                      <a:lnTo>
                        <a:pt x="149" y="91"/>
                      </a:lnTo>
                      <a:lnTo>
                        <a:pt x="149" y="94"/>
                      </a:lnTo>
                      <a:lnTo>
                        <a:pt x="149" y="98"/>
                      </a:lnTo>
                      <a:lnTo>
                        <a:pt x="149" y="102"/>
                      </a:lnTo>
                      <a:lnTo>
                        <a:pt x="148" y="106"/>
                      </a:lnTo>
                      <a:lnTo>
                        <a:pt x="148" y="109"/>
                      </a:lnTo>
                      <a:lnTo>
                        <a:pt x="147" y="113"/>
                      </a:lnTo>
                      <a:lnTo>
                        <a:pt x="147" y="117"/>
                      </a:lnTo>
                      <a:lnTo>
                        <a:pt x="146" y="121"/>
                      </a:lnTo>
                      <a:lnTo>
                        <a:pt x="146" y="125"/>
                      </a:lnTo>
                      <a:lnTo>
                        <a:pt x="145" y="129"/>
                      </a:lnTo>
                      <a:lnTo>
                        <a:pt x="144" y="133"/>
                      </a:lnTo>
                      <a:lnTo>
                        <a:pt x="143" y="137"/>
                      </a:lnTo>
                      <a:lnTo>
                        <a:pt x="142" y="141"/>
                      </a:lnTo>
                      <a:lnTo>
                        <a:pt x="140" y="146"/>
                      </a:lnTo>
                      <a:lnTo>
                        <a:pt x="138" y="151"/>
                      </a:lnTo>
                      <a:lnTo>
                        <a:pt x="136" y="156"/>
                      </a:lnTo>
                      <a:lnTo>
                        <a:pt x="133" y="162"/>
                      </a:lnTo>
                      <a:lnTo>
                        <a:pt x="130" y="167"/>
                      </a:lnTo>
                      <a:lnTo>
                        <a:pt x="127" y="173"/>
                      </a:lnTo>
                      <a:lnTo>
                        <a:pt x="123" y="178"/>
                      </a:lnTo>
                      <a:lnTo>
                        <a:pt x="120" y="184"/>
                      </a:lnTo>
                      <a:lnTo>
                        <a:pt x="116" y="190"/>
                      </a:lnTo>
                      <a:lnTo>
                        <a:pt x="111" y="196"/>
                      </a:lnTo>
                      <a:lnTo>
                        <a:pt x="107" y="202"/>
                      </a:lnTo>
                      <a:lnTo>
                        <a:pt x="102" y="208"/>
                      </a:lnTo>
                      <a:lnTo>
                        <a:pt x="97" y="214"/>
                      </a:lnTo>
                      <a:lnTo>
                        <a:pt x="92" y="220"/>
                      </a:lnTo>
                      <a:lnTo>
                        <a:pt x="87" y="226"/>
                      </a:lnTo>
                      <a:lnTo>
                        <a:pt x="82" y="232"/>
                      </a:lnTo>
                      <a:lnTo>
                        <a:pt x="77" y="238"/>
                      </a:lnTo>
                      <a:lnTo>
                        <a:pt x="71" y="244"/>
                      </a:lnTo>
                      <a:lnTo>
                        <a:pt x="66" y="250"/>
                      </a:lnTo>
                      <a:lnTo>
                        <a:pt x="61" y="256"/>
                      </a:lnTo>
                      <a:lnTo>
                        <a:pt x="55" y="261"/>
                      </a:lnTo>
                      <a:lnTo>
                        <a:pt x="50" y="267"/>
                      </a:lnTo>
                      <a:lnTo>
                        <a:pt x="44" y="273"/>
                      </a:lnTo>
                      <a:lnTo>
                        <a:pt x="39" y="278"/>
                      </a:lnTo>
                      <a:lnTo>
                        <a:pt x="34" y="283"/>
                      </a:lnTo>
                      <a:lnTo>
                        <a:pt x="28" y="288"/>
                      </a:lnTo>
                      <a:lnTo>
                        <a:pt x="23" y="293"/>
                      </a:lnTo>
                      <a:lnTo>
                        <a:pt x="18" y="298"/>
                      </a:lnTo>
                      <a:lnTo>
                        <a:pt x="14" y="302"/>
                      </a:lnTo>
                      <a:lnTo>
                        <a:pt x="9" y="307"/>
                      </a:lnTo>
                      <a:lnTo>
                        <a:pt x="4" y="311"/>
                      </a:lnTo>
                      <a:lnTo>
                        <a:pt x="0" y="315"/>
                      </a:lnTo>
                      <a:lnTo>
                        <a:pt x="6" y="312"/>
                      </a:lnTo>
                      <a:lnTo>
                        <a:pt x="11" y="309"/>
                      </a:lnTo>
                      <a:lnTo>
                        <a:pt x="17" y="305"/>
                      </a:lnTo>
                      <a:lnTo>
                        <a:pt x="23" y="301"/>
                      </a:lnTo>
                      <a:lnTo>
                        <a:pt x="30" y="297"/>
                      </a:lnTo>
                      <a:lnTo>
                        <a:pt x="36" y="292"/>
                      </a:lnTo>
                      <a:lnTo>
                        <a:pt x="43" y="287"/>
                      </a:lnTo>
                      <a:lnTo>
                        <a:pt x="50" y="282"/>
                      </a:lnTo>
                      <a:lnTo>
                        <a:pt x="56" y="277"/>
                      </a:lnTo>
                      <a:lnTo>
                        <a:pt x="63" y="271"/>
                      </a:lnTo>
                      <a:lnTo>
                        <a:pt x="70" y="265"/>
                      </a:lnTo>
                      <a:lnTo>
                        <a:pt x="77" y="259"/>
                      </a:lnTo>
                      <a:lnTo>
                        <a:pt x="84" y="253"/>
                      </a:lnTo>
                      <a:lnTo>
                        <a:pt x="90" y="246"/>
                      </a:lnTo>
                      <a:lnTo>
                        <a:pt x="97" y="239"/>
                      </a:lnTo>
                      <a:lnTo>
                        <a:pt x="104" y="232"/>
                      </a:lnTo>
                      <a:lnTo>
                        <a:pt x="110" y="225"/>
                      </a:lnTo>
                      <a:lnTo>
                        <a:pt x="116" y="217"/>
                      </a:lnTo>
                      <a:lnTo>
                        <a:pt x="122" y="210"/>
                      </a:lnTo>
                      <a:lnTo>
                        <a:pt x="128" y="202"/>
                      </a:lnTo>
                      <a:lnTo>
                        <a:pt x="134" y="194"/>
                      </a:lnTo>
                      <a:lnTo>
                        <a:pt x="139" y="186"/>
                      </a:lnTo>
                      <a:lnTo>
                        <a:pt x="144" y="178"/>
                      </a:lnTo>
                      <a:lnTo>
                        <a:pt x="148" y="170"/>
                      </a:lnTo>
                      <a:lnTo>
                        <a:pt x="153" y="162"/>
                      </a:lnTo>
                      <a:lnTo>
                        <a:pt x="157" y="153"/>
                      </a:lnTo>
                      <a:lnTo>
                        <a:pt x="160" y="145"/>
                      </a:lnTo>
                      <a:lnTo>
                        <a:pt x="163" y="136"/>
                      </a:lnTo>
                      <a:lnTo>
                        <a:pt x="166" y="128"/>
                      </a:lnTo>
                      <a:lnTo>
                        <a:pt x="168" y="119"/>
                      </a:lnTo>
                      <a:lnTo>
                        <a:pt x="169" y="110"/>
                      </a:lnTo>
                      <a:lnTo>
                        <a:pt x="170" y="101"/>
                      </a:lnTo>
                      <a:lnTo>
                        <a:pt x="171" y="96"/>
                      </a:lnTo>
                      <a:lnTo>
                        <a:pt x="171" y="91"/>
                      </a:lnTo>
                      <a:lnTo>
                        <a:pt x="171" y="86"/>
                      </a:lnTo>
                      <a:lnTo>
                        <a:pt x="171" y="82"/>
                      </a:lnTo>
                      <a:lnTo>
                        <a:pt x="171" y="78"/>
                      </a:lnTo>
                      <a:lnTo>
                        <a:pt x="171" y="73"/>
                      </a:lnTo>
                      <a:lnTo>
                        <a:pt x="171" y="69"/>
                      </a:lnTo>
                      <a:lnTo>
                        <a:pt x="171" y="65"/>
                      </a:lnTo>
                      <a:lnTo>
                        <a:pt x="170" y="61"/>
                      </a:lnTo>
                      <a:lnTo>
                        <a:pt x="170" y="57"/>
                      </a:lnTo>
                      <a:lnTo>
                        <a:pt x="169" y="52"/>
                      </a:lnTo>
                      <a:lnTo>
                        <a:pt x="169" y="48"/>
                      </a:lnTo>
                      <a:lnTo>
                        <a:pt x="168" y="43"/>
                      </a:lnTo>
                      <a:lnTo>
                        <a:pt x="167" y="38"/>
                      </a:lnTo>
                      <a:lnTo>
                        <a:pt x="166" y="33"/>
                      </a:lnTo>
                      <a:lnTo>
                        <a:pt x="165" y="27"/>
                      </a:lnTo>
                      <a:lnTo>
                        <a:pt x="165" y="26"/>
                      </a:lnTo>
                      <a:lnTo>
                        <a:pt x="164" y="25"/>
                      </a:lnTo>
                      <a:lnTo>
                        <a:pt x="164" y="23"/>
                      </a:lnTo>
                      <a:lnTo>
                        <a:pt x="163" y="21"/>
                      </a:lnTo>
                      <a:lnTo>
                        <a:pt x="163" y="19"/>
                      </a:lnTo>
                      <a:lnTo>
                        <a:pt x="162" y="18"/>
                      </a:lnTo>
                      <a:lnTo>
                        <a:pt x="161" y="16"/>
                      </a:lnTo>
                      <a:lnTo>
                        <a:pt x="161" y="14"/>
                      </a:lnTo>
                      <a:lnTo>
                        <a:pt x="160" y="12"/>
                      </a:lnTo>
                      <a:lnTo>
                        <a:pt x="159" y="10"/>
                      </a:lnTo>
                      <a:lnTo>
                        <a:pt x="159" y="8"/>
                      </a:lnTo>
                      <a:lnTo>
                        <a:pt x="158" y="7"/>
                      </a:lnTo>
                      <a:lnTo>
                        <a:pt x="158" y="5"/>
                      </a:lnTo>
                      <a:lnTo>
                        <a:pt x="157" y="4"/>
                      </a:lnTo>
                      <a:lnTo>
                        <a:pt x="157" y="3"/>
                      </a:lnTo>
                      <a:lnTo>
                        <a:pt x="157" y="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3" name="Freeform 1045"/>
                <p:cNvSpPr>
                  <a:spLocks/>
                </p:cNvSpPr>
                <p:nvPr/>
              </p:nvSpPr>
              <p:spPr bwMode="auto">
                <a:xfrm>
                  <a:off x="1164" y="2615"/>
                  <a:ext cx="75" cy="3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9"/>
                    </a:cxn>
                    <a:cxn ang="0">
                      <a:pos x="1" y="13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0" y="23"/>
                    </a:cxn>
                    <a:cxn ang="0">
                      <a:pos x="0" y="26"/>
                    </a:cxn>
                    <a:cxn ang="0">
                      <a:pos x="1" y="29"/>
                    </a:cxn>
                    <a:cxn ang="0">
                      <a:pos x="3" y="33"/>
                    </a:cxn>
                    <a:cxn ang="0">
                      <a:pos x="5" y="36"/>
                    </a:cxn>
                    <a:cxn ang="0">
                      <a:pos x="9" y="37"/>
                    </a:cxn>
                    <a:cxn ang="0">
                      <a:pos x="15" y="36"/>
                    </a:cxn>
                    <a:cxn ang="0">
                      <a:pos x="23" y="35"/>
                    </a:cxn>
                    <a:cxn ang="0">
                      <a:pos x="30" y="35"/>
                    </a:cxn>
                    <a:cxn ang="0">
                      <a:pos x="36" y="34"/>
                    </a:cxn>
                    <a:cxn ang="0">
                      <a:pos x="43" y="33"/>
                    </a:cxn>
                    <a:cxn ang="0">
                      <a:pos x="50" y="31"/>
                    </a:cxn>
                    <a:cxn ang="0">
                      <a:pos x="56" y="29"/>
                    </a:cxn>
                    <a:cxn ang="0">
                      <a:pos x="63" y="26"/>
                    </a:cxn>
                    <a:cxn ang="0">
                      <a:pos x="71" y="23"/>
                    </a:cxn>
                    <a:cxn ang="0">
                      <a:pos x="71" y="19"/>
                    </a:cxn>
                    <a:cxn ang="0">
                      <a:pos x="65" y="16"/>
                    </a:cxn>
                    <a:cxn ang="0">
                      <a:pos x="58" y="16"/>
                    </a:cxn>
                    <a:cxn ang="0">
                      <a:pos x="52" y="16"/>
                    </a:cxn>
                    <a:cxn ang="0">
                      <a:pos x="46" y="18"/>
                    </a:cxn>
                    <a:cxn ang="0">
                      <a:pos x="41" y="19"/>
                    </a:cxn>
                    <a:cxn ang="0">
                      <a:pos x="36" y="20"/>
                    </a:cxn>
                    <a:cxn ang="0">
                      <a:pos x="33" y="20"/>
                    </a:cxn>
                    <a:cxn ang="0">
                      <a:pos x="29" y="16"/>
                    </a:cxn>
                    <a:cxn ang="0">
                      <a:pos x="25" y="12"/>
                    </a:cxn>
                    <a:cxn ang="0">
                      <a:pos x="24" y="6"/>
                    </a:cxn>
                    <a:cxn ang="0">
                      <a:pos x="23" y="2"/>
                    </a:cxn>
                    <a:cxn ang="0">
                      <a:pos x="21" y="0"/>
                    </a:cxn>
                    <a:cxn ang="0">
                      <a:pos x="18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0" y="2"/>
                    </a:cxn>
                    <a:cxn ang="0">
                      <a:pos x="8" y="2"/>
                    </a:cxn>
                    <a:cxn ang="0">
                      <a:pos x="5" y="3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75" h="38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1" y="13"/>
                      </a:lnTo>
                      <a:lnTo>
                        <a:pt x="1" y="15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5"/>
                      </a:lnTo>
                      <a:lnTo>
                        <a:pt x="0" y="26"/>
                      </a:lnTo>
                      <a:lnTo>
                        <a:pt x="1" y="28"/>
                      </a:lnTo>
                      <a:lnTo>
                        <a:pt x="1" y="29"/>
                      </a:lnTo>
                      <a:lnTo>
                        <a:pt x="1" y="31"/>
                      </a:lnTo>
                      <a:lnTo>
                        <a:pt x="3" y="33"/>
                      </a:lnTo>
                      <a:lnTo>
                        <a:pt x="4" y="34"/>
                      </a:lnTo>
                      <a:lnTo>
                        <a:pt x="5" y="36"/>
                      </a:lnTo>
                      <a:lnTo>
                        <a:pt x="7" y="36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5" y="36"/>
                      </a:lnTo>
                      <a:lnTo>
                        <a:pt x="19" y="35"/>
                      </a:lnTo>
                      <a:lnTo>
                        <a:pt x="23" y="35"/>
                      </a:lnTo>
                      <a:lnTo>
                        <a:pt x="26" y="35"/>
                      </a:lnTo>
                      <a:lnTo>
                        <a:pt x="30" y="35"/>
                      </a:lnTo>
                      <a:lnTo>
                        <a:pt x="33" y="35"/>
                      </a:lnTo>
                      <a:lnTo>
                        <a:pt x="36" y="34"/>
                      </a:lnTo>
                      <a:lnTo>
                        <a:pt x="40" y="33"/>
                      </a:lnTo>
                      <a:lnTo>
                        <a:pt x="43" y="33"/>
                      </a:lnTo>
                      <a:lnTo>
                        <a:pt x="46" y="32"/>
                      </a:lnTo>
                      <a:lnTo>
                        <a:pt x="50" y="31"/>
                      </a:lnTo>
                      <a:lnTo>
                        <a:pt x="53" y="30"/>
                      </a:lnTo>
                      <a:lnTo>
                        <a:pt x="56" y="29"/>
                      </a:lnTo>
                      <a:lnTo>
                        <a:pt x="60" y="27"/>
                      </a:lnTo>
                      <a:lnTo>
                        <a:pt x="63" y="26"/>
                      </a:lnTo>
                      <a:lnTo>
                        <a:pt x="67" y="24"/>
                      </a:lnTo>
                      <a:lnTo>
                        <a:pt x="71" y="23"/>
                      </a:lnTo>
                      <a:lnTo>
                        <a:pt x="74" y="21"/>
                      </a:lnTo>
                      <a:lnTo>
                        <a:pt x="71" y="19"/>
                      </a:lnTo>
                      <a:lnTo>
                        <a:pt x="68" y="17"/>
                      </a:lnTo>
                      <a:lnTo>
                        <a:pt x="65" y="16"/>
                      </a:lnTo>
                      <a:lnTo>
                        <a:pt x="62" y="16"/>
                      </a:lnTo>
                      <a:lnTo>
                        <a:pt x="58" y="16"/>
                      </a:lnTo>
                      <a:lnTo>
                        <a:pt x="55" y="16"/>
                      </a:lnTo>
                      <a:lnTo>
                        <a:pt x="52" y="16"/>
                      </a:lnTo>
                      <a:lnTo>
                        <a:pt x="49" y="17"/>
                      </a:lnTo>
                      <a:lnTo>
                        <a:pt x="46" y="18"/>
                      </a:lnTo>
                      <a:lnTo>
                        <a:pt x="43" y="19"/>
                      </a:lnTo>
                      <a:lnTo>
                        <a:pt x="41" y="19"/>
                      </a:lnTo>
                      <a:lnTo>
                        <a:pt x="39" y="20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3" y="20"/>
                      </a:lnTo>
                      <a:lnTo>
                        <a:pt x="31" y="19"/>
                      </a:lnTo>
                      <a:lnTo>
                        <a:pt x="29" y="16"/>
                      </a:lnTo>
                      <a:lnTo>
                        <a:pt x="27" y="14"/>
                      </a:lnTo>
                      <a:lnTo>
                        <a:pt x="25" y="12"/>
                      </a:lnTo>
                      <a:lnTo>
                        <a:pt x="24" y="9"/>
                      </a:lnTo>
                      <a:lnTo>
                        <a:pt x="24" y="6"/>
                      </a:lnTo>
                      <a:lnTo>
                        <a:pt x="23" y="4"/>
                      </a:lnTo>
                      <a:lnTo>
                        <a:pt x="23" y="2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11" y="2"/>
                      </a:lnTo>
                      <a:lnTo>
                        <a:pt x="10" y="2"/>
                      </a:lnTo>
                      <a:lnTo>
                        <a:pt x="9" y="2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4" name="Freeform 1046"/>
                <p:cNvSpPr>
                  <a:spLocks/>
                </p:cNvSpPr>
                <p:nvPr/>
              </p:nvSpPr>
              <p:spPr bwMode="auto">
                <a:xfrm>
                  <a:off x="1279" y="2275"/>
                  <a:ext cx="53" cy="38"/>
                </a:xfrm>
                <a:custGeom>
                  <a:avLst/>
                  <a:gdLst/>
                  <a:ahLst/>
                  <a:cxnLst>
                    <a:cxn ang="0">
                      <a:pos x="52" y="33"/>
                    </a:cxn>
                    <a:cxn ang="0">
                      <a:pos x="51" y="26"/>
                    </a:cxn>
                    <a:cxn ang="0">
                      <a:pos x="49" y="20"/>
                    </a:cxn>
                    <a:cxn ang="0">
                      <a:pos x="47" y="15"/>
                    </a:cxn>
                    <a:cxn ang="0">
                      <a:pos x="45" y="14"/>
                    </a:cxn>
                    <a:cxn ang="0">
                      <a:pos x="42" y="11"/>
                    </a:cxn>
                    <a:cxn ang="0">
                      <a:pos x="39" y="8"/>
                    </a:cxn>
                    <a:cxn ang="0">
                      <a:pos x="36" y="5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5" y="0"/>
                    </a:cxn>
                    <a:cxn ang="0">
                      <a:pos x="23" y="1"/>
                    </a:cxn>
                    <a:cxn ang="0">
                      <a:pos x="21" y="3"/>
                    </a:cxn>
                    <a:cxn ang="0">
                      <a:pos x="15" y="4"/>
                    </a:cxn>
                    <a:cxn ang="0">
                      <a:pos x="7" y="8"/>
                    </a:cxn>
                    <a:cxn ang="0">
                      <a:pos x="2" y="15"/>
                    </a:cxn>
                    <a:cxn ang="0">
                      <a:pos x="1" y="22"/>
                    </a:cxn>
                    <a:cxn ang="0">
                      <a:pos x="0" y="28"/>
                    </a:cxn>
                    <a:cxn ang="0">
                      <a:pos x="0" y="34"/>
                    </a:cxn>
                    <a:cxn ang="0">
                      <a:pos x="1" y="37"/>
                    </a:cxn>
                    <a:cxn ang="0">
                      <a:pos x="5" y="36"/>
                    </a:cxn>
                    <a:cxn ang="0">
                      <a:pos x="11" y="34"/>
                    </a:cxn>
                    <a:cxn ang="0">
                      <a:pos x="17" y="30"/>
                    </a:cxn>
                    <a:cxn ang="0">
                      <a:pos x="23" y="28"/>
                    </a:cxn>
                    <a:cxn ang="0">
                      <a:pos x="26" y="28"/>
                    </a:cxn>
                    <a:cxn ang="0">
                      <a:pos x="30" y="29"/>
                    </a:cxn>
                    <a:cxn ang="0">
                      <a:pos x="33" y="30"/>
                    </a:cxn>
                    <a:cxn ang="0">
                      <a:pos x="37" y="31"/>
                    </a:cxn>
                    <a:cxn ang="0">
                      <a:pos x="40" y="32"/>
                    </a:cxn>
                    <a:cxn ang="0">
                      <a:pos x="44" y="33"/>
                    </a:cxn>
                    <a:cxn ang="0">
                      <a:pos x="47" y="35"/>
                    </a:cxn>
                    <a:cxn ang="0">
                      <a:pos x="50" y="36"/>
                    </a:cxn>
                    <a:cxn ang="0">
                      <a:pos x="52" y="36"/>
                    </a:cxn>
                  </a:cxnLst>
                  <a:rect l="0" t="0" r="r" b="b"/>
                  <a:pathLst>
                    <a:path w="53" h="38">
                      <a:moveTo>
                        <a:pt x="52" y="36"/>
                      </a:moveTo>
                      <a:lnTo>
                        <a:pt x="52" y="33"/>
                      </a:lnTo>
                      <a:lnTo>
                        <a:pt x="51" y="30"/>
                      </a:lnTo>
                      <a:lnTo>
                        <a:pt x="51" y="26"/>
                      </a:lnTo>
                      <a:lnTo>
                        <a:pt x="50" y="23"/>
                      </a:lnTo>
                      <a:lnTo>
                        <a:pt x="49" y="20"/>
                      </a:lnTo>
                      <a:lnTo>
                        <a:pt x="48" y="17"/>
                      </a:lnTo>
                      <a:lnTo>
                        <a:pt x="47" y="15"/>
                      </a:lnTo>
                      <a:lnTo>
                        <a:pt x="45" y="15"/>
                      </a:lnTo>
                      <a:lnTo>
                        <a:pt x="45" y="14"/>
                      </a:lnTo>
                      <a:lnTo>
                        <a:pt x="44" y="13"/>
                      </a:lnTo>
                      <a:lnTo>
                        <a:pt x="42" y="11"/>
                      </a:lnTo>
                      <a:lnTo>
                        <a:pt x="41" y="10"/>
                      </a:lnTo>
                      <a:lnTo>
                        <a:pt x="39" y="8"/>
                      </a:lnTo>
                      <a:lnTo>
                        <a:pt x="37" y="6"/>
                      </a:lnTo>
                      <a:lnTo>
                        <a:pt x="36" y="5"/>
                      </a:lnTo>
                      <a:lnTo>
                        <a:pt x="34" y="3"/>
                      </a:lnTo>
                      <a:lnTo>
                        <a:pt x="32" y="2"/>
                      </a:lnTo>
                      <a:lnTo>
                        <a:pt x="30" y="1"/>
                      </a:lnTo>
                      <a:lnTo>
                        <a:pt x="28" y="0"/>
                      </a:lnTo>
                      <a:lnTo>
                        <a:pt x="27" y="0"/>
                      </a:lnTo>
                      <a:lnTo>
                        <a:pt x="25" y="0"/>
                      </a:lnTo>
                      <a:lnTo>
                        <a:pt x="24" y="0"/>
                      </a:lnTo>
                      <a:lnTo>
                        <a:pt x="23" y="1"/>
                      </a:lnTo>
                      <a:lnTo>
                        <a:pt x="22" y="3"/>
                      </a:lnTo>
                      <a:lnTo>
                        <a:pt x="21" y="3"/>
                      </a:lnTo>
                      <a:lnTo>
                        <a:pt x="19" y="4"/>
                      </a:lnTo>
                      <a:lnTo>
                        <a:pt x="15" y="4"/>
                      </a:lnTo>
                      <a:lnTo>
                        <a:pt x="11" y="6"/>
                      </a:lnTo>
                      <a:lnTo>
                        <a:pt x="7" y="8"/>
                      </a:lnTo>
                      <a:lnTo>
                        <a:pt x="4" y="11"/>
                      </a:lnTo>
                      <a:lnTo>
                        <a:pt x="2" y="15"/>
                      </a:lnTo>
                      <a:lnTo>
                        <a:pt x="1" y="21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1" y="37"/>
                      </a:lnTo>
                      <a:lnTo>
                        <a:pt x="3" y="36"/>
                      </a:lnTo>
                      <a:lnTo>
                        <a:pt x="5" y="36"/>
                      </a:lnTo>
                      <a:lnTo>
                        <a:pt x="7" y="35"/>
                      </a:lnTo>
                      <a:lnTo>
                        <a:pt x="11" y="34"/>
                      </a:lnTo>
                      <a:lnTo>
                        <a:pt x="14" y="32"/>
                      </a:lnTo>
                      <a:lnTo>
                        <a:pt x="17" y="30"/>
                      </a:lnTo>
                      <a:lnTo>
                        <a:pt x="20" y="29"/>
                      </a:lnTo>
                      <a:lnTo>
                        <a:pt x="23" y="28"/>
                      </a:lnTo>
                      <a:lnTo>
                        <a:pt x="25" y="28"/>
                      </a:lnTo>
                      <a:lnTo>
                        <a:pt x="26" y="28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2" y="29"/>
                      </a:lnTo>
                      <a:lnTo>
                        <a:pt x="33" y="30"/>
                      </a:lnTo>
                      <a:lnTo>
                        <a:pt x="35" y="30"/>
                      </a:lnTo>
                      <a:lnTo>
                        <a:pt x="37" y="31"/>
                      </a:lnTo>
                      <a:lnTo>
                        <a:pt x="39" y="31"/>
                      </a:lnTo>
                      <a:lnTo>
                        <a:pt x="40" y="32"/>
                      </a:lnTo>
                      <a:lnTo>
                        <a:pt x="42" y="33"/>
                      </a:lnTo>
                      <a:lnTo>
                        <a:pt x="44" y="33"/>
                      </a:lnTo>
                      <a:lnTo>
                        <a:pt x="46" y="34"/>
                      </a:lnTo>
                      <a:lnTo>
                        <a:pt x="47" y="35"/>
                      </a:lnTo>
                      <a:lnTo>
                        <a:pt x="49" y="36"/>
                      </a:lnTo>
                      <a:lnTo>
                        <a:pt x="50" y="36"/>
                      </a:lnTo>
                      <a:lnTo>
                        <a:pt x="52" y="37"/>
                      </a:lnTo>
                      <a:lnTo>
                        <a:pt x="52" y="3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5" name="Freeform 1047"/>
                <p:cNvSpPr>
                  <a:spLocks/>
                </p:cNvSpPr>
                <p:nvPr/>
              </p:nvSpPr>
              <p:spPr bwMode="auto">
                <a:xfrm>
                  <a:off x="1184" y="2302"/>
                  <a:ext cx="220" cy="168"/>
                </a:xfrm>
                <a:custGeom>
                  <a:avLst/>
                  <a:gdLst/>
                  <a:ahLst/>
                  <a:cxnLst>
                    <a:cxn ang="0">
                      <a:pos x="125" y="2"/>
                    </a:cxn>
                    <a:cxn ang="0">
                      <a:pos x="141" y="7"/>
                    </a:cxn>
                    <a:cxn ang="0">
                      <a:pos x="155" y="14"/>
                    </a:cxn>
                    <a:cxn ang="0">
                      <a:pos x="166" y="22"/>
                    </a:cxn>
                    <a:cxn ang="0">
                      <a:pos x="176" y="33"/>
                    </a:cxn>
                    <a:cxn ang="0">
                      <a:pos x="185" y="44"/>
                    </a:cxn>
                    <a:cxn ang="0">
                      <a:pos x="192" y="56"/>
                    </a:cxn>
                    <a:cxn ang="0">
                      <a:pos x="200" y="69"/>
                    </a:cxn>
                    <a:cxn ang="0">
                      <a:pos x="205" y="81"/>
                    </a:cxn>
                    <a:cxn ang="0">
                      <a:pos x="212" y="93"/>
                    </a:cxn>
                    <a:cxn ang="0">
                      <a:pos x="219" y="103"/>
                    </a:cxn>
                    <a:cxn ang="0">
                      <a:pos x="215" y="118"/>
                    </a:cxn>
                    <a:cxn ang="0">
                      <a:pos x="206" y="129"/>
                    </a:cxn>
                    <a:cxn ang="0">
                      <a:pos x="196" y="135"/>
                    </a:cxn>
                    <a:cxn ang="0">
                      <a:pos x="183" y="138"/>
                    </a:cxn>
                    <a:cxn ang="0">
                      <a:pos x="170" y="137"/>
                    </a:cxn>
                    <a:cxn ang="0">
                      <a:pos x="163" y="139"/>
                    </a:cxn>
                    <a:cxn ang="0">
                      <a:pos x="153" y="142"/>
                    </a:cxn>
                    <a:cxn ang="0">
                      <a:pos x="146" y="144"/>
                    </a:cxn>
                    <a:cxn ang="0">
                      <a:pos x="135" y="149"/>
                    </a:cxn>
                    <a:cxn ang="0">
                      <a:pos x="126" y="156"/>
                    </a:cxn>
                    <a:cxn ang="0">
                      <a:pos x="116" y="163"/>
                    </a:cxn>
                    <a:cxn ang="0">
                      <a:pos x="105" y="167"/>
                    </a:cxn>
                    <a:cxn ang="0">
                      <a:pos x="93" y="166"/>
                    </a:cxn>
                    <a:cxn ang="0">
                      <a:pos x="81" y="158"/>
                    </a:cxn>
                    <a:cxn ang="0">
                      <a:pos x="66" y="150"/>
                    </a:cxn>
                    <a:cxn ang="0">
                      <a:pos x="52" y="139"/>
                    </a:cxn>
                    <a:cxn ang="0">
                      <a:pos x="38" y="128"/>
                    </a:cxn>
                    <a:cxn ang="0">
                      <a:pos x="25" y="117"/>
                    </a:cxn>
                    <a:cxn ang="0">
                      <a:pos x="14" y="106"/>
                    </a:cxn>
                    <a:cxn ang="0">
                      <a:pos x="6" y="96"/>
                    </a:cxn>
                    <a:cxn ang="0">
                      <a:pos x="1" y="86"/>
                    </a:cxn>
                    <a:cxn ang="0">
                      <a:pos x="0" y="77"/>
                    </a:cxn>
                    <a:cxn ang="0">
                      <a:pos x="4" y="70"/>
                    </a:cxn>
                    <a:cxn ang="0">
                      <a:pos x="14" y="65"/>
                    </a:cxn>
                    <a:cxn ang="0">
                      <a:pos x="23" y="61"/>
                    </a:cxn>
                    <a:cxn ang="0">
                      <a:pos x="32" y="55"/>
                    </a:cxn>
                    <a:cxn ang="0">
                      <a:pos x="41" y="48"/>
                    </a:cxn>
                    <a:cxn ang="0">
                      <a:pos x="49" y="42"/>
                    </a:cxn>
                    <a:cxn ang="0">
                      <a:pos x="56" y="34"/>
                    </a:cxn>
                    <a:cxn ang="0">
                      <a:pos x="65" y="26"/>
                    </a:cxn>
                    <a:cxn ang="0">
                      <a:pos x="74" y="19"/>
                    </a:cxn>
                    <a:cxn ang="0">
                      <a:pos x="83" y="13"/>
                    </a:cxn>
                    <a:cxn ang="0">
                      <a:pos x="92" y="7"/>
                    </a:cxn>
                    <a:cxn ang="0">
                      <a:pos x="104" y="2"/>
                    </a:cxn>
                  </a:cxnLst>
                  <a:rect l="0" t="0" r="r" b="b"/>
                  <a:pathLst>
                    <a:path w="220" h="168">
                      <a:moveTo>
                        <a:pt x="112" y="0"/>
                      </a:moveTo>
                      <a:lnTo>
                        <a:pt x="119" y="1"/>
                      </a:lnTo>
                      <a:lnTo>
                        <a:pt x="125" y="2"/>
                      </a:lnTo>
                      <a:lnTo>
                        <a:pt x="130" y="3"/>
                      </a:lnTo>
                      <a:lnTo>
                        <a:pt x="136" y="5"/>
                      </a:lnTo>
                      <a:lnTo>
                        <a:pt x="141" y="7"/>
                      </a:lnTo>
                      <a:lnTo>
                        <a:pt x="146" y="9"/>
                      </a:lnTo>
                      <a:lnTo>
                        <a:pt x="151" y="11"/>
                      </a:lnTo>
                      <a:lnTo>
                        <a:pt x="155" y="14"/>
                      </a:lnTo>
                      <a:lnTo>
                        <a:pt x="159" y="16"/>
                      </a:lnTo>
                      <a:lnTo>
                        <a:pt x="163" y="19"/>
                      </a:lnTo>
                      <a:lnTo>
                        <a:pt x="166" y="22"/>
                      </a:lnTo>
                      <a:lnTo>
                        <a:pt x="170" y="26"/>
                      </a:lnTo>
                      <a:lnTo>
                        <a:pt x="173" y="29"/>
                      </a:lnTo>
                      <a:lnTo>
                        <a:pt x="176" y="33"/>
                      </a:lnTo>
                      <a:lnTo>
                        <a:pt x="179" y="37"/>
                      </a:lnTo>
                      <a:lnTo>
                        <a:pt x="182" y="41"/>
                      </a:lnTo>
                      <a:lnTo>
                        <a:pt x="185" y="44"/>
                      </a:lnTo>
                      <a:lnTo>
                        <a:pt x="188" y="48"/>
                      </a:lnTo>
                      <a:lnTo>
                        <a:pt x="190" y="52"/>
                      </a:lnTo>
                      <a:lnTo>
                        <a:pt x="192" y="56"/>
                      </a:lnTo>
                      <a:lnTo>
                        <a:pt x="195" y="61"/>
                      </a:lnTo>
                      <a:lnTo>
                        <a:pt x="197" y="65"/>
                      </a:lnTo>
                      <a:lnTo>
                        <a:pt x="200" y="69"/>
                      </a:lnTo>
                      <a:lnTo>
                        <a:pt x="201" y="73"/>
                      </a:lnTo>
                      <a:lnTo>
                        <a:pt x="203" y="77"/>
                      </a:lnTo>
                      <a:lnTo>
                        <a:pt x="205" y="81"/>
                      </a:lnTo>
                      <a:lnTo>
                        <a:pt x="207" y="85"/>
                      </a:lnTo>
                      <a:lnTo>
                        <a:pt x="210" y="89"/>
                      </a:lnTo>
                      <a:lnTo>
                        <a:pt x="212" y="93"/>
                      </a:lnTo>
                      <a:lnTo>
                        <a:pt x="214" y="97"/>
                      </a:lnTo>
                      <a:lnTo>
                        <a:pt x="217" y="99"/>
                      </a:lnTo>
                      <a:lnTo>
                        <a:pt x="219" y="103"/>
                      </a:lnTo>
                      <a:lnTo>
                        <a:pt x="219" y="108"/>
                      </a:lnTo>
                      <a:lnTo>
                        <a:pt x="217" y="114"/>
                      </a:lnTo>
                      <a:lnTo>
                        <a:pt x="215" y="118"/>
                      </a:lnTo>
                      <a:lnTo>
                        <a:pt x="213" y="122"/>
                      </a:lnTo>
                      <a:lnTo>
                        <a:pt x="210" y="125"/>
                      </a:lnTo>
                      <a:lnTo>
                        <a:pt x="206" y="129"/>
                      </a:lnTo>
                      <a:lnTo>
                        <a:pt x="203" y="131"/>
                      </a:lnTo>
                      <a:lnTo>
                        <a:pt x="200" y="134"/>
                      </a:lnTo>
                      <a:lnTo>
                        <a:pt x="196" y="135"/>
                      </a:lnTo>
                      <a:lnTo>
                        <a:pt x="192" y="137"/>
                      </a:lnTo>
                      <a:lnTo>
                        <a:pt x="187" y="138"/>
                      </a:lnTo>
                      <a:lnTo>
                        <a:pt x="183" y="138"/>
                      </a:lnTo>
                      <a:lnTo>
                        <a:pt x="178" y="138"/>
                      </a:lnTo>
                      <a:lnTo>
                        <a:pt x="174" y="138"/>
                      </a:lnTo>
                      <a:lnTo>
                        <a:pt x="170" y="137"/>
                      </a:lnTo>
                      <a:lnTo>
                        <a:pt x="166" y="136"/>
                      </a:lnTo>
                      <a:lnTo>
                        <a:pt x="164" y="138"/>
                      </a:lnTo>
                      <a:lnTo>
                        <a:pt x="163" y="139"/>
                      </a:lnTo>
                      <a:lnTo>
                        <a:pt x="160" y="140"/>
                      </a:lnTo>
                      <a:lnTo>
                        <a:pt x="157" y="141"/>
                      </a:lnTo>
                      <a:lnTo>
                        <a:pt x="153" y="142"/>
                      </a:lnTo>
                      <a:lnTo>
                        <a:pt x="151" y="143"/>
                      </a:lnTo>
                      <a:lnTo>
                        <a:pt x="148" y="143"/>
                      </a:lnTo>
                      <a:lnTo>
                        <a:pt x="146" y="144"/>
                      </a:lnTo>
                      <a:lnTo>
                        <a:pt x="142" y="145"/>
                      </a:lnTo>
                      <a:lnTo>
                        <a:pt x="139" y="147"/>
                      </a:lnTo>
                      <a:lnTo>
                        <a:pt x="135" y="149"/>
                      </a:lnTo>
                      <a:lnTo>
                        <a:pt x="132" y="152"/>
                      </a:lnTo>
                      <a:lnTo>
                        <a:pt x="129" y="153"/>
                      </a:lnTo>
                      <a:lnTo>
                        <a:pt x="126" y="156"/>
                      </a:lnTo>
                      <a:lnTo>
                        <a:pt x="123" y="159"/>
                      </a:lnTo>
                      <a:lnTo>
                        <a:pt x="119" y="161"/>
                      </a:lnTo>
                      <a:lnTo>
                        <a:pt x="116" y="163"/>
                      </a:lnTo>
                      <a:lnTo>
                        <a:pt x="112" y="165"/>
                      </a:lnTo>
                      <a:lnTo>
                        <a:pt x="108" y="166"/>
                      </a:lnTo>
                      <a:lnTo>
                        <a:pt x="105" y="167"/>
                      </a:lnTo>
                      <a:lnTo>
                        <a:pt x="101" y="167"/>
                      </a:lnTo>
                      <a:lnTo>
                        <a:pt x="97" y="167"/>
                      </a:lnTo>
                      <a:lnTo>
                        <a:pt x="93" y="166"/>
                      </a:lnTo>
                      <a:lnTo>
                        <a:pt x="89" y="164"/>
                      </a:lnTo>
                      <a:lnTo>
                        <a:pt x="85" y="161"/>
                      </a:lnTo>
                      <a:lnTo>
                        <a:pt x="81" y="158"/>
                      </a:lnTo>
                      <a:lnTo>
                        <a:pt x="76" y="155"/>
                      </a:lnTo>
                      <a:lnTo>
                        <a:pt x="71" y="153"/>
                      </a:lnTo>
                      <a:lnTo>
                        <a:pt x="66" y="150"/>
                      </a:lnTo>
                      <a:lnTo>
                        <a:pt x="61" y="146"/>
                      </a:lnTo>
                      <a:lnTo>
                        <a:pt x="56" y="143"/>
                      </a:lnTo>
                      <a:lnTo>
                        <a:pt x="52" y="139"/>
                      </a:lnTo>
                      <a:lnTo>
                        <a:pt x="47" y="135"/>
                      </a:lnTo>
                      <a:lnTo>
                        <a:pt x="43" y="132"/>
                      </a:lnTo>
                      <a:lnTo>
                        <a:pt x="38" y="128"/>
                      </a:lnTo>
                      <a:lnTo>
                        <a:pt x="33" y="125"/>
                      </a:lnTo>
                      <a:lnTo>
                        <a:pt x="29" y="121"/>
                      </a:lnTo>
                      <a:lnTo>
                        <a:pt x="25" y="117"/>
                      </a:lnTo>
                      <a:lnTo>
                        <a:pt x="21" y="114"/>
                      </a:lnTo>
                      <a:lnTo>
                        <a:pt x="18" y="110"/>
                      </a:lnTo>
                      <a:lnTo>
                        <a:pt x="14" y="106"/>
                      </a:lnTo>
                      <a:lnTo>
                        <a:pt x="11" y="102"/>
                      </a:lnTo>
                      <a:lnTo>
                        <a:pt x="8" y="99"/>
                      </a:lnTo>
                      <a:lnTo>
                        <a:pt x="6" y="96"/>
                      </a:lnTo>
                      <a:lnTo>
                        <a:pt x="4" y="93"/>
                      </a:lnTo>
                      <a:lnTo>
                        <a:pt x="2" y="89"/>
                      </a:lnTo>
                      <a:lnTo>
                        <a:pt x="1" y="86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0" y="77"/>
                      </a:lnTo>
                      <a:lnTo>
                        <a:pt x="1" y="74"/>
                      </a:lnTo>
                      <a:lnTo>
                        <a:pt x="2" y="72"/>
                      </a:lnTo>
                      <a:lnTo>
                        <a:pt x="4" y="70"/>
                      </a:lnTo>
                      <a:lnTo>
                        <a:pt x="7" y="68"/>
                      </a:lnTo>
                      <a:lnTo>
                        <a:pt x="10" y="67"/>
                      </a:lnTo>
                      <a:lnTo>
                        <a:pt x="14" y="65"/>
                      </a:lnTo>
                      <a:lnTo>
                        <a:pt x="18" y="64"/>
                      </a:lnTo>
                      <a:lnTo>
                        <a:pt x="20" y="62"/>
                      </a:lnTo>
                      <a:lnTo>
                        <a:pt x="23" y="61"/>
                      </a:lnTo>
                      <a:lnTo>
                        <a:pt x="26" y="59"/>
                      </a:lnTo>
                      <a:lnTo>
                        <a:pt x="29" y="57"/>
                      </a:lnTo>
                      <a:lnTo>
                        <a:pt x="32" y="55"/>
                      </a:lnTo>
                      <a:lnTo>
                        <a:pt x="35" y="53"/>
                      </a:lnTo>
                      <a:lnTo>
                        <a:pt x="38" y="51"/>
                      </a:lnTo>
                      <a:lnTo>
                        <a:pt x="41" y="48"/>
                      </a:lnTo>
                      <a:lnTo>
                        <a:pt x="43" y="46"/>
                      </a:lnTo>
                      <a:lnTo>
                        <a:pt x="46" y="44"/>
                      </a:lnTo>
                      <a:lnTo>
                        <a:pt x="49" y="42"/>
                      </a:lnTo>
                      <a:lnTo>
                        <a:pt x="52" y="39"/>
                      </a:lnTo>
                      <a:lnTo>
                        <a:pt x="54" y="37"/>
                      </a:lnTo>
                      <a:lnTo>
                        <a:pt x="56" y="34"/>
                      </a:lnTo>
                      <a:lnTo>
                        <a:pt x="59" y="31"/>
                      </a:lnTo>
                      <a:lnTo>
                        <a:pt x="62" y="29"/>
                      </a:lnTo>
                      <a:lnTo>
                        <a:pt x="65" y="26"/>
                      </a:lnTo>
                      <a:lnTo>
                        <a:pt x="68" y="24"/>
                      </a:lnTo>
                      <a:lnTo>
                        <a:pt x="70" y="21"/>
                      </a:lnTo>
                      <a:lnTo>
                        <a:pt x="74" y="19"/>
                      </a:lnTo>
                      <a:lnTo>
                        <a:pt x="77" y="16"/>
                      </a:lnTo>
                      <a:lnTo>
                        <a:pt x="80" y="14"/>
                      </a:lnTo>
                      <a:lnTo>
                        <a:pt x="83" y="13"/>
                      </a:lnTo>
                      <a:lnTo>
                        <a:pt x="86" y="11"/>
                      </a:lnTo>
                      <a:lnTo>
                        <a:pt x="90" y="9"/>
                      </a:lnTo>
                      <a:lnTo>
                        <a:pt x="92" y="7"/>
                      </a:lnTo>
                      <a:lnTo>
                        <a:pt x="96" y="5"/>
                      </a:lnTo>
                      <a:lnTo>
                        <a:pt x="100" y="4"/>
                      </a:lnTo>
                      <a:lnTo>
                        <a:pt x="104" y="2"/>
                      </a:lnTo>
                      <a:lnTo>
                        <a:pt x="108" y="1"/>
                      </a:lnTo>
                      <a:lnTo>
                        <a:pt x="11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6" name="Freeform 1048"/>
                <p:cNvSpPr>
                  <a:spLocks/>
                </p:cNvSpPr>
                <p:nvPr/>
              </p:nvSpPr>
              <p:spPr bwMode="auto">
                <a:xfrm>
                  <a:off x="1184" y="2302"/>
                  <a:ext cx="226" cy="174"/>
                </a:xfrm>
                <a:custGeom>
                  <a:avLst/>
                  <a:gdLst/>
                  <a:ahLst/>
                  <a:cxnLst>
                    <a:cxn ang="0">
                      <a:pos x="128" y="2"/>
                    </a:cxn>
                    <a:cxn ang="0">
                      <a:pos x="145" y="7"/>
                    </a:cxn>
                    <a:cxn ang="0">
                      <a:pos x="159" y="14"/>
                    </a:cxn>
                    <a:cxn ang="0">
                      <a:pos x="171" y="23"/>
                    </a:cxn>
                    <a:cxn ang="0">
                      <a:pos x="181" y="34"/>
                    </a:cxn>
                    <a:cxn ang="0">
                      <a:pos x="190" y="46"/>
                    </a:cxn>
                    <a:cxn ang="0">
                      <a:pos x="197" y="58"/>
                    </a:cxn>
                    <a:cxn ang="0">
                      <a:pos x="205" y="71"/>
                    </a:cxn>
                    <a:cxn ang="0">
                      <a:pos x="211" y="84"/>
                    </a:cxn>
                    <a:cxn ang="0">
                      <a:pos x="218" y="96"/>
                    </a:cxn>
                    <a:cxn ang="0">
                      <a:pos x="225" y="107"/>
                    </a:cxn>
                    <a:cxn ang="0">
                      <a:pos x="221" y="122"/>
                    </a:cxn>
                    <a:cxn ang="0">
                      <a:pos x="212" y="134"/>
                    </a:cxn>
                    <a:cxn ang="0">
                      <a:pos x="201" y="140"/>
                    </a:cxn>
                    <a:cxn ang="0">
                      <a:pos x="188" y="143"/>
                    </a:cxn>
                    <a:cxn ang="0">
                      <a:pos x="175" y="142"/>
                    </a:cxn>
                    <a:cxn ang="0">
                      <a:pos x="167" y="144"/>
                    </a:cxn>
                    <a:cxn ang="0">
                      <a:pos x="157" y="147"/>
                    </a:cxn>
                    <a:cxn ang="0">
                      <a:pos x="150" y="149"/>
                    </a:cxn>
                    <a:cxn ang="0">
                      <a:pos x="139" y="154"/>
                    </a:cxn>
                    <a:cxn ang="0">
                      <a:pos x="129" y="162"/>
                    </a:cxn>
                    <a:cxn ang="0">
                      <a:pos x="119" y="169"/>
                    </a:cxn>
                    <a:cxn ang="0">
                      <a:pos x="108" y="173"/>
                    </a:cxn>
                    <a:cxn ang="0">
                      <a:pos x="96" y="172"/>
                    </a:cxn>
                    <a:cxn ang="0">
                      <a:pos x="83" y="164"/>
                    </a:cxn>
                    <a:cxn ang="0">
                      <a:pos x="68" y="155"/>
                    </a:cxn>
                    <a:cxn ang="0">
                      <a:pos x="53" y="144"/>
                    </a:cxn>
                    <a:cxn ang="0">
                      <a:pos x="39" y="133"/>
                    </a:cxn>
                    <a:cxn ang="0">
                      <a:pos x="26" y="121"/>
                    </a:cxn>
                    <a:cxn ang="0">
                      <a:pos x="14" y="110"/>
                    </a:cxn>
                    <a:cxn ang="0">
                      <a:pos x="6" y="99"/>
                    </a:cxn>
                    <a:cxn ang="0">
                      <a:pos x="1" y="89"/>
                    </a:cxn>
                    <a:cxn ang="0">
                      <a:pos x="0" y="80"/>
                    </a:cxn>
                    <a:cxn ang="0">
                      <a:pos x="4" y="73"/>
                    </a:cxn>
                    <a:cxn ang="0">
                      <a:pos x="14" y="67"/>
                    </a:cxn>
                    <a:cxn ang="0">
                      <a:pos x="24" y="63"/>
                    </a:cxn>
                    <a:cxn ang="0">
                      <a:pos x="33" y="57"/>
                    </a:cxn>
                    <a:cxn ang="0">
                      <a:pos x="42" y="50"/>
                    </a:cxn>
                    <a:cxn ang="0">
                      <a:pos x="50" y="43"/>
                    </a:cxn>
                    <a:cxn ang="0">
                      <a:pos x="58" y="35"/>
                    </a:cxn>
                    <a:cxn ang="0">
                      <a:pos x="67" y="27"/>
                    </a:cxn>
                    <a:cxn ang="0">
                      <a:pos x="76" y="20"/>
                    </a:cxn>
                    <a:cxn ang="0">
                      <a:pos x="85" y="13"/>
                    </a:cxn>
                    <a:cxn ang="0">
                      <a:pos x="95" y="7"/>
                    </a:cxn>
                    <a:cxn ang="0">
                      <a:pos x="107" y="2"/>
                    </a:cxn>
                  </a:cxnLst>
                  <a:rect l="0" t="0" r="r" b="b"/>
                  <a:pathLst>
                    <a:path w="226" h="174">
                      <a:moveTo>
                        <a:pt x="115" y="0"/>
                      </a:moveTo>
                      <a:lnTo>
                        <a:pt x="122" y="1"/>
                      </a:lnTo>
                      <a:lnTo>
                        <a:pt x="128" y="2"/>
                      </a:lnTo>
                      <a:lnTo>
                        <a:pt x="134" y="3"/>
                      </a:lnTo>
                      <a:lnTo>
                        <a:pt x="140" y="5"/>
                      </a:lnTo>
                      <a:lnTo>
                        <a:pt x="145" y="7"/>
                      </a:lnTo>
                      <a:lnTo>
                        <a:pt x="150" y="9"/>
                      </a:lnTo>
                      <a:lnTo>
                        <a:pt x="155" y="11"/>
                      </a:lnTo>
                      <a:lnTo>
                        <a:pt x="159" y="14"/>
                      </a:lnTo>
                      <a:lnTo>
                        <a:pt x="163" y="17"/>
                      </a:lnTo>
                      <a:lnTo>
                        <a:pt x="167" y="20"/>
                      </a:lnTo>
                      <a:lnTo>
                        <a:pt x="171" y="23"/>
                      </a:lnTo>
                      <a:lnTo>
                        <a:pt x="175" y="27"/>
                      </a:lnTo>
                      <a:lnTo>
                        <a:pt x="178" y="30"/>
                      </a:lnTo>
                      <a:lnTo>
                        <a:pt x="181" y="34"/>
                      </a:lnTo>
                      <a:lnTo>
                        <a:pt x="184" y="38"/>
                      </a:lnTo>
                      <a:lnTo>
                        <a:pt x="187" y="42"/>
                      </a:lnTo>
                      <a:lnTo>
                        <a:pt x="190" y="46"/>
                      </a:lnTo>
                      <a:lnTo>
                        <a:pt x="193" y="50"/>
                      </a:lnTo>
                      <a:lnTo>
                        <a:pt x="195" y="54"/>
                      </a:lnTo>
                      <a:lnTo>
                        <a:pt x="197" y="58"/>
                      </a:lnTo>
                      <a:lnTo>
                        <a:pt x="200" y="63"/>
                      </a:lnTo>
                      <a:lnTo>
                        <a:pt x="202" y="67"/>
                      </a:lnTo>
                      <a:lnTo>
                        <a:pt x="205" y="71"/>
                      </a:lnTo>
                      <a:lnTo>
                        <a:pt x="207" y="76"/>
                      </a:lnTo>
                      <a:lnTo>
                        <a:pt x="209" y="80"/>
                      </a:lnTo>
                      <a:lnTo>
                        <a:pt x="211" y="84"/>
                      </a:lnTo>
                      <a:lnTo>
                        <a:pt x="213" y="88"/>
                      </a:lnTo>
                      <a:lnTo>
                        <a:pt x="216" y="92"/>
                      </a:lnTo>
                      <a:lnTo>
                        <a:pt x="218" y="96"/>
                      </a:lnTo>
                      <a:lnTo>
                        <a:pt x="220" y="100"/>
                      </a:lnTo>
                      <a:lnTo>
                        <a:pt x="223" y="103"/>
                      </a:lnTo>
                      <a:lnTo>
                        <a:pt x="225" y="107"/>
                      </a:lnTo>
                      <a:lnTo>
                        <a:pt x="225" y="112"/>
                      </a:lnTo>
                      <a:lnTo>
                        <a:pt x="223" y="118"/>
                      </a:lnTo>
                      <a:lnTo>
                        <a:pt x="221" y="122"/>
                      </a:lnTo>
                      <a:lnTo>
                        <a:pt x="219" y="126"/>
                      </a:lnTo>
                      <a:lnTo>
                        <a:pt x="216" y="130"/>
                      </a:lnTo>
                      <a:lnTo>
                        <a:pt x="212" y="134"/>
                      </a:lnTo>
                      <a:lnTo>
                        <a:pt x="209" y="136"/>
                      </a:lnTo>
                      <a:lnTo>
                        <a:pt x="205" y="139"/>
                      </a:lnTo>
                      <a:lnTo>
                        <a:pt x="201" y="140"/>
                      </a:lnTo>
                      <a:lnTo>
                        <a:pt x="197" y="142"/>
                      </a:lnTo>
                      <a:lnTo>
                        <a:pt x="192" y="143"/>
                      </a:lnTo>
                      <a:lnTo>
                        <a:pt x="188" y="143"/>
                      </a:lnTo>
                      <a:lnTo>
                        <a:pt x="183" y="143"/>
                      </a:lnTo>
                      <a:lnTo>
                        <a:pt x="179" y="143"/>
                      </a:lnTo>
                      <a:lnTo>
                        <a:pt x="175" y="142"/>
                      </a:lnTo>
                      <a:lnTo>
                        <a:pt x="171" y="141"/>
                      </a:lnTo>
                      <a:lnTo>
                        <a:pt x="169" y="143"/>
                      </a:lnTo>
                      <a:lnTo>
                        <a:pt x="167" y="144"/>
                      </a:lnTo>
                      <a:lnTo>
                        <a:pt x="164" y="145"/>
                      </a:lnTo>
                      <a:lnTo>
                        <a:pt x="161" y="146"/>
                      </a:lnTo>
                      <a:lnTo>
                        <a:pt x="157" y="147"/>
                      </a:lnTo>
                      <a:lnTo>
                        <a:pt x="155" y="148"/>
                      </a:lnTo>
                      <a:lnTo>
                        <a:pt x="152" y="148"/>
                      </a:lnTo>
                      <a:lnTo>
                        <a:pt x="150" y="149"/>
                      </a:lnTo>
                      <a:lnTo>
                        <a:pt x="146" y="150"/>
                      </a:lnTo>
                      <a:lnTo>
                        <a:pt x="143" y="152"/>
                      </a:lnTo>
                      <a:lnTo>
                        <a:pt x="139" y="154"/>
                      </a:lnTo>
                      <a:lnTo>
                        <a:pt x="136" y="157"/>
                      </a:lnTo>
                      <a:lnTo>
                        <a:pt x="133" y="159"/>
                      </a:lnTo>
                      <a:lnTo>
                        <a:pt x="129" y="162"/>
                      </a:lnTo>
                      <a:lnTo>
                        <a:pt x="126" y="165"/>
                      </a:lnTo>
                      <a:lnTo>
                        <a:pt x="122" y="167"/>
                      </a:lnTo>
                      <a:lnTo>
                        <a:pt x="119" y="169"/>
                      </a:lnTo>
                      <a:lnTo>
                        <a:pt x="115" y="171"/>
                      </a:lnTo>
                      <a:lnTo>
                        <a:pt x="111" y="172"/>
                      </a:lnTo>
                      <a:lnTo>
                        <a:pt x="108" y="173"/>
                      </a:lnTo>
                      <a:lnTo>
                        <a:pt x="104" y="173"/>
                      </a:lnTo>
                      <a:lnTo>
                        <a:pt x="100" y="173"/>
                      </a:lnTo>
                      <a:lnTo>
                        <a:pt x="96" y="172"/>
                      </a:lnTo>
                      <a:lnTo>
                        <a:pt x="91" y="170"/>
                      </a:lnTo>
                      <a:lnTo>
                        <a:pt x="87" y="167"/>
                      </a:lnTo>
                      <a:lnTo>
                        <a:pt x="83" y="164"/>
                      </a:lnTo>
                      <a:lnTo>
                        <a:pt x="78" y="161"/>
                      </a:lnTo>
                      <a:lnTo>
                        <a:pt x="73" y="158"/>
                      </a:lnTo>
                      <a:lnTo>
                        <a:pt x="68" y="155"/>
                      </a:lnTo>
                      <a:lnTo>
                        <a:pt x="63" y="151"/>
                      </a:lnTo>
                      <a:lnTo>
                        <a:pt x="58" y="148"/>
                      </a:lnTo>
                      <a:lnTo>
                        <a:pt x="53" y="144"/>
                      </a:lnTo>
                      <a:lnTo>
                        <a:pt x="48" y="140"/>
                      </a:lnTo>
                      <a:lnTo>
                        <a:pt x="44" y="137"/>
                      </a:lnTo>
                      <a:lnTo>
                        <a:pt x="39" y="133"/>
                      </a:lnTo>
                      <a:lnTo>
                        <a:pt x="34" y="129"/>
                      </a:lnTo>
                      <a:lnTo>
                        <a:pt x="30" y="125"/>
                      </a:lnTo>
                      <a:lnTo>
                        <a:pt x="26" y="121"/>
                      </a:lnTo>
                      <a:lnTo>
                        <a:pt x="22" y="118"/>
                      </a:lnTo>
                      <a:lnTo>
                        <a:pt x="18" y="114"/>
                      </a:lnTo>
                      <a:lnTo>
                        <a:pt x="14" y="110"/>
                      </a:ln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6" y="99"/>
                      </a:lnTo>
                      <a:lnTo>
                        <a:pt x="4" y="96"/>
                      </a:lnTo>
                      <a:lnTo>
                        <a:pt x="2" y="92"/>
                      </a:lnTo>
                      <a:lnTo>
                        <a:pt x="1" y="89"/>
                      </a:lnTo>
                      <a:lnTo>
                        <a:pt x="0" y="86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1" y="77"/>
                      </a:lnTo>
                      <a:lnTo>
                        <a:pt x="2" y="75"/>
                      </a:lnTo>
                      <a:lnTo>
                        <a:pt x="4" y="73"/>
                      </a:lnTo>
                      <a:lnTo>
                        <a:pt x="7" y="70"/>
                      </a:lnTo>
                      <a:lnTo>
                        <a:pt x="10" y="69"/>
                      </a:lnTo>
                      <a:lnTo>
                        <a:pt x="14" y="67"/>
                      </a:lnTo>
                      <a:lnTo>
                        <a:pt x="18" y="66"/>
                      </a:lnTo>
                      <a:lnTo>
                        <a:pt x="21" y="64"/>
                      </a:lnTo>
                      <a:lnTo>
                        <a:pt x="24" y="63"/>
                      </a:lnTo>
                      <a:lnTo>
                        <a:pt x="27" y="61"/>
                      </a:lnTo>
                      <a:lnTo>
                        <a:pt x="30" y="59"/>
                      </a:lnTo>
                      <a:lnTo>
                        <a:pt x="33" y="57"/>
                      </a:lnTo>
                      <a:lnTo>
                        <a:pt x="36" y="55"/>
                      </a:lnTo>
                      <a:lnTo>
                        <a:pt x="39" y="53"/>
                      </a:lnTo>
                      <a:lnTo>
                        <a:pt x="42" y="50"/>
                      </a:lnTo>
                      <a:lnTo>
                        <a:pt x="44" y="48"/>
                      </a:lnTo>
                      <a:lnTo>
                        <a:pt x="47" y="46"/>
                      </a:lnTo>
                      <a:lnTo>
                        <a:pt x="50" y="43"/>
                      </a:lnTo>
                      <a:lnTo>
                        <a:pt x="53" y="40"/>
                      </a:lnTo>
                      <a:lnTo>
                        <a:pt x="55" y="38"/>
                      </a:lnTo>
                      <a:lnTo>
                        <a:pt x="58" y="35"/>
                      </a:lnTo>
                      <a:lnTo>
                        <a:pt x="61" y="32"/>
                      </a:lnTo>
                      <a:lnTo>
                        <a:pt x="64" y="30"/>
                      </a:lnTo>
                      <a:lnTo>
                        <a:pt x="67" y="27"/>
                      </a:lnTo>
                      <a:lnTo>
                        <a:pt x="70" y="25"/>
                      </a:lnTo>
                      <a:lnTo>
                        <a:pt x="72" y="22"/>
                      </a:lnTo>
                      <a:lnTo>
                        <a:pt x="76" y="20"/>
                      </a:lnTo>
                      <a:lnTo>
                        <a:pt x="79" y="17"/>
                      </a:lnTo>
                      <a:lnTo>
                        <a:pt x="82" y="15"/>
                      </a:lnTo>
                      <a:lnTo>
                        <a:pt x="85" y="13"/>
                      </a:lnTo>
                      <a:lnTo>
                        <a:pt x="88" y="11"/>
                      </a:lnTo>
                      <a:lnTo>
                        <a:pt x="92" y="9"/>
                      </a:lnTo>
                      <a:lnTo>
                        <a:pt x="95" y="7"/>
                      </a:lnTo>
                      <a:lnTo>
                        <a:pt x="99" y="5"/>
                      </a:lnTo>
                      <a:lnTo>
                        <a:pt x="103" y="4"/>
                      </a:lnTo>
                      <a:lnTo>
                        <a:pt x="107" y="2"/>
                      </a:lnTo>
                      <a:lnTo>
                        <a:pt x="111" y="1"/>
                      </a:lnTo>
                      <a:lnTo>
                        <a:pt x="115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7" name="Freeform 1049"/>
                <p:cNvSpPr>
                  <a:spLocks/>
                </p:cNvSpPr>
                <p:nvPr/>
              </p:nvSpPr>
              <p:spPr bwMode="auto">
                <a:xfrm>
                  <a:off x="1323" y="2372"/>
                  <a:ext cx="18" cy="25"/>
                </a:xfrm>
                <a:custGeom>
                  <a:avLst/>
                  <a:gdLst/>
                  <a:ahLst/>
                  <a:cxnLst>
                    <a:cxn ang="0">
                      <a:pos x="8" y="24"/>
                    </a:cxn>
                    <a:cxn ang="0">
                      <a:pos x="7" y="23"/>
                    </a:cxn>
                    <a:cxn ang="0">
                      <a:pos x="6" y="23"/>
                    </a:cxn>
                    <a:cxn ang="0">
                      <a:pos x="5" y="23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2" y="20"/>
                    </a:cxn>
                    <a:cxn ang="0">
                      <a:pos x="1" y="18"/>
                    </a:cxn>
                    <a:cxn ang="0">
                      <a:pos x="1" y="17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8"/>
                    </a:cxn>
                    <a:cxn ang="0">
                      <a:pos x="1" y="7"/>
                    </a:cxn>
                    <a:cxn ang="0">
                      <a:pos x="1" y="6"/>
                    </a:cxn>
                    <a:cxn ang="0">
                      <a:pos x="2" y="5"/>
                    </a:cxn>
                    <a:cxn ang="0">
                      <a:pos x="2" y="4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5" y="1"/>
                    </a:cxn>
                    <a:cxn ang="0">
                      <a:pos x="6" y="0"/>
                    </a:cxn>
                    <a:cxn ang="0">
                      <a:pos x="7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1" y="1"/>
                    </a:cxn>
                    <a:cxn ang="0">
                      <a:pos x="12" y="1"/>
                    </a:cxn>
                    <a:cxn ang="0">
                      <a:pos x="13" y="2"/>
                    </a:cxn>
                    <a:cxn ang="0">
                      <a:pos x="14" y="3"/>
                    </a:cxn>
                    <a:cxn ang="0">
                      <a:pos x="15" y="5"/>
                    </a:cxn>
                    <a:cxn ang="0">
                      <a:pos x="15" y="6"/>
                    </a:cxn>
                    <a:cxn ang="0">
                      <a:pos x="16" y="7"/>
                    </a:cxn>
                    <a:cxn ang="0">
                      <a:pos x="16" y="8"/>
                    </a:cxn>
                    <a:cxn ang="0">
                      <a:pos x="16" y="10"/>
                    </a:cxn>
                    <a:cxn ang="0">
                      <a:pos x="17" y="12"/>
                    </a:cxn>
                    <a:cxn ang="0">
                      <a:pos x="17" y="13"/>
                    </a:cxn>
                    <a:cxn ang="0">
                      <a:pos x="16" y="14"/>
                    </a:cxn>
                    <a:cxn ang="0">
                      <a:pos x="16" y="15"/>
                    </a:cxn>
                    <a:cxn ang="0">
                      <a:pos x="16" y="17"/>
                    </a:cxn>
                    <a:cxn ang="0">
                      <a:pos x="14" y="18"/>
                    </a:cxn>
                    <a:cxn ang="0">
                      <a:pos x="13" y="21"/>
                    </a:cxn>
                    <a:cxn ang="0">
                      <a:pos x="12" y="22"/>
                    </a:cxn>
                    <a:cxn ang="0">
                      <a:pos x="10" y="23"/>
                    </a:cxn>
                    <a:cxn ang="0">
                      <a:pos x="8" y="24"/>
                    </a:cxn>
                  </a:cxnLst>
                  <a:rect l="0" t="0" r="r" b="b"/>
                  <a:pathLst>
                    <a:path w="18" h="25">
                      <a:moveTo>
                        <a:pt x="8" y="24"/>
                      </a:moveTo>
                      <a:lnTo>
                        <a:pt x="7" y="23"/>
                      </a:lnTo>
                      <a:lnTo>
                        <a:pt x="6" y="23"/>
                      </a:lnTo>
                      <a:lnTo>
                        <a:pt x="5" y="23"/>
                      </a:lnTo>
                      <a:lnTo>
                        <a:pt x="4" y="22"/>
                      </a:lnTo>
                      <a:lnTo>
                        <a:pt x="3" y="21"/>
                      </a:lnTo>
                      <a:lnTo>
                        <a:pt x="2" y="20"/>
                      </a:lnTo>
                      <a:lnTo>
                        <a:pt x="1" y="18"/>
                      </a:lnTo>
                      <a:lnTo>
                        <a:pt x="1" y="17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8"/>
                      </a:lnTo>
                      <a:lnTo>
                        <a:pt x="1" y="7"/>
                      </a:lnTo>
                      <a:lnTo>
                        <a:pt x="1" y="6"/>
                      </a:ln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5" y="1"/>
                      </a:lnTo>
                      <a:lnTo>
                        <a:pt x="6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1" y="1"/>
                      </a:lnTo>
                      <a:lnTo>
                        <a:pt x="12" y="1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5" y="5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8"/>
                      </a:lnTo>
                      <a:lnTo>
                        <a:pt x="16" y="10"/>
                      </a:lnTo>
                      <a:lnTo>
                        <a:pt x="17" y="12"/>
                      </a:lnTo>
                      <a:lnTo>
                        <a:pt x="17" y="13"/>
                      </a:lnTo>
                      <a:lnTo>
                        <a:pt x="16" y="14"/>
                      </a:lnTo>
                      <a:lnTo>
                        <a:pt x="16" y="15"/>
                      </a:lnTo>
                      <a:lnTo>
                        <a:pt x="16" y="17"/>
                      </a:lnTo>
                      <a:lnTo>
                        <a:pt x="14" y="18"/>
                      </a:lnTo>
                      <a:lnTo>
                        <a:pt x="13" y="21"/>
                      </a:lnTo>
                      <a:lnTo>
                        <a:pt x="12" y="22"/>
                      </a:lnTo>
                      <a:lnTo>
                        <a:pt x="10" y="23"/>
                      </a:lnTo>
                      <a:lnTo>
                        <a:pt x="8" y="2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8" name="Freeform 1050"/>
                <p:cNvSpPr>
                  <a:spLocks/>
                </p:cNvSpPr>
                <p:nvPr/>
              </p:nvSpPr>
              <p:spPr bwMode="auto">
                <a:xfrm>
                  <a:off x="1323" y="2372"/>
                  <a:ext cx="24" cy="31"/>
                </a:xfrm>
                <a:custGeom>
                  <a:avLst/>
                  <a:gdLst/>
                  <a:ahLst/>
                  <a:cxnLst>
                    <a:cxn ang="0">
                      <a:pos x="11" y="30"/>
                    </a:cxn>
                    <a:cxn ang="0">
                      <a:pos x="9" y="29"/>
                    </a:cxn>
                    <a:cxn ang="0">
                      <a:pos x="8" y="29"/>
                    </a:cxn>
                    <a:cxn ang="0">
                      <a:pos x="7" y="29"/>
                    </a:cxn>
                    <a:cxn ang="0">
                      <a:pos x="6" y="28"/>
                    </a:cxn>
                    <a:cxn ang="0">
                      <a:pos x="5" y="28"/>
                    </a:cxn>
                    <a:cxn ang="0">
                      <a:pos x="5" y="27"/>
                    </a:cxn>
                    <a:cxn ang="0">
                      <a:pos x="4" y="26"/>
                    </a:cxn>
                    <a:cxn ang="0">
                      <a:pos x="3" y="25"/>
                    </a:cxn>
                    <a:cxn ang="0">
                      <a:pos x="2" y="23"/>
                    </a:cxn>
                    <a:cxn ang="0">
                      <a:pos x="1" y="21"/>
                    </a:cxn>
                    <a:cxn ang="0">
                      <a:pos x="1" y="19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0" y="13"/>
                    </a:cxn>
                    <a:cxn ang="0">
                      <a:pos x="0" y="12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1" y="10"/>
                    </a:cxn>
                    <a:cxn ang="0">
                      <a:pos x="1" y="9"/>
                    </a:cxn>
                    <a:cxn ang="0">
                      <a:pos x="2" y="8"/>
                    </a:cxn>
                    <a:cxn ang="0">
                      <a:pos x="2" y="7"/>
                    </a:cxn>
                    <a:cxn ang="0">
                      <a:pos x="3" y="6"/>
                    </a:cxn>
                    <a:cxn ang="0">
                      <a:pos x="3" y="5"/>
                    </a:cxn>
                    <a:cxn ang="0">
                      <a:pos x="4" y="4"/>
                    </a:cxn>
                    <a:cxn ang="0">
                      <a:pos x="5" y="3"/>
                    </a:cxn>
                    <a:cxn ang="0">
                      <a:pos x="5" y="2"/>
                    </a:cxn>
                    <a:cxn ang="0">
                      <a:pos x="6" y="1"/>
                    </a:cxn>
                    <a:cxn ang="0">
                      <a:pos x="7" y="1"/>
                    </a:cxn>
                    <a:cxn ang="0">
                      <a:pos x="8" y="0"/>
                    </a:cxn>
                    <a:cxn ang="0">
                      <a:pos x="9" y="0"/>
                    </a:cxn>
                    <a:cxn ang="0">
                      <a:pos x="10" y="0"/>
                    </a:cxn>
                    <a:cxn ang="0">
                      <a:pos x="11" y="0"/>
                    </a:cxn>
                    <a:cxn ang="0">
                      <a:pos x="13" y="0"/>
                    </a:cxn>
                    <a:cxn ang="0">
                      <a:pos x="14" y="0"/>
                    </a:cxn>
                    <a:cxn ang="0">
                      <a:pos x="15" y="1"/>
                    </a:cxn>
                    <a:cxn ang="0">
                      <a:pos x="16" y="1"/>
                    </a:cxn>
                    <a:cxn ang="0">
                      <a:pos x="17" y="2"/>
                    </a:cxn>
                    <a:cxn ang="0">
                      <a:pos x="18" y="2"/>
                    </a:cxn>
                    <a:cxn ang="0">
                      <a:pos x="18" y="3"/>
                    </a:cxn>
                    <a:cxn ang="0">
                      <a:pos x="19" y="4"/>
                    </a:cxn>
                    <a:cxn ang="0">
                      <a:pos x="20" y="6"/>
                    </a:cxn>
                    <a:cxn ang="0">
                      <a:pos x="20" y="7"/>
                    </a:cxn>
                    <a:cxn ang="0">
                      <a:pos x="21" y="9"/>
                    </a:cxn>
                    <a:cxn ang="0">
                      <a:pos x="22" y="10"/>
                    </a:cxn>
                    <a:cxn ang="0">
                      <a:pos x="22" y="12"/>
                    </a:cxn>
                    <a:cxn ang="0">
                      <a:pos x="22" y="13"/>
                    </a:cxn>
                    <a:cxn ang="0">
                      <a:pos x="23" y="15"/>
                    </a:cxn>
                    <a:cxn ang="0">
                      <a:pos x="23" y="16"/>
                    </a:cxn>
                    <a:cxn ang="0">
                      <a:pos x="22" y="17"/>
                    </a:cxn>
                    <a:cxn ang="0">
                      <a:pos x="22" y="19"/>
                    </a:cxn>
                    <a:cxn ang="0">
                      <a:pos x="21" y="21"/>
                    </a:cxn>
                    <a:cxn ang="0">
                      <a:pos x="19" y="23"/>
                    </a:cxn>
                    <a:cxn ang="0">
                      <a:pos x="18" y="26"/>
                    </a:cxn>
                    <a:cxn ang="0">
                      <a:pos x="16" y="28"/>
                    </a:cxn>
                    <a:cxn ang="0">
                      <a:pos x="14" y="29"/>
                    </a:cxn>
                    <a:cxn ang="0">
                      <a:pos x="11" y="30"/>
                    </a:cxn>
                  </a:cxnLst>
                  <a:rect l="0" t="0" r="r" b="b"/>
                  <a:pathLst>
                    <a:path w="24" h="31">
                      <a:moveTo>
                        <a:pt x="11" y="30"/>
                      </a:moveTo>
                      <a:lnTo>
                        <a:pt x="9" y="29"/>
                      </a:lnTo>
                      <a:lnTo>
                        <a:pt x="8" y="29"/>
                      </a:lnTo>
                      <a:lnTo>
                        <a:pt x="7" y="29"/>
                      </a:lnTo>
                      <a:lnTo>
                        <a:pt x="6" y="28"/>
                      </a:lnTo>
                      <a:lnTo>
                        <a:pt x="5" y="28"/>
                      </a:lnTo>
                      <a:lnTo>
                        <a:pt x="5" y="27"/>
                      </a:lnTo>
                      <a:lnTo>
                        <a:pt x="4" y="26"/>
                      </a:lnTo>
                      <a:lnTo>
                        <a:pt x="3" y="25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1" y="19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1" y="10"/>
                      </a:lnTo>
                      <a:lnTo>
                        <a:pt x="1" y="9"/>
                      </a:lnTo>
                      <a:lnTo>
                        <a:pt x="2" y="8"/>
                      </a:lnTo>
                      <a:lnTo>
                        <a:pt x="2" y="7"/>
                      </a:lnTo>
                      <a:lnTo>
                        <a:pt x="3" y="6"/>
                      </a:lnTo>
                      <a:lnTo>
                        <a:pt x="3" y="5"/>
                      </a:lnTo>
                      <a:lnTo>
                        <a:pt x="4" y="4"/>
                      </a:ln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6" y="1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5" y="1"/>
                      </a:lnTo>
                      <a:lnTo>
                        <a:pt x="16" y="1"/>
                      </a:lnTo>
                      <a:lnTo>
                        <a:pt x="17" y="2"/>
                      </a:lnTo>
                      <a:lnTo>
                        <a:pt x="18" y="2"/>
                      </a:lnTo>
                      <a:lnTo>
                        <a:pt x="18" y="3"/>
                      </a:lnTo>
                      <a:lnTo>
                        <a:pt x="19" y="4"/>
                      </a:lnTo>
                      <a:lnTo>
                        <a:pt x="20" y="6"/>
                      </a:lnTo>
                      <a:lnTo>
                        <a:pt x="20" y="7"/>
                      </a:lnTo>
                      <a:lnTo>
                        <a:pt x="21" y="9"/>
                      </a:lnTo>
                      <a:lnTo>
                        <a:pt x="22" y="10"/>
                      </a:lnTo>
                      <a:lnTo>
                        <a:pt x="22" y="12"/>
                      </a:lnTo>
                      <a:lnTo>
                        <a:pt x="22" y="13"/>
                      </a:lnTo>
                      <a:lnTo>
                        <a:pt x="23" y="15"/>
                      </a:lnTo>
                      <a:lnTo>
                        <a:pt x="23" y="16"/>
                      </a:lnTo>
                      <a:lnTo>
                        <a:pt x="22" y="17"/>
                      </a:lnTo>
                      <a:lnTo>
                        <a:pt x="22" y="19"/>
                      </a:lnTo>
                      <a:lnTo>
                        <a:pt x="21" y="21"/>
                      </a:lnTo>
                      <a:lnTo>
                        <a:pt x="19" y="23"/>
                      </a:lnTo>
                      <a:lnTo>
                        <a:pt x="18" y="26"/>
                      </a:lnTo>
                      <a:lnTo>
                        <a:pt x="16" y="28"/>
                      </a:lnTo>
                      <a:lnTo>
                        <a:pt x="14" y="29"/>
                      </a:lnTo>
                      <a:lnTo>
                        <a:pt x="11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99" name="Freeform 1051"/>
                <p:cNvSpPr>
                  <a:spLocks/>
                </p:cNvSpPr>
                <p:nvPr/>
              </p:nvSpPr>
              <p:spPr bwMode="auto">
                <a:xfrm>
                  <a:off x="1324" y="2372"/>
                  <a:ext cx="14" cy="23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8" y="22"/>
                    </a:cxn>
                    <a:cxn ang="0">
                      <a:pos x="9" y="21"/>
                    </a:cxn>
                    <a:cxn ang="0">
                      <a:pos x="10" y="20"/>
                    </a:cxn>
                    <a:cxn ang="0">
                      <a:pos x="12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3" y="13"/>
                    </a:cxn>
                    <a:cxn ang="0">
                      <a:pos x="13" y="12"/>
                    </a:cxn>
                    <a:cxn ang="0">
                      <a:pos x="13" y="9"/>
                    </a:cxn>
                    <a:cxn ang="0">
                      <a:pos x="13" y="7"/>
                    </a:cxn>
                    <a:cxn ang="0">
                      <a:pos x="12" y="6"/>
                    </a:cxn>
                    <a:cxn ang="0">
                      <a:pos x="12" y="4"/>
                    </a:cxn>
                    <a:cxn ang="0">
                      <a:pos x="10" y="2"/>
                    </a:cxn>
                    <a:cxn ang="0">
                      <a:pos x="8" y="1"/>
                    </a:cxn>
                    <a:cxn ang="0">
                      <a:pos x="7" y="0"/>
                    </a:cxn>
                    <a:cxn ang="0">
                      <a:pos x="5" y="1"/>
                    </a:cxn>
                    <a:cxn ang="0">
                      <a:pos x="4" y="1"/>
                    </a:cxn>
                    <a:cxn ang="0">
                      <a:pos x="3" y="2"/>
                    </a:cxn>
                    <a:cxn ang="0">
                      <a:pos x="2" y="3"/>
                    </a:cxn>
                    <a:cxn ang="0">
                      <a:pos x="1" y="6"/>
                    </a:cxn>
                    <a:cxn ang="0">
                      <a:pos x="1" y="7"/>
                    </a:cxn>
                    <a:cxn ang="0">
                      <a:pos x="1" y="9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6"/>
                    </a:cxn>
                    <a:cxn ang="0">
                      <a:pos x="1" y="17"/>
                    </a:cxn>
                    <a:cxn ang="0">
                      <a:pos x="2" y="19"/>
                    </a:cxn>
                    <a:cxn ang="0">
                      <a:pos x="3" y="20"/>
                    </a:cxn>
                    <a:cxn ang="0">
                      <a:pos x="4" y="21"/>
                    </a:cxn>
                    <a:cxn ang="0">
                      <a:pos x="5" y="22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4" h="23">
                      <a:moveTo>
                        <a:pt x="7" y="22"/>
                      </a:moveTo>
                      <a:lnTo>
                        <a:pt x="8" y="22"/>
                      </a:lnTo>
                      <a:lnTo>
                        <a:pt x="9" y="21"/>
                      </a:lnTo>
                      <a:lnTo>
                        <a:pt x="10" y="20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13" y="16"/>
                      </a:lnTo>
                      <a:lnTo>
                        <a:pt x="13" y="13"/>
                      </a:lnTo>
                      <a:lnTo>
                        <a:pt x="13" y="12"/>
                      </a:lnTo>
                      <a:lnTo>
                        <a:pt x="13" y="9"/>
                      </a:lnTo>
                      <a:lnTo>
                        <a:pt x="13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8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3"/>
                      </a:lnTo>
                      <a:lnTo>
                        <a:pt x="1" y="6"/>
                      </a:lnTo>
                      <a:lnTo>
                        <a:pt x="1" y="7"/>
                      </a:lnTo>
                      <a:lnTo>
                        <a:pt x="1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6"/>
                      </a:lnTo>
                      <a:lnTo>
                        <a:pt x="1" y="17"/>
                      </a:lnTo>
                      <a:lnTo>
                        <a:pt x="2" y="19"/>
                      </a:lnTo>
                      <a:lnTo>
                        <a:pt x="3" y="20"/>
                      </a:lnTo>
                      <a:lnTo>
                        <a:pt x="4" y="21"/>
                      </a:lnTo>
                      <a:lnTo>
                        <a:pt x="5" y="22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0" name="Freeform 1052"/>
                <p:cNvSpPr>
                  <a:spLocks/>
                </p:cNvSpPr>
                <p:nvPr/>
              </p:nvSpPr>
              <p:spPr bwMode="auto">
                <a:xfrm>
                  <a:off x="1337" y="2376"/>
                  <a:ext cx="2" cy="15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7"/>
                    </a:cxn>
                    <a:cxn ang="0">
                      <a:pos x="0" y="9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4"/>
                    </a:cxn>
                    <a:cxn ang="0">
                      <a:pos x="0" y="12"/>
                    </a:cxn>
                    <a:cxn ang="0">
                      <a:pos x="0" y="11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5">
                      <a:moveTo>
                        <a:pt x="1" y="1"/>
                      </a:move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2" name="Freeform 1053"/>
                <p:cNvSpPr>
                  <a:spLocks/>
                </p:cNvSpPr>
                <p:nvPr/>
              </p:nvSpPr>
              <p:spPr bwMode="auto">
                <a:xfrm>
                  <a:off x="1328" y="2380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3" name="Freeform 1054"/>
                <p:cNvSpPr>
                  <a:spLocks/>
                </p:cNvSpPr>
                <p:nvPr/>
              </p:nvSpPr>
              <p:spPr bwMode="auto">
                <a:xfrm>
                  <a:off x="1383" y="2407"/>
                  <a:ext cx="21" cy="25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17" y="3"/>
                    </a:cxn>
                    <a:cxn ang="0">
                      <a:pos x="15" y="4"/>
                    </a:cxn>
                    <a:cxn ang="0">
                      <a:pos x="12" y="6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3" y="5"/>
                    </a:cxn>
                    <a:cxn ang="0">
                      <a:pos x="2" y="4"/>
                    </a:cxn>
                    <a:cxn ang="0">
                      <a:pos x="2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2" y="6"/>
                    </a:cxn>
                    <a:cxn ang="0">
                      <a:pos x="4" y="8"/>
                    </a:cxn>
                    <a:cxn ang="0">
                      <a:pos x="7" y="9"/>
                    </a:cxn>
                    <a:cxn ang="0">
                      <a:pos x="11" y="9"/>
                    </a:cxn>
                    <a:cxn ang="0">
                      <a:pos x="14" y="10"/>
                    </a:cxn>
                    <a:cxn ang="0">
                      <a:pos x="15" y="12"/>
                    </a:cxn>
                    <a:cxn ang="0">
                      <a:pos x="14" y="13"/>
                    </a:cxn>
                    <a:cxn ang="0">
                      <a:pos x="12" y="14"/>
                    </a:cxn>
                    <a:cxn ang="0">
                      <a:pos x="11" y="13"/>
                    </a:cxn>
                    <a:cxn ang="0">
                      <a:pos x="9" y="10"/>
                    </a:cxn>
                    <a:cxn ang="0">
                      <a:pos x="8" y="11"/>
                    </a:cxn>
                    <a:cxn ang="0">
                      <a:pos x="9" y="13"/>
                    </a:cxn>
                    <a:cxn ang="0">
                      <a:pos x="8" y="14"/>
                    </a:cxn>
                    <a:cxn ang="0">
                      <a:pos x="8" y="16"/>
                    </a:cxn>
                    <a:cxn ang="0">
                      <a:pos x="9" y="17"/>
                    </a:cxn>
                    <a:cxn ang="0">
                      <a:pos x="8" y="19"/>
                    </a:cxn>
                    <a:cxn ang="0">
                      <a:pos x="8" y="21"/>
                    </a:cxn>
                    <a:cxn ang="0">
                      <a:pos x="8" y="22"/>
                    </a:cxn>
                    <a:cxn ang="0">
                      <a:pos x="8" y="24"/>
                    </a:cxn>
                    <a:cxn ang="0">
                      <a:pos x="10" y="23"/>
                    </a:cxn>
                    <a:cxn ang="0">
                      <a:pos x="12" y="22"/>
                    </a:cxn>
                    <a:cxn ang="0">
                      <a:pos x="13" y="20"/>
                    </a:cxn>
                    <a:cxn ang="0">
                      <a:pos x="15" y="18"/>
                    </a:cxn>
                    <a:cxn ang="0">
                      <a:pos x="19" y="7"/>
                    </a:cxn>
                    <a:cxn ang="0">
                      <a:pos x="20" y="5"/>
                    </a:cxn>
                    <a:cxn ang="0">
                      <a:pos x="20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1" h="25">
                      <a:moveTo>
                        <a:pt x="20" y="0"/>
                      </a:moveTo>
                      <a:lnTo>
                        <a:pt x="19" y="2"/>
                      </a:ln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6" y="3"/>
                      </a:lnTo>
                      <a:lnTo>
                        <a:pt x="15" y="4"/>
                      </a:lnTo>
                      <a:lnTo>
                        <a:pt x="14" y="5"/>
                      </a:lnTo>
                      <a:lnTo>
                        <a:pt x="12" y="6"/>
                      </a:lnTo>
                      <a:lnTo>
                        <a:pt x="11" y="6"/>
                      </a:lnTo>
                      <a:lnTo>
                        <a:pt x="10" y="6"/>
                      </a:lnTo>
                      <a:lnTo>
                        <a:pt x="8" y="6"/>
                      </a:lnTo>
                      <a:lnTo>
                        <a:pt x="6" y="6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2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4" y="8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9"/>
                      </a:lnTo>
                      <a:lnTo>
                        <a:pt x="11" y="9"/>
                      </a:lnTo>
                      <a:lnTo>
                        <a:pt x="12" y="10"/>
                      </a:lnTo>
                      <a:lnTo>
                        <a:pt x="14" y="10"/>
                      </a:lnTo>
                      <a:lnTo>
                        <a:pt x="15" y="11"/>
                      </a:lnTo>
                      <a:lnTo>
                        <a:pt x="15" y="12"/>
                      </a:lnTo>
                      <a:lnTo>
                        <a:pt x="15" y="13"/>
                      </a:lnTo>
                      <a:lnTo>
                        <a:pt x="14" y="13"/>
                      </a:lnTo>
                      <a:lnTo>
                        <a:pt x="13" y="14"/>
                      </a:lnTo>
                      <a:lnTo>
                        <a:pt x="12" y="14"/>
                      </a:lnTo>
                      <a:lnTo>
                        <a:pt x="11" y="14"/>
                      </a:lnTo>
                      <a:lnTo>
                        <a:pt x="11" y="13"/>
                      </a:lnTo>
                      <a:lnTo>
                        <a:pt x="10" y="11"/>
                      </a:lnTo>
                      <a:lnTo>
                        <a:pt x="9" y="10"/>
                      </a:lnTo>
                      <a:lnTo>
                        <a:pt x="8" y="10"/>
                      </a:lnTo>
                      <a:lnTo>
                        <a:pt x="8" y="11"/>
                      </a:lnTo>
                      <a:lnTo>
                        <a:pt x="9" y="12"/>
                      </a:lnTo>
                      <a:lnTo>
                        <a:pt x="9" y="13"/>
                      </a:lnTo>
                      <a:lnTo>
                        <a:pt x="9" y="14"/>
                      </a:lnTo>
                      <a:lnTo>
                        <a:pt x="8" y="14"/>
                      </a:lnTo>
                      <a:lnTo>
                        <a:pt x="8" y="15"/>
                      </a:lnTo>
                      <a:lnTo>
                        <a:pt x="8" y="16"/>
                      </a:lnTo>
                      <a:lnTo>
                        <a:pt x="8" y="17"/>
                      </a:lnTo>
                      <a:lnTo>
                        <a:pt x="9" y="17"/>
                      </a:lnTo>
                      <a:lnTo>
                        <a:pt x="9" y="18"/>
                      </a:lnTo>
                      <a:lnTo>
                        <a:pt x="8" y="19"/>
                      </a:lnTo>
                      <a:lnTo>
                        <a:pt x="8" y="20"/>
                      </a:lnTo>
                      <a:lnTo>
                        <a:pt x="8" y="21"/>
                      </a:lnTo>
                      <a:lnTo>
                        <a:pt x="7" y="22"/>
                      </a:lnTo>
                      <a:lnTo>
                        <a:pt x="8" y="22"/>
                      </a:lnTo>
                      <a:lnTo>
                        <a:pt x="8" y="23"/>
                      </a:lnTo>
                      <a:lnTo>
                        <a:pt x="8" y="24"/>
                      </a:lnTo>
                      <a:lnTo>
                        <a:pt x="9" y="24"/>
                      </a:lnTo>
                      <a:lnTo>
                        <a:pt x="10" y="23"/>
                      </a:lnTo>
                      <a:lnTo>
                        <a:pt x="11" y="22"/>
                      </a:lnTo>
                      <a:lnTo>
                        <a:pt x="12" y="22"/>
                      </a:lnTo>
                      <a:lnTo>
                        <a:pt x="12" y="21"/>
                      </a:lnTo>
                      <a:lnTo>
                        <a:pt x="13" y="20"/>
                      </a:lnTo>
                      <a:lnTo>
                        <a:pt x="14" y="19"/>
                      </a:lnTo>
                      <a:lnTo>
                        <a:pt x="15" y="18"/>
                      </a:lnTo>
                      <a:lnTo>
                        <a:pt x="17" y="15"/>
                      </a:lnTo>
                      <a:lnTo>
                        <a:pt x="19" y="7"/>
                      </a:lnTo>
                      <a:lnTo>
                        <a:pt x="20" y="6"/>
                      </a:lnTo>
                      <a:lnTo>
                        <a:pt x="20" y="5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20" y="1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4" name="Freeform 1055"/>
                <p:cNvSpPr>
                  <a:spLocks/>
                </p:cNvSpPr>
                <p:nvPr/>
              </p:nvSpPr>
              <p:spPr bwMode="auto">
                <a:xfrm>
                  <a:off x="1279" y="2414"/>
                  <a:ext cx="112" cy="66"/>
                </a:xfrm>
                <a:custGeom>
                  <a:avLst/>
                  <a:gdLst/>
                  <a:ahLst/>
                  <a:cxnLst>
                    <a:cxn ang="0">
                      <a:pos x="107" y="7"/>
                    </a:cxn>
                    <a:cxn ang="0">
                      <a:pos x="104" y="16"/>
                    </a:cxn>
                    <a:cxn ang="0">
                      <a:pos x="101" y="18"/>
                    </a:cxn>
                    <a:cxn ang="0">
                      <a:pos x="98" y="20"/>
                    </a:cxn>
                    <a:cxn ang="0">
                      <a:pos x="94" y="23"/>
                    </a:cxn>
                    <a:cxn ang="0">
                      <a:pos x="89" y="24"/>
                    </a:cxn>
                    <a:cxn ang="0">
                      <a:pos x="85" y="23"/>
                    </a:cxn>
                    <a:cxn ang="0">
                      <a:pos x="80" y="20"/>
                    </a:cxn>
                    <a:cxn ang="0">
                      <a:pos x="78" y="11"/>
                    </a:cxn>
                    <a:cxn ang="0">
                      <a:pos x="77" y="11"/>
                    </a:cxn>
                    <a:cxn ang="0">
                      <a:pos x="80" y="0"/>
                    </a:cxn>
                    <a:cxn ang="0">
                      <a:pos x="73" y="12"/>
                    </a:cxn>
                    <a:cxn ang="0">
                      <a:pos x="70" y="7"/>
                    </a:cxn>
                    <a:cxn ang="0">
                      <a:pos x="70" y="18"/>
                    </a:cxn>
                    <a:cxn ang="0">
                      <a:pos x="66" y="19"/>
                    </a:cxn>
                    <a:cxn ang="0">
                      <a:pos x="58" y="23"/>
                    </a:cxn>
                    <a:cxn ang="0">
                      <a:pos x="53" y="23"/>
                    </a:cxn>
                    <a:cxn ang="0">
                      <a:pos x="46" y="26"/>
                    </a:cxn>
                    <a:cxn ang="0">
                      <a:pos x="42" y="27"/>
                    </a:cxn>
                    <a:cxn ang="0">
                      <a:pos x="30" y="27"/>
                    </a:cxn>
                    <a:cxn ang="0">
                      <a:pos x="20" y="27"/>
                    </a:cxn>
                    <a:cxn ang="0">
                      <a:pos x="16" y="35"/>
                    </a:cxn>
                    <a:cxn ang="0">
                      <a:pos x="10" y="38"/>
                    </a:cxn>
                    <a:cxn ang="0">
                      <a:pos x="5" y="44"/>
                    </a:cxn>
                    <a:cxn ang="0">
                      <a:pos x="0" y="51"/>
                    </a:cxn>
                    <a:cxn ang="0">
                      <a:pos x="3" y="61"/>
                    </a:cxn>
                    <a:cxn ang="0">
                      <a:pos x="4" y="58"/>
                    </a:cxn>
                    <a:cxn ang="0">
                      <a:pos x="7" y="59"/>
                    </a:cxn>
                    <a:cxn ang="0">
                      <a:pos x="10" y="60"/>
                    </a:cxn>
                    <a:cxn ang="0">
                      <a:pos x="13" y="60"/>
                    </a:cxn>
                    <a:cxn ang="0">
                      <a:pos x="20" y="63"/>
                    </a:cxn>
                    <a:cxn ang="0">
                      <a:pos x="31" y="65"/>
                    </a:cxn>
                    <a:cxn ang="0">
                      <a:pos x="27" y="60"/>
                    </a:cxn>
                    <a:cxn ang="0">
                      <a:pos x="27" y="51"/>
                    </a:cxn>
                    <a:cxn ang="0">
                      <a:pos x="29" y="55"/>
                    </a:cxn>
                    <a:cxn ang="0">
                      <a:pos x="31" y="46"/>
                    </a:cxn>
                    <a:cxn ang="0">
                      <a:pos x="36" y="46"/>
                    </a:cxn>
                    <a:cxn ang="0">
                      <a:pos x="41" y="44"/>
                    </a:cxn>
                    <a:cxn ang="0">
                      <a:pos x="44" y="43"/>
                    </a:cxn>
                    <a:cxn ang="0">
                      <a:pos x="46" y="42"/>
                    </a:cxn>
                    <a:cxn ang="0">
                      <a:pos x="49" y="35"/>
                    </a:cxn>
                    <a:cxn ang="0">
                      <a:pos x="54" y="40"/>
                    </a:cxn>
                    <a:cxn ang="0">
                      <a:pos x="53" y="35"/>
                    </a:cxn>
                    <a:cxn ang="0">
                      <a:pos x="58" y="35"/>
                    </a:cxn>
                    <a:cxn ang="0">
                      <a:pos x="61" y="38"/>
                    </a:cxn>
                    <a:cxn ang="0">
                      <a:pos x="69" y="29"/>
                    </a:cxn>
                    <a:cxn ang="0">
                      <a:pos x="71" y="31"/>
                    </a:cxn>
                    <a:cxn ang="0">
                      <a:pos x="76" y="29"/>
                    </a:cxn>
                    <a:cxn ang="0">
                      <a:pos x="78" y="33"/>
                    </a:cxn>
                    <a:cxn ang="0">
                      <a:pos x="80" y="31"/>
                    </a:cxn>
                    <a:cxn ang="0">
                      <a:pos x="84" y="33"/>
                    </a:cxn>
                    <a:cxn ang="0">
                      <a:pos x="86" y="34"/>
                    </a:cxn>
                    <a:cxn ang="0">
                      <a:pos x="87" y="31"/>
                    </a:cxn>
                    <a:cxn ang="0">
                      <a:pos x="93" y="29"/>
                    </a:cxn>
                    <a:cxn ang="0">
                      <a:pos x="96" y="34"/>
                    </a:cxn>
                    <a:cxn ang="0">
                      <a:pos x="99" y="28"/>
                    </a:cxn>
                    <a:cxn ang="0">
                      <a:pos x="104" y="27"/>
                    </a:cxn>
                    <a:cxn ang="0">
                      <a:pos x="106" y="25"/>
                    </a:cxn>
                    <a:cxn ang="0">
                      <a:pos x="107" y="21"/>
                    </a:cxn>
                    <a:cxn ang="0">
                      <a:pos x="110" y="21"/>
                    </a:cxn>
                  </a:cxnLst>
                  <a:rect l="0" t="0" r="r" b="b"/>
                  <a:pathLst>
                    <a:path w="112" h="66">
                      <a:moveTo>
                        <a:pt x="108" y="12"/>
                      </a:moveTo>
                      <a:lnTo>
                        <a:pt x="108" y="11"/>
                      </a:lnTo>
                      <a:lnTo>
                        <a:pt x="108" y="10"/>
                      </a:lnTo>
                      <a:lnTo>
                        <a:pt x="107" y="9"/>
                      </a:lnTo>
                      <a:lnTo>
                        <a:pt x="108" y="8"/>
                      </a:lnTo>
                      <a:lnTo>
                        <a:pt x="108" y="7"/>
                      </a:lnTo>
                      <a:lnTo>
                        <a:pt x="108" y="6"/>
                      </a:lnTo>
                      <a:lnTo>
                        <a:pt x="107" y="7"/>
                      </a:lnTo>
                      <a:lnTo>
                        <a:pt x="107" y="8"/>
                      </a:lnTo>
                      <a:lnTo>
                        <a:pt x="107" y="9"/>
                      </a:lnTo>
                      <a:lnTo>
                        <a:pt x="106" y="10"/>
                      </a:lnTo>
                      <a:lnTo>
                        <a:pt x="106" y="15"/>
                      </a:lnTo>
                      <a:lnTo>
                        <a:pt x="105" y="13"/>
                      </a:lnTo>
                      <a:lnTo>
                        <a:pt x="105" y="14"/>
                      </a:lnTo>
                      <a:lnTo>
                        <a:pt x="104" y="15"/>
                      </a:lnTo>
                      <a:lnTo>
                        <a:pt x="104" y="16"/>
                      </a:lnTo>
                      <a:lnTo>
                        <a:pt x="104" y="15"/>
                      </a:lnTo>
                      <a:lnTo>
                        <a:pt x="103" y="14"/>
                      </a:lnTo>
                      <a:lnTo>
                        <a:pt x="103" y="15"/>
                      </a:lnTo>
                      <a:lnTo>
                        <a:pt x="104" y="16"/>
                      </a:lnTo>
                      <a:lnTo>
                        <a:pt x="103" y="16"/>
                      </a:lnTo>
                      <a:lnTo>
                        <a:pt x="103" y="17"/>
                      </a:lnTo>
                      <a:lnTo>
                        <a:pt x="102" y="18"/>
                      </a:lnTo>
                      <a:lnTo>
                        <a:pt x="101" y="18"/>
                      </a:lnTo>
                      <a:lnTo>
                        <a:pt x="100" y="18"/>
                      </a:lnTo>
                      <a:lnTo>
                        <a:pt x="99" y="17"/>
                      </a:lnTo>
                      <a:lnTo>
                        <a:pt x="98" y="17"/>
                      </a:lnTo>
                      <a:lnTo>
                        <a:pt x="98" y="18"/>
                      </a:lnTo>
                      <a:lnTo>
                        <a:pt x="99" y="18"/>
                      </a:lnTo>
                      <a:lnTo>
                        <a:pt x="99" y="19"/>
                      </a:lnTo>
                      <a:lnTo>
                        <a:pt x="99" y="20"/>
                      </a:lnTo>
                      <a:lnTo>
                        <a:pt x="98" y="20"/>
                      </a:lnTo>
                      <a:lnTo>
                        <a:pt x="97" y="20"/>
                      </a:lnTo>
                      <a:lnTo>
                        <a:pt x="96" y="20"/>
                      </a:lnTo>
                      <a:lnTo>
                        <a:pt x="96" y="21"/>
                      </a:lnTo>
                      <a:lnTo>
                        <a:pt x="96" y="22"/>
                      </a:lnTo>
                      <a:lnTo>
                        <a:pt x="95" y="22"/>
                      </a:lnTo>
                      <a:lnTo>
                        <a:pt x="95" y="21"/>
                      </a:lnTo>
                      <a:lnTo>
                        <a:pt x="94" y="22"/>
                      </a:lnTo>
                      <a:lnTo>
                        <a:pt x="94" y="23"/>
                      </a:lnTo>
                      <a:lnTo>
                        <a:pt x="93" y="23"/>
                      </a:lnTo>
                      <a:lnTo>
                        <a:pt x="92" y="23"/>
                      </a:lnTo>
                      <a:lnTo>
                        <a:pt x="92" y="22"/>
                      </a:lnTo>
                      <a:lnTo>
                        <a:pt x="91" y="23"/>
                      </a:lnTo>
                      <a:lnTo>
                        <a:pt x="90" y="22"/>
                      </a:lnTo>
                      <a:lnTo>
                        <a:pt x="90" y="23"/>
                      </a:lnTo>
                      <a:lnTo>
                        <a:pt x="90" y="24"/>
                      </a:lnTo>
                      <a:lnTo>
                        <a:pt x="89" y="24"/>
                      </a:lnTo>
                      <a:lnTo>
                        <a:pt x="88" y="23"/>
                      </a:lnTo>
                      <a:lnTo>
                        <a:pt x="87" y="23"/>
                      </a:lnTo>
                      <a:lnTo>
                        <a:pt x="86" y="21"/>
                      </a:lnTo>
                      <a:lnTo>
                        <a:pt x="86" y="20"/>
                      </a:lnTo>
                      <a:lnTo>
                        <a:pt x="86" y="21"/>
                      </a:lnTo>
                      <a:lnTo>
                        <a:pt x="86" y="22"/>
                      </a:lnTo>
                      <a:lnTo>
                        <a:pt x="86" y="23"/>
                      </a:lnTo>
                      <a:lnTo>
                        <a:pt x="85" y="23"/>
                      </a:lnTo>
                      <a:lnTo>
                        <a:pt x="84" y="23"/>
                      </a:lnTo>
                      <a:lnTo>
                        <a:pt x="83" y="23"/>
                      </a:lnTo>
                      <a:lnTo>
                        <a:pt x="83" y="25"/>
                      </a:lnTo>
                      <a:lnTo>
                        <a:pt x="83" y="24"/>
                      </a:lnTo>
                      <a:lnTo>
                        <a:pt x="83" y="23"/>
                      </a:lnTo>
                      <a:lnTo>
                        <a:pt x="82" y="22"/>
                      </a:lnTo>
                      <a:lnTo>
                        <a:pt x="81" y="21"/>
                      </a:lnTo>
                      <a:lnTo>
                        <a:pt x="80" y="20"/>
                      </a:lnTo>
                      <a:lnTo>
                        <a:pt x="80" y="19"/>
                      </a:lnTo>
                      <a:lnTo>
                        <a:pt x="79" y="18"/>
                      </a:lnTo>
                      <a:lnTo>
                        <a:pt x="79" y="17"/>
                      </a:lnTo>
                      <a:lnTo>
                        <a:pt x="78" y="15"/>
                      </a:lnTo>
                      <a:lnTo>
                        <a:pt x="78" y="14"/>
                      </a:lnTo>
                      <a:lnTo>
                        <a:pt x="78" y="13"/>
                      </a:lnTo>
                      <a:lnTo>
                        <a:pt x="78" y="12"/>
                      </a:lnTo>
                      <a:lnTo>
                        <a:pt x="78" y="11"/>
                      </a:lnTo>
                      <a:lnTo>
                        <a:pt x="78" y="10"/>
                      </a:lnTo>
                      <a:lnTo>
                        <a:pt x="78" y="9"/>
                      </a:lnTo>
                      <a:lnTo>
                        <a:pt x="78" y="8"/>
                      </a:lnTo>
                      <a:lnTo>
                        <a:pt x="78" y="7"/>
                      </a:lnTo>
                      <a:lnTo>
                        <a:pt x="78" y="8"/>
                      </a:lnTo>
                      <a:lnTo>
                        <a:pt x="78" y="9"/>
                      </a:lnTo>
                      <a:lnTo>
                        <a:pt x="77" y="10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6" y="8"/>
                      </a:lnTo>
                      <a:lnTo>
                        <a:pt x="76" y="6"/>
                      </a:lnTo>
                      <a:lnTo>
                        <a:pt x="76" y="5"/>
                      </a:lnTo>
                      <a:lnTo>
                        <a:pt x="77" y="3"/>
                      </a:lnTo>
                      <a:lnTo>
                        <a:pt x="78" y="1"/>
                      </a:lnTo>
                      <a:lnTo>
                        <a:pt x="79" y="0"/>
                      </a:lnTo>
                      <a:lnTo>
                        <a:pt x="80" y="0"/>
                      </a:lnTo>
                      <a:lnTo>
                        <a:pt x="79" y="1"/>
                      </a:lnTo>
                      <a:lnTo>
                        <a:pt x="77" y="2"/>
                      </a:lnTo>
                      <a:lnTo>
                        <a:pt x="76" y="4"/>
                      </a:lnTo>
                      <a:lnTo>
                        <a:pt x="75" y="5"/>
                      </a:lnTo>
                      <a:lnTo>
                        <a:pt x="74" y="5"/>
                      </a:lnTo>
                      <a:lnTo>
                        <a:pt x="74" y="7"/>
                      </a:lnTo>
                      <a:lnTo>
                        <a:pt x="74" y="9"/>
                      </a:lnTo>
                      <a:lnTo>
                        <a:pt x="73" y="12"/>
                      </a:lnTo>
                      <a:lnTo>
                        <a:pt x="72" y="9"/>
                      </a:lnTo>
                      <a:lnTo>
                        <a:pt x="72" y="10"/>
                      </a:lnTo>
                      <a:lnTo>
                        <a:pt x="71" y="11"/>
                      </a:lnTo>
                      <a:lnTo>
                        <a:pt x="71" y="10"/>
                      </a:lnTo>
                      <a:lnTo>
                        <a:pt x="70" y="10"/>
                      </a:lnTo>
                      <a:lnTo>
                        <a:pt x="70" y="9"/>
                      </a:lnTo>
                      <a:lnTo>
                        <a:pt x="70" y="8"/>
                      </a:lnTo>
                      <a:lnTo>
                        <a:pt x="70" y="7"/>
                      </a:lnTo>
                      <a:lnTo>
                        <a:pt x="70" y="6"/>
                      </a:lnTo>
                      <a:lnTo>
                        <a:pt x="70" y="7"/>
                      </a:lnTo>
                      <a:lnTo>
                        <a:pt x="70" y="8"/>
                      </a:lnTo>
                      <a:lnTo>
                        <a:pt x="69" y="9"/>
                      </a:lnTo>
                      <a:lnTo>
                        <a:pt x="70" y="12"/>
                      </a:lnTo>
                      <a:lnTo>
                        <a:pt x="70" y="15"/>
                      </a:lnTo>
                      <a:lnTo>
                        <a:pt x="70" y="16"/>
                      </a:lnTo>
                      <a:lnTo>
                        <a:pt x="70" y="18"/>
                      </a:lnTo>
                      <a:lnTo>
                        <a:pt x="70" y="19"/>
                      </a:lnTo>
                      <a:lnTo>
                        <a:pt x="70" y="20"/>
                      </a:lnTo>
                      <a:lnTo>
                        <a:pt x="69" y="21"/>
                      </a:lnTo>
                      <a:lnTo>
                        <a:pt x="69" y="20"/>
                      </a:lnTo>
                      <a:lnTo>
                        <a:pt x="69" y="18"/>
                      </a:lnTo>
                      <a:lnTo>
                        <a:pt x="68" y="18"/>
                      </a:lnTo>
                      <a:lnTo>
                        <a:pt x="67" y="18"/>
                      </a:lnTo>
                      <a:lnTo>
                        <a:pt x="66" y="19"/>
                      </a:lnTo>
                      <a:lnTo>
                        <a:pt x="65" y="20"/>
                      </a:lnTo>
                      <a:lnTo>
                        <a:pt x="63" y="21"/>
                      </a:lnTo>
                      <a:lnTo>
                        <a:pt x="59" y="21"/>
                      </a:lnTo>
                      <a:lnTo>
                        <a:pt x="55" y="20"/>
                      </a:lnTo>
                      <a:lnTo>
                        <a:pt x="56" y="21"/>
                      </a:lnTo>
                      <a:lnTo>
                        <a:pt x="57" y="21"/>
                      </a:lnTo>
                      <a:lnTo>
                        <a:pt x="58" y="22"/>
                      </a:lnTo>
                      <a:lnTo>
                        <a:pt x="58" y="23"/>
                      </a:lnTo>
                      <a:lnTo>
                        <a:pt x="57" y="23"/>
                      </a:lnTo>
                      <a:lnTo>
                        <a:pt x="56" y="23"/>
                      </a:lnTo>
                      <a:lnTo>
                        <a:pt x="56" y="22"/>
                      </a:lnTo>
                      <a:lnTo>
                        <a:pt x="55" y="22"/>
                      </a:lnTo>
                      <a:lnTo>
                        <a:pt x="54" y="22"/>
                      </a:lnTo>
                      <a:lnTo>
                        <a:pt x="53" y="22"/>
                      </a:lnTo>
                      <a:lnTo>
                        <a:pt x="54" y="23"/>
                      </a:lnTo>
                      <a:lnTo>
                        <a:pt x="53" y="23"/>
                      </a:lnTo>
                      <a:lnTo>
                        <a:pt x="52" y="23"/>
                      </a:lnTo>
                      <a:lnTo>
                        <a:pt x="51" y="24"/>
                      </a:lnTo>
                      <a:lnTo>
                        <a:pt x="50" y="24"/>
                      </a:lnTo>
                      <a:lnTo>
                        <a:pt x="49" y="24"/>
                      </a:lnTo>
                      <a:lnTo>
                        <a:pt x="48" y="24"/>
                      </a:lnTo>
                      <a:lnTo>
                        <a:pt x="47" y="24"/>
                      </a:lnTo>
                      <a:lnTo>
                        <a:pt x="46" y="25"/>
                      </a:lnTo>
                      <a:lnTo>
                        <a:pt x="46" y="26"/>
                      </a:lnTo>
                      <a:lnTo>
                        <a:pt x="45" y="26"/>
                      </a:lnTo>
                      <a:lnTo>
                        <a:pt x="45" y="27"/>
                      </a:lnTo>
                      <a:lnTo>
                        <a:pt x="44" y="27"/>
                      </a:lnTo>
                      <a:lnTo>
                        <a:pt x="43" y="27"/>
                      </a:lnTo>
                      <a:lnTo>
                        <a:pt x="42" y="27"/>
                      </a:lnTo>
                      <a:lnTo>
                        <a:pt x="43" y="27"/>
                      </a:lnTo>
                      <a:lnTo>
                        <a:pt x="44" y="27"/>
                      </a:lnTo>
                      <a:lnTo>
                        <a:pt x="42" y="27"/>
                      </a:lnTo>
                      <a:lnTo>
                        <a:pt x="41" y="27"/>
                      </a:lnTo>
                      <a:lnTo>
                        <a:pt x="40" y="27"/>
                      </a:lnTo>
                      <a:lnTo>
                        <a:pt x="38" y="27"/>
                      </a:lnTo>
                      <a:lnTo>
                        <a:pt x="37" y="27"/>
                      </a:lnTo>
                      <a:lnTo>
                        <a:pt x="36" y="27"/>
                      </a:lnTo>
                      <a:lnTo>
                        <a:pt x="35" y="27"/>
                      </a:lnTo>
                      <a:lnTo>
                        <a:pt x="33" y="27"/>
                      </a:lnTo>
                      <a:lnTo>
                        <a:pt x="30" y="27"/>
                      </a:lnTo>
                      <a:lnTo>
                        <a:pt x="28" y="27"/>
                      </a:lnTo>
                      <a:lnTo>
                        <a:pt x="25" y="27"/>
                      </a:lnTo>
                      <a:lnTo>
                        <a:pt x="22" y="27"/>
                      </a:lnTo>
                      <a:lnTo>
                        <a:pt x="20" y="27"/>
                      </a:lnTo>
                      <a:lnTo>
                        <a:pt x="18" y="27"/>
                      </a:lnTo>
                      <a:lnTo>
                        <a:pt x="17" y="27"/>
                      </a:lnTo>
                      <a:lnTo>
                        <a:pt x="19" y="27"/>
                      </a:lnTo>
                      <a:lnTo>
                        <a:pt x="20" y="27"/>
                      </a:lnTo>
                      <a:lnTo>
                        <a:pt x="20" y="28"/>
                      </a:lnTo>
                      <a:lnTo>
                        <a:pt x="19" y="28"/>
                      </a:lnTo>
                      <a:lnTo>
                        <a:pt x="18" y="28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16" y="30"/>
                      </a:lnTo>
                      <a:lnTo>
                        <a:pt x="16" y="31"/>
                      </a:lnTo>
                      <a:lnTo>
                        <a:pt x="16" y="35"/>
                      </a:lnTo>
                      <a:lnTo>
                        <a:pt x="15" y="36"/>
                      </a:lnTo>
                      <a:lnTo>
                        <a:pt x="14" y="36"/>
                      </a:lnTo>
                      <a:lnTo>
                        <a:pt x="13" y="36"/>
                      </a:lnTo>
                      <a:lnTo>
                        <a:pt x="12" y="37"/>
                      </a:lnTo>
                      <a:lnTo>
                        <a:pt x="12" y="38"/>
                      </a:lnTo>
                      <a:lnTo>
                        <a:pt x="12" y="39"/>
                      </a:lnTo>
                      <a:lnTo>
                        <a:pt x="11" y="39"/>
                      </a:lnTo>
                      <a:lnTo>
                        <a:pt x="10" y="38"/>
                      </a:lnTo>
                      <a:lnTo>
                        <a:pt x="9" y="38"/>
                      </a:lnTo>
                      <a:lnTo>
                        <a:pt x="9" y="39"/>
                      </a:lnTo>
                      <a:lnTo>
                        <a:pt x="9" y="40"/>
                      </a:lnTo>
                      <a:lnTo>
                        <a:pt x="9" y="41"/>
                      </a:lnTo>
                      <a:lnTo>
                        <a:pt x="8" y="41"/>
                      </a:lnTo>
                      <a:lnTo>
                        <a:pt x="7" y="42"/>
                      </a:lnTo>
                      <a:lnTo>
                        <a:pt x="6" y="42"/>
                      </a:lnTo>
                      <a:lnTo>
                        <a:pt x="5" y="44"/>
                      </a:lnTo>
                      <a:lnTo>
                        <a:pt x="5" y="45"/>
                      </a:lnTo>
                      <a:lnTo>
                        <a:pt x="4" y="46"/>
                      </a:lnTo>
                      <a:lnTo>
                        <a:pt x="3" y="46"/>
                      </a:lnTo>
                      <a:lnTo>
                        <a:pt x="3" y="47"/>
                      </a:lnTo>
                      <a:lnTo>
                        <a:pt x="2" y="47"/>
                      </a:lnTo>
                      <a:lnTo>
                        <a:pt x="1" y="47"/>
                      </a:lnTo>
                      <a:lnTo>
                        <a:pt x="3" y="47"/>
                      </a:lnTo>
                      <a:lnTo>
                        <a:pt x="0" y="51"/>
                      </a:lnTo>
                      <a:lnTo>
                        <a:pt x="1" y="53"/>
                      </a:lnTo>
                      <a:lnTo>
                        <a:pt x="0" y="54"/>
                      </a:lnTo>
                      <a:lnTo>
                        <a:pt x="0" y="56"/>
                      </a:lnTo>
                      <a:lnTo>
                        <a:pt x="1" y="57"/>
                      </a:lnTo>
                      <a:lnTo>
                        <a:pt x="1" y="58"/>
                      </a:lnTo>
                      <a:lnTo>
                        <a:pt x="1" y="59"/>
                      </a:lnTo>
                      <a:lnTo>
                        <a:pt x="2" y="60"/>
                      </a:lnTo>
                      <a:lnTo>
                        <a:pt x="3" y="61"/>
                      </a:lnTo>
                      <a:lnTo>
                        <a:pt x="3" y="62"/>
                      </a:lnTo>
                      <a:lnTo>
                        <a:pt x="3" y="61"/>
                      </a:lnTo>
                      <a:lnTo>
                        <a:pt x="3" y="60"/>
                      </a:lnTo>
                      <a:lnTo>
                        <a:pt x="3" y="59"/>
                      </a:lnTo>
                      <a:lnTo>
                        <a:pt x="2" y="58"/>
                      </a:lnTo>
                      <a:lnTo>
                        <a:pt x="2" y="57"/>
                      </a:lnTo>
                      <a:lnTo>
                        <a:pt x="3" y="57"/>
                      </a:lnTo>
                      <a:lnTo>
                        <a:pt x="4" y="58"/>
                      </a:lnTo>
                      <a:lnTo>
                        <a:pt x="4" y="59"/>
                      </a:lnTo>
                      <a:lnTo>
                        <a:pt x="4" y="60"/>
                      </a:lnTo>
                      <a:lnTo>
                        <a:pt x="5" y="59"/>
                      </a:lnTo>
                      <a:lnTo>
                        <a:pt x="6" y="58"/>
                      </a:lnTo>
                      <a:lnTo>
                        <a:pt x="6" y="57"/>
                      </a:lnTo>
                      <a:lnTo>
                        <a:pt x="7" y="57"/>
                      </a:lnTo>
                      <a:lnTo>
                        <a:pt x="7" y="58"/>
                      </a:lnTo>
                      <a:lnTo>
                        <a:pt x="7" y="59"/>
                      </a:lnTo>
                      <a:lnTo>
                        <a:pt x="7" y="58"/>
                      </a:lnTo>
                      <a:lnTo>
                        <a:pt x="8" y="58"/>
                      </a:lnTo>
                      <a:lnTo>
                        <a:pt x="8" y="57"/>
                      </a:lnTo>
                      <a:lnTo>
                        <a:pt x="8" y="58"/>
                      </a:lnTo>
                      <a:lnTo>
                        <a:pt x="9" y="58"/>
                      </a:lnTo>
                      <a:lnTo>
                        <a:pt x="9" y="59"/>
                      </a:lnTo>
                      <a:lnTo>
                        <a:pt x="9" y="60"/>
                      </a:lnTo>
                      <a:lnTo>
                        <a:pt x="10" y="60"/>
                      </a:lnTo>
                      <a:lnTo>
                        <a:pt x="11" y="59"/>
                      </a:lnTo>
                      <a:lnTo>
                        <a:pt x="11" y="58"/>
                      </a:lnTo>
                      <a:lnTo>
                        <a:pt x="12" y="57"/>
                      </a:lnTo>
                      <a:lnTo>
                        <a:pt x="12" y="56"/>
                      </a:lnTo>
                      <a:lnTo>
                        <a:pt x="13" y="57"/>
                      </a:lnTo>
                      <a:lnTo>
                        <a:pt x="13" y="58"/>
                      </a:lnTo>
                      <a:lnTo>
                        <a:pt x="13" y="59"/>
                      </a:lnTo>
                      <a:lnTo>
                        <a:pt x="13" y="60"/>
                      </a:lnTo>
                      <a:lnTo>
                        <a:pt x="14" y="60"/>
                      </a:lnTo>
                      <a:lnTo>
                        <a:pt x="14" y="61"/>
                      </a:lnTo>
                      <a:lnTo>
                        <a:pt x="14" y="62"/>
                      </a:lnTo>
                      <a:lnTo>
                        <a:pt x="15" y="61"/>
                      </a:lnTo>
                      <a:lnTo>
                        <a:pt x="16" y="62"/>
                      </a:lnTo>
                      <a:lnTo>
                        <a:pt x="18" y="62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1" y="62"/>
                      </a:lnTo>
                      <a:lnTo>
                        <a:pt x="23" y="62"/>
                      </a:lnTo>
                      <a:lnTo>
                        <a:pt x="24" y="63"/>
                      </a:lnTo>
                      <a:lnTo>
                        <a:pt x="26" y="64"/>
                      </a:lnTo>
                      <a:lnTo>
                        <a:pt x="28" y="64"/>
                      </a:lnTo>
                      <a:lnTo>
                        <a:pt x="29" y="65"/>
                      </a:lnTo>
                      <a:lnTo>
                        <a:pt x="30" y="65"/>
                      </a:lnTo>
                      <a:lnTo>
                        <a:pt x="31" y="65"/>
                      </a:lnTo>
                      <a:lnTo>
                        <a:pt x="31" y="64"/>
                      </a:lnTo>
                      <a:lnTo>
                        <a:pt x="32" y="63"/>
                      </a:lnTo>
                      <a:lnTo>
                        <a:pt x="32" y="62"/>
                      </a:lnTo>
                      <a:lnTo>
                        <a:pt x="30" y="61"/>
                      </a:lnTo>
                      <a:lnTo>
                        <a:pt x="30" y="62"/>
                      </a:lnTo>
                      <a:lnTo>
                        <a:pt x="28" y="62"/>
                      </a:lnTo>
                      <a:lnTo>
                        <a:pt x="28" y="61"/>
                      </a:lnTo>
                      <a:lnTo>
                        <a:pt x="27" y="60"/>
                      </a:lnTo>
                      <a:lnTo>
                        <a:pt x="26" y="59"/>
                      </a:lnTo>
                      <a:lnTo>
                        <a:pt x="26" y="58"/>
                      </a:lnTo>
                      <a:lnTo>
                        <a:pt x="26" y="57"/>
                      </a:lnTo>
                      <a:lnTo>
                        <a:pt x="30" y="60"/>
                      </a:lnTo>
                      <a:lnTo>
                        <a:pt x="26" y="55"/>
                      </a:lnTo>
                      <a:lnTo>
                        <a:pt x="27" y="54"/>
                      </a:lnTo>
                      <a:lnTo>
                        <a:pt x="27" y="52"/>
                      </a:lnTo>
                      <a:lnTo>
                        <a:pt x="27" y="51"/>
                      </a:lnTo>
                      <a:lnTo>
                        <a:pt x="28" y="50"/>
                      </a:lnTo>
                      <a:lnTo>
                        <a:pt x="28" y="51"/>
                      </a:lnTo>
                      <a:lnTo>
                        <a:pt x="28" y="52"/>
                      </a:lnTo>
                      <a:lnTo>
                        <a:pt x="28" y="53"/>
                      </a:lnTo>
                      <a:lnTo>
                        <a:pt x="28" y="54"/>
                      </a:lnTo>
                      <a:lnTo>
                        <a:pt x="29" y="55"/>
                      </a:lnTo>
                      <a:lnTo>
                        <a:pt x="29" y="56"/>
                      </a:lnTo>
                      <a:lnTo>
                        <a:pt x="29" y="55"/>
                      </a:lnTo>
                      <a:lnTo>
                        <a:pt x="29" y="53"/>
                      </a:lnTo>
                      <a:lnTo>
                        <a:pt x="29" y="51"/>
                      </a:lnTo>
                      <a:lnTo>
                        <a:pt x="29" y="49"/>
                      </a:lnTo>
                      <a:lnTo>
                        <a:pt x="30" y="48"/>
                      </a:lnTo>
                      <a:lnTo>
                        <a:pt x="30" y="47"/>
                      </a:lnTo>
                      <a:lnTo>
                        <a:pt x="30" y="46"/>
                      </a:lnTo>
                      <a:lnTo>
                        <a:pt x="31" y="45"/>
                      </a:lnTo>
                      <a:lnTo>
                        <a:pt x="31" y="46"/>
                      </a:lnTo>
                      <a:lnTo>
                        <a:pt x="31" y="47"/>
                      </a:lnTo>
                      <a:lnTo>
                        <a:pt x="31" y="48"/>
                      </a:lnTo>
                      <a:lnTo>
                        <a:pt x="35" y="51"/>
                      </a:lnTo>
                      <a:lnTo>
                        <a:pt x="32" y="46"/>
                      </a:lnTo>
                      <a:lnTo>
                        <a:pt x="33" y="46"/>
                      </a:lnTo>
                      <a:lnTo>
                        <a:pt x="34" y="46"/>
                      </a:lnTo>
                      <a:lnTo>
                        <a:pt x="35" y="46"/>
                      </a:lnTo>
                      <a:lnTo>
                        <a:pt x="36" y="46"/>
                      </a:lnTo>
                      <a:lnTo>
                        <a:pt x="36" y="47"/>
                      </a:lnTo>
                      <a:lnTo>
                        <a:pt x="37" y="46"/>
                      </a:lnTo>
                      <a:lnTo>
                        <a:pt x="38" y="46"/>
                      </a:lnTo>
                      <a:lnTo>
                        <a:pt x="39" y="45"/>
                      </a:lnTo>
                      <a:lnTo>
                        <a:pt x="39" y="46"/>
                      </a:lnTo>
                      <a:lnTo>
                        <a:pt x="40" y="46"/>
                      </a:lnTo>
                      <a:lnTo>
                        <a:pt x="40" y="45"/>
                      </a:lnTo>
                      <a:lnTo>
                        <a:pt x="41" y="44"/>
                      </a:lnTo>
                      <a:lnTo>
                        <a:pt x="42" y="44"/>
                      </a:lnTo>
                      <a:lnTo>
                        <a:pt x="42" y="45"/>
                      </a:lnTo>
                      <a:lnTo>
                        <a:pt x="42" y="46"/>
                      </a:lnTo>
                      <a:lnTo>
                        <a:pt x="42" y="47"/>
                      </a:lnTo>
                      <a:lnTo>
                        <a:pt x="42" y="46"/>
                      </a:lnTo>
                      <a:lnTo>
                        <a:pt x="43" y="45"/>
                      </a:lnTo>
                      <a:lnTo>
                        <a:pt x="44" y="44"/>
                      </a:lnTo>
                      <a:lnTo>
                        <a:pt x="44" y="43"/>
                      </a:lnTo>
                      <a:lnTo>
                        <a:pt x="44" y="42"/>
                      </a:lnTo>
                      <a:lnTo>
                        <a:pt x="45" y="40"/>
                      </a:lnTo>
                      <a:lnTo>
                        <a:pt x="45" y="39"/>
                      </a:lnTo>
                      <a:lnTo>
                        <a:pt x="46" y="38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1"/>
                      </a:lnTo>
                      <a:lnTo>
                        <a:pt x="46" y="42"/>
                      </a:lnTo>
                      <a:lnTo>
                        <a:pt x="46" y="41"/>
                      </a:lnTo>
                      <a:lnTo>
                        <a:pt x="47" y="40"/>
                      </a:lnTo>
                      <a:lnTo>
                        <a:pt x="47" y="39"/>
                      </a:lnTo>
                      <a:lnTo>
                        <a:pt x="47" y="38"/>
                      </a:lnTo>
                      <a:lnTo>
                        <a:pt x="48" y="38"/>
                      </a:lnTo>
                      <a:lnTo>
                        <a:pt x="48" y="37"/>
                      </a:lnTo>
                      <a:lnTo>
                        <a:pt x="48" y="36"/>
                      </a:lnTo>
                      <a:lnTo>
                        <a:pt x="49" y="35"/>
                      </a:lnTo>
                      <a:lnTo>
                        <a:pt x="49" y="36"/>
                      </a:lnTo>
                      <a:lnTo>
                        <a:pt x="50" y="37"/>
                      </a:lnTo>
                      <a:lnTo>
                        <a:pt x="50" y="38"/>
                      </a:lnTo>
                      <a:lnTo>
                        <a:pt x="51" y="38"/>
                      </a:lnTo>
                      <a:lnTo>
                        <a:pt x="51" y="39"/>
                      </a:lnTo>
                      <a:lnTo>
                        <a:pt x="52" y="39"/>
                      </a:lnTo>
                      <a:lnTo>
                        <a:pt x="53" y="40"/>
                      </a:lnTo>
                      <a:lnTo>
                        <a:pt x="54" y="40"/>
                      </a:lnTo>
                      <a:lnTo>
                        <a:pt x="54" y="39"/>
                      </a:lnTo>
                      <a:lnTo>
                        <a:pt x="53" y="38"/>
                      </a:lnTo>
                      <a:lnTo>
                        <a:pt x="52" y="38"/>
                      </a:lnTo>
                      <a:lnTo>
                        <a:pt x="51" y="37"/>
                      </a:lnTo>
                      <a:lnTo>
                        <a:pt x="51" y="36"/>
                      </a:lnTo>
                      <a:lnTo>
                        <a:pt x="52" y="36"/>
                      </a:lnTo>
                      <a:lnTo>
                        <a:pt x="52" y="35"/>
                      </a:lnTo>
                      <a:lnTo>
                        <a:pt x="53" y="35"/>
                      </a:lnTo>
                      <a:lnTo>
                        <a:pt x="54" y="35"/>
                      </a:lnTo>
                      <a:lnTo>
                        <a:pt x="54" y="36"/>
                      </a:lnTo>
                      <a:lnTo>
                        <a:pt x="55" y="37"/>
                      </a:lnTo>
                      <a:lnTo>
                        <a:pt x="55" y="36"/>
                      </a:lnTo>
                      <a:lnTo>
                        <a:pt x="56" y="35"/>
                      </a:lnTo>
                      <a:lnTo>
                        <a:pt x="57" y="34"/>
                      </a:lnTo>
                      <a:lnTo>
                        <a:pt x="58" y="34"/>
                      </a:lnTo>
                      <a:lnTo>
                        <a:pt x="58" y="35"/>
                      </a:lnTo>
                      <a:lnTo>
                        <a:pt x="58" y="36"/>
                      </a:lnTo>
                      <a:lnTo>
                        <a:pt x="58" y="37"/>
                      </a:lnTo>
                      <a:lnTo>
                        <a:pt x="59" y="36"/>
                      </a:lnTo>
                      <a:lnTo>
                        <a:pt x="60" y="36"/>
                      </a:lnTo>
                      <a:lnTo>
                        <a:pt x="61" y="36"/>
                      </a:lnTo>
                      <a:lnTo>
                        <a:pt x="62" y="36"/>
                      </a:lnTo>
                      <a:lnTo>
                        <a:pt x="62" y="38"/>
                      </a:lnTo>
                      <a:lnTo>
                        <a:pt x="61" y="38"/>
                      </a:lnTo>
                      <a:lnTo>
                        <a:pt x="62" y="38"/>
                      </a:lnTo>
                      <a:lnTo>
                        <a:pt x="63" y="38"/>
                      </a:lnTo>
                      <a:lnTo>
                        <a:pt x="65" y="37"/>
                      </a:lnTo>
                      <a:lnTo>
                        <a:pt x="66" y="36"/>
                      </a:lnTo>
                      <a:lnTo>
                        <a:pt x="67" y="35"/>
                      </a:lnTo>
                      <a:lnTo>
                        <a:pt x="67" y="34"/>
                      </a:lnTo>
                      <a:lnTo>
                        <a:pt x="67" y="33"/>
                      </a:lnTo>
                      <a:lnTo>
                        <a:pt x="69" y="29"/>
                      </a:lnTo>
                      <a:lnTo>
                        <a:pt x="69" y="30"/>
                      </a:lnTo>
                      <a:lnTo>
                        <a:pt x="69" y="31"/>
                      </a:lnTo>
                      <a:lnTo>
                        <a:pt x="69" y="32"/>
                      </a:lnTo>
                      <a:lnTo>
                        <a:pt x="69" y="33"/>
                      </a:lnTo>
                      <a:lnTo>
                        <a:pt x="69" y="34"/>
                      </a:lnTo>
                      <a:lnTo>
                        <a:pt x="69" y="33"/>
                      </a:lnTo>
                      <a:lnTo>
                        <a:pt x="70" y="32"/>
                      </a:lnTo>
                      <a:lnTo>
                        <a:pt x="71" y="31"/>
                      </a:lnTo>
                      <a:lnTo>
                        <a:pt x="72" y="30"/>
                      </a:lnTo>
                      <a:lnTo>
                        <a:pt x="73" y="29"/>
                      </a:lnTo>
                      <a:lnTo>
                        <a:pt x="73" y="30"/>
                      </a:lnTo>
                      <a:lnTo>
                        <a:pt x="74" y="30"/>
                      </a:lnTo>
                      <a:lnTo>
                        <a:pt x="75" y="29"/>
                      </a:lnTo>
                      <a:lnTo>
                        <a:pt x="76" y="28"/>
                      </a:lnTo>
                      <a:lnTo>
                        <a:pt x="76" y="30"/>
                      </a:lnTo>
                      <a:lnTo>
                        <a:pt x="76" y="29"/>
                      </a:lnTo>
                      <a:lnTo>
                        <a:pt x="76" y="28"/>
                      </a:lnTo>
                      <a:lnTo>
                        <a:pt x="75" y="28"/>
                      </a:lnTo>
                      <a:lnTo>
                        <a:pt x="76" y="29"/>
                      </a:lnTo>
                      <a:lnTo>
                        <a:pt x="76" y="30"/>
                      </a:lnTo>
                      <a:lnTo>
                        <a:pt x="77" y="30"/>
                      </a:lnTo>
                      <a:lnTo>
                        <a:pt x="77" y="31"/>
                      </a:lnTo>
                      <a:lnTo>
                        <a:pt x="78" y="32"/>
                      </a:lnTo>
                      <a:lnTo>
                        <a:pt x="78" y="33"/>
                      </a:lnTo>
                      <a:lnTo>
                        <a:pt x="79" y="32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0" y="31"/>
                      </a:lnTo>
                      <a:lnTo>
                        <a:pt x="80" y="32"/>
                      </a:lnTo>
                      <a:lnTo>
                        <a:pt x="80" y="33"/>
                      </a:lnTo>
                      <a:lnTo>
                        <a:pt x="80" y="32"/>
                      </a:lnTo>
                      <a:lnTo>
                        <a:pt x="80" y="31"/>
                      </a:lnTo>
                      <a:lnTo>
                        <a:pt x="81" y="31"/>
                      </a:lnTo>
                      <a:lnTo>
                        <a:pt x="82" y="31"/>
                      </a:lnTo>
                      <a:lnTo>
                        <a:pt x="83" y="31"/>
                      </a:lnTo>
                      <a:lnTo>
                        <a:pt x="83" y="30"/>
                      </a:lnTo>
                      <a:lnTo>
                        <a:pt x="83" y="29"/>
                      </a:lnTo>
                      <a:lnTo>
                        <a:pt x="83" y="30"/>
                      </a:lnTo>
                      <a:lnTo>
                        <a:pt x="83" y="31"/>
                      </a:lnTo>
                      <a:lnTo>
                        <a:pt x="84" y="33"/>
                      </a:lnTo>
                      <a:lnTo>
                        <a:pt x="84" y="34"/>
                      </a:lnTo>
                      <a:lnTo>
                        <a:pt x="85" y="36"/>
                      </a:lnTo>
                      <a:lnTo>
                        <a:pt x="86" y="36"/>
                      </a:lnTo>
                      <a:lnTo>
                        <a:pt x="87" y="37"/>
                      </a:lnTo>
                      <a:lnTo>
                        <a:pt x="88" y="37"/>
                      </a:lnTo>
                      <a:lnTo>
                        <a:pt x="87" y="36"/>
                      </a:lnTo>
                      <a:lnTo>
                        <a:pt x="86" y="35"/>
                      </a:lnTo>
                      <a:lnTo>
                        <a:pt x="86" y="34"/>
                      </a:lnTo>
                      <a:lnTo>
                        <a:pt x="85" y="33"/>
                      </a:lnTo>
                      <a:lnTo>
                        <a:pt x="85" y="32"/>
                      </a:lnTo>
                      <a:lnTo>
                        <a:pt x="85" y="31"/>
                      </a:lnTo>
                      <a:lnTo>
                        <a:pt x="85" y="30"/>
                      </a:lnTo>
                      <a:lnTo>
                        <a:pt x="86" y="29"/>
                      </a:lnTo>
                      <a:lnTo>
                        <a:pt x="86" y="28"/>
                      </a:lnTo>
                      <a:lnTo>
                        <a:pt x="87" y="29"/>
                      </a:lnTo>
                      <a:lnTo>
                        <a:pt x="87" y="31"/>
                      </a:lnTo>
                      <a:lnTo>
                        <a:pt x="88" y="30"/>
                      </a:lnTo>
                      <a:lnTo>
                        <a:pt x="88" y="29"/>
                      </a:lnTo>
                      <a:lnTo>
                        <a:pt x="89" y="29"/>
                      </a:lnTo>
                      <a:lnTo>
                        <a:pt x="90" y="29"/>
                      </a:lnTo>
                      <a:lnTo>
                        <a:pt x="90" y="30"/>
                      </a:lnTo>
                      <a:lnTo>
                        <a:pt x="91" y="30"/>
                      </a:lnTo>
                      <a:lnTo>
                        <a:pt x="92" y="29"/>
                      </a:lnTo>
                      <a:lnTo>
                        <a:pt x="93" y="29"/>
                      </a:lnTo>
                      <a:lnTo>
                        <a:pt x="94" y="30"/>
                      </a:lnTo>
                      <a:lnTo>
                        <a:pt x="94" y="31"/>
                      </a:lnTo>
                      <a:lnTo>
                        <a:pt x="94" y="30"/>
                      </a:lnTo>
                      <a:lnTo>
                        <a:pt x="95" y="29"/>
                      </a:lnTo>
                      <a:lnTo>
                        <a:pt x="95" y="30"/>
                      </a:lnTo>
                      <a:lnTo>
                        <a:pt x="95" y="31"/>
                      </a:lnTo>
                      <a:lnTo>
                        <a:pt x="96" y="32"/>
                      </a:lnTo>
                      <a:lnTo>
                        <a:pt x="96" y="34"/>
                      </a:lnTo>
                      <a:lnTo>
                        <a:pt x="96" y="33"/>
                      </a:lnTo>
                      <a:lnTo>
                        <a:pt x="96" y="32"/>
                      </a:lnTo>
                      <a:lnTo>
                        <a:pt x="97" y="32"/>
                      </a:lnTo>
                      <a:lnTo>
                        <a:pt x="97" y="31"/>
                      </a:lnTo>
                      <a:lnTo>
                        <a:pt x="97" y="30"/>
                      </a:lnTo>
                      <a:lnTo>
                        <a:pt x="98" y="29"/>
                      </a:lnTo>
                      <a:lnTo>
                        <a:pt x="98" y="28"/>
                      </a:lnTo>
                      <a:lnTo>
                        <a:pt x="99" y="28"/>
                      </a:lnTo>
                      <a:lnTo>
                        <a:pt x="99" y="29"/>
                      </a:lnTo>
                      <a:lnTo>
                        <a:pt x="99" y="30"/>
                      </a:lnTo>
                      <a:lnTo>
                        <a:pt x="101" y="27"/>
                      </a:lnTo>
                      <a:lnTo>
                        <a:pt x="102" y="27"/>
                      </a:lnTo>
                      <a:lnTo>
                        <a:pt x="102" y="26"/>
                      </a:lnTo>
                      <a:lnTo>
                        <a:pt x="102" y="25"/>
                      </a:lnTo>
                      <a:lnTo>
                        <a:pt x="103" y="26"/>
                      </a:lnTo>
                      <a:lnTo>
                        <a:pt x="104" y="27"/>
                      </a:lnTo>
                      <a:lnTo>
                        <a:pt x="105" y="27"/>
                      </a:lnTo>
                      <a:lnTo>
                        <a:pt x="106" y="27"/>
                      </a:lnTo>
                      <a:lnTo>
                        <a:pt x="106" y="28"/>
                      </a:lnTo>
                      <a:lnTo>
                        <a:pt x="107" y="28"/>
                      </a:lnTo>
                      <a:lnTo>
                        <a:pt x="106" y="28"/>
                      </a:lnTo>
                      <a:lnTo>
                        <a:pt x="106" y="27"/>
                      </a:lnTo>
                      <a:lnTo>
                        <a:pt x="106" y="26"/>
                      </a:lnTo>
                      <a:lnTo>
                        <a:pt x="106" y="25"/>
                      </a:lnTo>
                      <a:lnTo>
                        <a:pt x="106" y="24"/>
                      </a:lnTo>
                      <a:lnTo>
                        <a:pt x="107" y="24"/>
                      </a:lnTo>
                      <a:lnTo>
                        <a:pt x="108" y="25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4"/>
                      </a:lnTo>
                      <a:lnTo>
                        <a:pt x="107" y="23"/>
                      </a:lnTo>
                      <a:lnTo>
                        <a:pt x="107" y="21"/>
                      </a:lnTo>
                      <a:lnTo>
                        <a:pt x="108" y="22"/>
                      </a:lnTo>
                      <a:lnTo>
                        <a:pt x="108" y="23"/>
                      </a:lnTo>
                      <a:lnTo>
                        <a:pt x="109" y="23"/>
                      </a:lnTo>
                      <a:lnTo>
                        <a:pt x="109" y="24"/>
                      </a:lnTo>
                      <a:lnTo>
                        <a:pt x="109" y="23"/>
                      </a:lnTo>
                      <a:lnTo>
                        <a:pt x="109" y="22"/>
                      </a:lnTo>
                      <a:lnTo>
                        <a:pt x="109" y="21"/>
                      </a:lnTo>
                      <a:lnTo>
                        <a:pt x="110" y="21"/>
                      </a:lnTo>
                      <a:lnTo>
                        <a:pt x="110" y="20"/>
                      </a:lnTo>
                      <a:lnTo>
                        <a:pt x="109" y="19"/>
                      </a:lnTo>
                      <a:lnTo>
                        <a:pt x="108" y="18"/>
                      </a:lnTo>
                      <a:lnTo>
                        <a:pt x="111" y="15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5" name="Freeform 1056"/>
                <p:cNvSpPr>
                  <a:spLocks/>
                </p:cNvSpPr>
                <p:nvPr/>
              </p:nvSpPr>
              <p:spPr bwMode="auto">
                <a:xfrm>
                  <a:off x="1279" y="2414"/>
                  <a:ext cx="118" cy="72"/>
                </a:xfrm>
                <a:custGeom>
                  <a:avLst/>
                  <a:gdLst/>
                  <a:ahLst/>
                  <a:cxnLst>
                    <a:cxn ang="0">
                      <a:pos x="113" y="8"/>
                    </a:cxn>
                    <a:cxn ang="0">
                      <a:pos x="110" y="17"/>
                    </a:cxn>
                    <a:cxn ang="0">
                      <a:pos x="108" y="20"/>
                    </a:cxn>
                    <a:cxn ang="0">
                      <a:pos x="104" y="21"/>
                    </a:cxn>
                    <a:cxn ang="0">
                      <a:pos x="100" y="23"/>
                    </a:cxn>
                    <a:cxn ang="0">
                      <a:pos x="95" y="25"/>
                    </a:cxn>
                    <a:cxn ang="0">
                      <a:pos x="91" y="24"/>
                    </a:cxn>
                    <a:cxn ang="0">
                      <a:pos x="86" y="24"/>
                    </a:cxn>
                    <a:cxn ang="0">
                      <a:pos x="82" y="14"/>
                    </a:cxn>
                    <a:cxn ang="0">
                      <a:pos x="82" y="10"/>
                    </a:cxn>
                    <a:cxn ang="0">
                      <a:pos x="82" y="1"/>
                    </a:cxn>
                    <a:cxn ang="0">
                      <a:pos x="78" y="8"/>
                    </a:cxn>
                    <a:cxn ang="0">
                      <a:pos x="74" y="10"/>
                    </a:cxn>
                    <a:cxn ang="0">
                      <a:pos x="74" y="16"/>
                    </a:cxn>
                    <a:cxn ang="0">
                      <a:pos x="72" y="20"/>
                    </a:cxn>
                    <a:cxn ang="0">
                      <a:pos x="60" y="23"/>
                    </a:cxn>
                    <a:cxn ang="0">
                      <a:pos x="56" y="24"/>
                    </a:cxn>
                    <a:cxn ang="0">
                      <a:pos x="50" y="26"/>
                    </a:cxn>
                    <a:cxn ang="0">
                      <a:pos x="44" y="30"/>
                    </a:cxn>
                    <a:cxn ang="0">
                      <a:pos x="38" y="30"/>
                    </a:cxn>
                    <a:cxn ang="0">
                      <a:pos x="21" y="29"/>
                    </a:cxn>
                    <a:cxn ang="0">
                      <a:pos x="20" y="32"/>
                    </a:cxn>
                    <a:cxn ang="0">
                      <a:pos x="13" y="40"/>
                    </a:cxn>
                    <a:cxn ang="0">
                      <a:pos x="9" y="44"/>
                    </a:cxn>
                    <a:cxn ang="0">
                      <a:pos x="3" y="50"/>
                    </a:cxn>
                    <a:cxn ang="0">
                      <a:pos x="0" y="61"/>
                    </a:cxn>
                    <a:cxn ang="0">
                      <a:pos x="3" y="66"/>
                    </a:cxn>
                    <a:cxn ang="0">
                      <a:pos x="4" y="65"/>
                    </a:cxn>
                    <a:cxn ang="0">
                      <a:pos x="8" y="63"/>
                    </a:cxn>
                    <a:cxn ang="0">
                      <a:pos x="12" y="64"/>
                    </a:cxn>
                    <a:cxn ang="0">
                      <a:pos x="15" y="65"/>
                    </a:cxn>
                    <a:cxn ang="0">
                      <a:pos x="21" y="69"/>
                    </a:cxn>
                    <a:cxn ang="0">
                      <a:pos x="33" y="71"/>
                    </a:cxn>
                    <a:cxn ang="0">
                      <a:pos x="29" y="67"/>
                    </a:cxn>
                    <a:cxn ang="0">
                      <a:pos x="28" y="59"/>
                    </a:cxn>
                    <a:cxn ang="0">
                      <a:pos x="30" y="59"/>
                    </a:cxn>
                    <a:cxn ang="0">
                      <a:pos x="32" y="51"/>
                    </a:cxn>
                    <a:cxn ang="0">
                      <a:pos x="35" y="50"/>
                    </a:cxn>
                    <a:cxn ang="0">
                      <a:pos x="41" y="50"/>
                    </a:cxn>
                    <a:cxn ang="0">
                      <a:pos x="44" y="50"/>
                    </a:cxn>
                    <a:cxn ang="0">
                      <a:pos x="48" y="43"/>
                    </a:cxn>
                    <a:cxn ang="0">
                      <a:pos x="51" y="42"/>
                    </a:cxn>
                    <a:cxn ang="0">
                      <a:pos x="54" y="42"/>
                    </a:cxn>
                    <a:cxn ang="0">
                      <a:pos x="54" y="40"/>
                    </a:cxn>
                    <a:cxn ang="0">
                      <a:pos x="58" y="39"/>
                    </a:cxn>
                    <a:cxn ang="0">
                      <a:pos x="63" y="39"/>
                    </a:cxn>
                    <a:cxn ang="0">
                      <a:pos x="69" y="40"/>
                    </a:cxn>
                    <a:cxn ang="0">
                      <a:pos x="73" y="35"/>
                    </a:cxn>
                    <a:cxn ang="0">
                      <a:pos x="77" y="33"/>
                    </a:cxn>
                    <a:cxn ang="0">
                      <a:pos x="80" y="32"/>
                    </a:cxn>
                    <a:cxn ang="0">
                      <a:pos x="84" y="33"/>
                    </a:cxn>
                    <a:cxn ang="0">
                      <a:pos x="87" y="34"/>
                    </a:cxn>
                    <a:cxn ang="0">
                      <a:pos x="90" y="39"/>
                    </a:cxn>
                    <a:cxn ang="0">
                      <a:pos x="90" y="35"/>
                    </a:cxn>
                    <a:cxn ang="0">
                      <a:pos x="93" y="32"/>
                    </a:cxn>
                    <a:cxn ang="0">
                      <a:pos x="99" y="34"/>
                    </a:cxn>
                    <a:cxn ang="0">
                      <a:pos x="101" y="35"/>
                    </a:cxn>
                    <a:cxn ang="0">
                      <a:pos x="104" y="33"/>
                    </a:cxn>
                    <a:cxn ang="0">
                      <a:pos x="110" y="29"/>
                    </a:cxn>
                    <a:cxn ang="0">
                      <a:pos x="112" y="28"/>
                    </a:cxn>
                    <a:cxn ang="0">
                      <a:pos x="113" y="25"/>
                    </a:cxn>
                    <a:cxn ang="0">
                      <a:pos x="115" y="23"/>
                    </a:cxn>
                  </a:cxnLst>
                  <a:rect l="0" t="0" r="r" b="b"/>
                  <a:pathLst>
                    <a:path w="118" h="72">
                      <a:moveTo>
                        <a:pt x="114" y="13"/>
                      </a:moveTo>
                      <a:lnTo>
                        <a:pt x="114" y="12"/>
                      </a:lnTo>
                      <a:lnTo>
                        <a:pt x="114" y="11"/>
                      </a:lnTo>
                      <a:lnTo>
                        <a:pt x="113" y="10"/>
                      </a:lnTo>
                      <a:lnTo>
                        <a:pt x="114" y="9"/>
                      </a:lnTo>
                      <a:lnTo>
                        <a:pt x="114" y="8"/>
                      </a:lnTo>
                      <a:lnTo>
                        <a:pt x="114" y="7"/>
                      </a:lnTo>
                      <a:lnTo>
                        <a:pt x="113" y="8"/>
                      </a:lnTo>
                      <a:lnTo>
                        <a:pt x="113" y="9"/>
                      </a:lnTo>
                      <a:lnTo>
                        <a:pt x="113" y="10"/>
                      </a:lnTo>
                      <a:lnTo>
                        <a:pt x="112" y="11"/>
                      </a:lnTo>
                      <a:lnTo>
                        <a:pt x="112" y="16"/>
                      </a:lnTo>
                      <a:lnTo>
                        <a:pt x="111" y="14"/>
                      </a:lnTo>
                      <a:lnTo>
                        <a:pt x="111" y="15"/>
                      </a:lnTo>
                      <a:lnTo>
                        <a:pt x="110" y="16"/>
                      </a:lnTo>
                      <a:lnTo>
                        <a:pt x="110" y="17"/>
                      </a:lnTo>
                      <a:lnTo>
                        <a:pt x="110" y="16"/>
                      </a:lnTo>
                      <a:lnTo>
                        <a:pt x="109" y="15"/>
                      </a:lnTo>
                      <a:lnTo>
                        <a:pt x="109" y="16"/>
                      </a:lnTo>
                      <a:lnTo>
                        <a:pt x="110" y="17"/>
                      </a:lnTo>
                      <a:lnTo>
                        <a:pt x="109" y="17"/>
                      </a:lnTo>
                      <a:lnTo>
                        <a:pt x="109" y="18"/>
                      </a:lnTo>
                      <a:lnTo>
                        <a:pt x="109" y="19"/>
                      </a:lnTo>
                      <a:lnTo>
                        <a:pt x="108" y="20"/>
                      </a:lnTo>
                      <a:lnTo>
                        <a:pt x="107" y="20"/>
                      </a:lnTo>
                      <a:lnTo>
                        <a:pt x="106" y="20"/>
                      </a:lnTo>
                      <a:lnTo>
                        <a:pt x="105" y="20"/>
                      </a:lnTo>
                      <a:lnTo>
                        <a:pt x="104" y="19"/>
                      </a:lnTo>
                      <a:lnTo>
                        <a:pt x="103" y="19"/>
                      </a:lnTo>
                      <a:lnTo>
                        <a:pt x="103" y="20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2"/>
                      </a:lnTo>
                      <a:lnTo>
                        <a:pt x="103" y="22"/>
                      </a:lnTo>
                      <a:lnTo>
                        <a:pt x="102" y="22"/>
                      </a:lnTo>
                      <a:lnTo>
                        <a:pt x="101" y="22"/>
                      </a:lnTo>
                      <a:lnTo>
                        <a:pt x="101" y="23"/>
                      </a:lnTo>
                      <a:lnTo>
                        <a:pt x="101" y="24"/>
                      </a:lnTo>
                      <a:lnTo>
                        <a:pt x="100" y="24"/>
                      </a:lnTo>
                      <a:lnTo>
                        <a:pt x="100" y="23"/>
                      </a:lnTo>
                      <a:lnTo>
                        <a:pt x="99" y="24"/>
                      </a:lnTo>
                      <a:lnTo>
                        <a:pt x="99" y="25"/>
                      </a:lnTo>
                      <a:lnTo>
                        <a:pt x="98" y="25"/>
                      </a:lnTo>
                      <a:lnTo>
                        <a:pt x="97" y="25"/>
                      </a:lnTo>
                      <a:lnTo>
                        <a:pt x="97" y="24"/>
                      </a:lnTo>
                      <a:lnTo>
                        <a:pt x="96" y="25"/>
                      </a:lnTo>
                      <a:lnTo>
                        <a:pt x="95" y="24"/>
                      </a:lnTo>
                      <a:lnTo>
                        <a:pt x="95" y="25"/>
                      </a:lnTo>
                      <a:lnTo>
                        <a:pt x="95" y="26"/>
                      </a:lnTo>
                      <a:lnTo>
                        <a:pt x="94" y="26"/>
                      </a:lnTo>
                      <a:lnTo>
                        <a:pt x="93" y="25"/>
                      </a:lnTo>
                      <a:lnTo>
                        <a:pt x="92" y="25"/>
                      </a:lnTo>
                      <a:lnTo>
                        <a:pt x="91" y="23"/>
                      </a:lnTo>
                      <a:lnTo>
                        <a:pt x="91" y="22"/>
                      </a:lnTo>
                      <a:lnTo>
                        <a:pt x="91" y="23"/>
                      </a:lnTo>
                      <a:lnTo>
                        <a:pt x="91" y="24"/>
                      </a:lnTo>
                      <a:lnTo>
                        <a:pt x="91" y="25"/>
                      </a:lnTo>
                      <a:lnTo>
                        <a:pt x="90" y="25"/>
                      </a:lnTo>
                      <a:lnTo>
                        <a:pt x="89" y="25"/>
                      </a:lnTo>
                      <a:lnTo>
                        <a:pt x="88" y="25"/>
                      </a:lnTo>
                      <a:lnTo>
                        <a:pt x="88" y="27"/>
                      </a:lnTo>
                      <a:lnTo>
                        <a:pt x="87" y="26"/>
                      </a:lnTo>
                      <a:lnTo>
                        <a:pt x="87" y="25"/>
                      </a:lnTo>
                      <a:lnTo>
                        <a:pt x="86" y="24"/>
                      </a:lnTo>
                      <a:lnTo>
                        <a:pt x="85" y="23"/>
                      </a:lnTo>
                      <a:lnTo>
                        <a:pt x="84" y="22"/>
                      </a:lnTo>
                      <a:lnTo>
                        <a:pt x="84" y="21"/>
                      </a:lnTo>
                      <a:lnTo>
                        <a:pt x="83" y="20"/>
                      </a:lnTo>
                      <a:lnTo>
                        <a:pt x="83" y="19"/>
                      </a:lnTo>
                      <a:lnTo>
                        <a:pt x="82" y="16"/>
                      </a:lnTo>
                      <a:lnTo>
                        <a:pt x="82" y="15"/>
                      </a:lnTo>
                      <a:lnTo>
                        <a:pt x="82" y="14"/>
                      </a:lnTo>
                      <a:lnTo>
                        <a:pt x="82" y="13"/>
                      </a:lnTo>
                      <a:lnTo>
                        <a:pt x="82" y="12"/>
                      </a:lnTo>
                      <a:lnTo>
                        <a:pt x="82" y="11"/>
                      </a:lnTo>
                      <a:lnTo>
                        <a:pt x="82" y="10"/>
                      </a:lnTo>
                      <a:lnTo>
                        <a:pt x="82" y="9"/>
                      </a:lnTo>
                      <a:lnTo>
                        <a:pt x="82" y="8"/>
                      </a:lnTo>
                      <a:lnTo>
                        <a:pt x="82" y="9"/>
                      </a:lnTo>
                      <a:lnTo>
                        <a:pt x="82" y="10"/>
                      </a:lnTo>
                      <a:lnTo>
                        <a:pt x="81" y="11"/>
                      </a:lnTo>
                      <a:lnTo>
                        <a:pt x="81" y="12"/>
                      </a:lnTo>
                      <a:lnTo>
                        <a:pt x="80" y="10"/>
                      </a:lnTo>
                      <a:lnTo>
                        <a:pt x="80" y="9"/>
                      </a:lnTo>
                      <a:lnTo>
                        <a:pt x="80" y="7"/>
                      </a:lnTo>
                      <a:lnTo>
                        <a:pt x="80" y="5"/>
                      </a:lnTo>
                      <a:lnTo>
                        <a:pt x="81" y="3"/>
                      </a:lnTo>
                      <a:lnTo>
                        <a:pt x="82" y="1"/>
                      </a:lnTo>
                      <a:lnTo>
                        <a:pt x="83" y="0"/>
                      </a:lnTo>
                      <a:lnTo>
                        <a:pt x="84" y="0"/>
                      </a:lnTo>
                      <a:lnTo>
                        <a:pt x="83" y="1"/>
                      </a:lnTo>
                      <a:lnTo>
                        <a:pt x="81" y="2"/>
                      </a:lnTo>
                      <a:lnTo>
                        <a:pt x="80" y="4"/>
                      </a:lnTo>
                      <a:lnTo>
                        <a:pt x="79" y="5"/>
                      </a:lnTo>
                      <a:lnTo>
                        <a:pt x="78" y="6"/>
                      </a:lnTo>
                      <a:lnTo>
                        <a:pt x="78" y="8"/>
                      </a:lnTo>
                      <a:lnTo>
                        <a:pt x="78" y="10"/>
                      </a:lnTo>
                      <a:lnTo>
                        <a:pt x="77" y="13"/>
                      </a:lnTo>
                      <a:lnTo>
                        <a:pt x="76" y="10"/>
                      </a:lnTo>
                      <a:lnTo>
                        <a:pt x="76" y="11"/>
                      </a:lnTo>
                      <a:lnTo>
                        <a:pt x="75" y="12"/>
                      </a:lnTo>
                      <a:lnTo>
                        <a:pt x="75" y="11"/>
                      </a:lnTo>
                      <a:lnTo>
                        <a:pt x="74" y="11"/>
                      </a:lnTo>
                      <a:lnTo>
                        <a:pt x="74" y="10"/>
                      </a:lnTo>
                      <a:lnTo>
                        <a:pt x="74" y="9"/>
                      </a:lnTo>
                      <a:lnTo>
                        <a:pt x="74" y="8"/>
                      </a:lnTo>
                      <a:lnTo>
                        <a:pt x="74" y="7"/>
                      </a:lnTo>
                      <a:lnTo>
                        <a:pt x="74" y="8"/>
                      </a:lnTo>
                      <a:lnTo>
                        <a:pt x="74" y="9"/>
                      </a:lnTo>
                      <a:lnTo>
                        <a:pt x="73" y="10"/>
                      </a:lnTo>
                      <a:lnTo>
                        <a:pt x="74" y="13"/>
                      </a:lnTo>
                      <a:lnTo>
                        <a:pt x="74" y="16"/>
                      </a:lnTo>
                      <a:lnTo>
                        <a:pt x="74" y="18"/>
                      </a:lnTo>
                      <a:lnTo>
                        <a:pt x="74" y="20"/>
                      </a:lnTo>
                      <a:lnTo>
                        <a:pt x="74" y="21"/>
                      </a:lnTo>
                      <a:lnTo>
                        <a:pt x="74" y="22"/>
                      </a:lnTo>
                      <a:lnTo>
                        <a:pt x="73" y="23"/>
                      </a:lnTo>
                      <a:lnTo>
                        <a:pt x="73" y="22"/>
                      </a:lnTo>
                      <a:lnTo>
                        <a:pt x="73" y="20"/>
                      </a:lnTo>
                      <a:lnTo>
                        <a:pt x="72" y="20"/>
                      </a:lnTo>
                      <a:lnTo>
                        <a:pt x="71" y="20"/>
                      </a:lnTo>
                      <a:lnTo>
                        <a:pt x="70" y="21"/>
                      </a:lnTo>
                      <a:lnTo>
                        <a:pt x="68" y="22"/>
                      </a:lnTo>
                      <a:lnTo>
                        <a:pt x="66" y="23"/>
                      </a:lnTo>
                      <a:lnTo>
                        <a:pt x="62" y="23"/>
                      </a:lnTo>
                      <a:lnTo>
                        <a:pt x="58" y="22"/>
                      </a:lnTo>
                      <a:lnTo>
                        <a:pt x="59" y="23"/>
                      </a:lnTo>
                      <a:lnTo>
                        <a:pt x="60" y="23"/>
                      </a:lnTo>
                      <a:lnTo>
                        <a:pt x="61" y="24"/>
                      </a:lnTo>
                      <a:lnTo>
                        <a:pt x="61" y="25"/>
                      </a:lnTo>
                      <a:lnTo>
                        <a:pt x="60" y="25"/>
                      </a:lnTo>
                      <a:lnTo>
                        <a:pt x="59" y="25"/>
                      </a:lnTo>
                      <a:lnTo>
                        <a:pt x="59" y="24"/>
                      </a:lnTo>
                      <a:lnTo>
                        <a:pt x="58" y="24"/>
                      </a:lnTo>
                      <a:lnTo>
                        <a:pt x="57" y="24"/>
                      </a:lnTo>
                      <a:lnTo>
                        <a:pt x="56" y="24"/>
                      </a:lnTo>
                      <a:lnTo>
                        <a:pt x="57" y="25"/>
                      </a:lnTo>
                      <a:lnTo>
                        <a:pt x="56" y="25"/>
                      </a:lnTo>
                      <a:lnTo>
                        <a:pt x="55" y="25"/>
                      </a:lnTo>
                      <a:lnTo>
                        <a:pt x="54" y="26"/>
                      </a:lnTo>
                      <a:lnTo>
                        <a:pt x="53" y="26"/>
                      </a:lnTo>
                      <a:lnTo>
                        <a:pt x="52" y="26"/>
                      </a:lnTo>
                      <a:lnTo>
                        <a:pt x="51" y="26"/>
                      </a:lnTo>
                      <a:lnTo>
                        <a:pt x="50" y="26"/>
                      </a:lnTo>
                      <a:lnTo>
                        <a:pt x="49" y="27"/>
                      </a:lnTo>
                      <a:lnTo>
                        <a:pt x="48" y="27"/>
                      </a:lnTo>
                      <a:lnTo>
                        <a:pt x="48" y="28"/>
                      </a:lnTo>
                      <a:lnTo>
                        <a:pt x="47" y="28"/>
                      </a:lnTo>
                      <a:lnTo>
                        <a:pt x="47" y="29"/>
                      </a:lnTo>
                      <a:lnTo>
                        <a:pt x="46" y="30"/>
                      </a:lnTo>
                      <a:lnTo>
                        <a:pt x="45" y="30"/>
                      </a:lnTo>
                      <a:lnTo>
                        <a:pt x="44" y="30"/>
                      </a:lnTo>
                      <a:lnTo>
                        <a:pt x="45" y="30"/>
                      </a:lnTo>
                      <a:lnTo>
                        <a:pt x="46" y="30"/>
                      </a:lnTo>
                      <a:lnTo>
                        <a:pt x="44" y="30"/>
                      </a:lnTo>
                      <a:lnTo>
                        <a:pt x="43" y="30"/>
                      </a:lnTo>
                      <a:lnTo>
                        <a:pt x="42" y="30"/>
                      </a:lnTo>
                      <a:lnTo>
                        <a:pt x="40" y="30"/>
                      </a:lnTo>
                      <a:lnTo>
                        <a:pt x="39" y="30"/>
                      </a:lnTo>
                      <a:lnTo>
                        <a:pt x="38" y="30"/>
                      </a:lnTo>
                      <a:lnTo>
                        <a:pt x="37" y="30"/>
                      </a:lnTo>
                      <a:lnTo>
                        <a:pt x="37" y="29"/>
                      </a:lnTo>
                      <a:lnTo>
                        <a:pt x="35" y="29"/>
                      </a:lnTo>
                      <a:lnTo>
                        <a:pt x="32" y="29"/>
                      </a:lnTo>
                      <a:lnTo>
                        <a:pt x="29" y="29"/>
                      </a:lnTo>
                      <a:lnTo>
                        <a:pt x="26" y="29"/>
                      </a:lnTo>
                      <a:lnTo>
                        <a:pt x="23" y="29"/>
                      </a:lnTo>
                      <a:lnTo>
                        <a:pt x="21" y="29"/>
                      </a:lnTo>
                      <a:lnTo>
                        <a:pt x="19" y="29"/>
                      </a:lnTo>
                      <a:lnTo>
                        <a:pt x="18" y="29"/>
                      </a:lnTo>
                      <a:lnTo>
                        <a:pt x="20" y="30"/>
                      </a:lnTo>
                      <a:lnTo>
                        <a:pt x="21" y="30"/>
                      </a:lnTo>
                      <a:lnTo>
                        <a:pt x="21" y="31"/>
                      </a:lnTo>
                      <a:lnTo>
                        <a:pt x="20" y="31"/>
                      </a:lnTo>
                      <a:lnTo>
                        <a:pt x="19" y="31"/>
                      </a:lnTo>
                      <a:lnTo>
                        <a:pt x="20" y="32"/>
                      </a:lnTo>
                      <a:lnTo>
                        <a:pt x="17" y="32"/>
                      </a:lnTo>
                      <a:lnTo>
                        <a:pt x="17" y="33"/>
                      </a:lnTo>
                      <a:lnTo>
                        <a:pt x="17" y="34"/>
                      </a:lnTo>
                      <a:lnTo>
                        <a:pt x="17" y="38"/>
                      </a:lnTo>
                      <a:lnTo>
                        <a:pt x="16" y="39"/>
                      </a:lnTo>
                      <a:lnTo>
                        <a:pt x="15" y="39"/>
                      </a:lnTo>
                      <a:lnTo>
                        <a:pt x="14" y="39"/>
                      </a:lnTo>
                      <a:lnTo>
                        <a:pt x="13" y="40"/>
                      </a:lnTo>
                      <a:lnTo>
                        <a:pt x="13" y="41"/>
                      </a:lnTo>
                      <a:lnTo>
                        <a:pt x="13" y="42"/>
                      </a:lnTo>
                      <a:lnTo>
                        <a:pt x="13" y="43"/>
                      </a:lnTo>
                      <a:lnTo>
                        <a:pt x="12" y="43"/>
                      </a:lnTo>
                      <a:lnTo>
                        <a:pt x="11" y="42"/>
                      </a:lnTo>
                      <a:lnTo>
                        <a:pt x="10" y="42"/>
                      </a:lnTo>
                      <a:lnTo>
                        <a:pt x="10" y="43"/>
                      </a:lnTo>
                      <a:lnTo>
                        <a:pt x="9" y="44"/>
                      </a:lnTo>
                      <a:lnTo>
                        <a:pt x="9" y="45"/>
                      </a:lnTo>
                      <a:lnTo>
                        <a:pt x="8" y="45"/>
                      </a:lnTo>
                      <a:lnTo>
                        <a:pt x="7" y="46"/>
                      </a:lnTo>
                      <a:lnTo>
                        <a:pt x="6" y="46"/>
                      </a:lnTo>
                      <a:lnTo>
                        <a:pt x="5" y="48"/>
                      </a:lnTo>
                      <a:lnTo>
                        <a:pt x="5" y="49"/>
                      </a:lnTo>
                      <a:lnTo>
                        <a:pt x="4" y="50"/>
                      </a:lnTo>
                      <a:lnTo>
                        <a:pt x="3" y="50"/>
                      </a:lnTo>
                      <a:lnTo>
                        <a:pt x="3" y="51"/>
                      </a:lnTo>
                      <a:lnTo>
                        <a:pt x="2" y="51"/>
                      </a:lnTo>
                      <a:lnTo>
                        <a:pt x="1" y="51"/>
                      </a:lnTo>
                      <a:lnTo>
                        <a:pt x="3" y="51"/>
                      </a:lnTo>
                      <a:lnTo>
                        <a:pt x="0" y="56"/>
                      </a:lnTo>
                      <a:lnTo>
                        <a:pt x="1" y="58"/>
                      </a:lnTo>
                      <a:lnTo>
                        <a:pt x="0" y="59"/>
                      </a:lnTo>
                      <a:lnTo>
                        <a:pt x="0" y="61"/>
                      </a:lnTo>
                      <a:lnTo>
                        <a:pt x="1" y="62"/>
                      </a:lnTo>
                      <a:lnTo>
                        <a:pt x="1" y="63"/>
                      </a:lnTo>
                      <a:lnTo>
                        <a:pt x="1" y="64"/>
                      </a:lnTo>
                      <a:lnTo>
                        <a:pt x="2" y="65"/>
                      </a:lnTo>
                      <a:lnTo>
                        <a:pt x="3" y="67"/>
                      </a:lnTo>
                      <a:lnTo>
                        <a:pt x="3" y="68"/>
                      </a:lnTo>
                      <a:lnTo>
                        <a:pt x="3" y="67"/>
                      </a:lnTo>
                      <a:lnTo>
                        <a:pt x="3" y="66"/>
                      </a:lnTo>
                      <a:lnTo>
                        <a:pt x="3" y="65"/>
                      </a:lnTo>
                      <a:lnTo>
                        <a:pt x="3" y="64"/>
                      </a:lnTo>
                      <a:lnTo>
                        <a:pt x="2" y="63"/>
                      </a:lnTo>
                      <a:lnTo>
                        <a:pt x="2" y="62"/>
                      </a:lnTo>
                      <a:lnTo>
                        <a:pt x="3" y="62"/>
                      </a:lnTo>
                      <a:lnTo>
                        <a:pt x="4" y="63"/>
                      </a:lnTo>
                      <a:lnTo>
                        <a:pt x="4" y="64"/>
                      </a:lnTo>
                      <a:lnTo>
                        <a:pt x="4" y="65"/>
                      </a:lnTo>
                      <a:lnTo>
                        <a:pt x="5" y="64"/>
                      </a:lnTo>
                      <a:lnTo>
                        <a:pt x="6" y="63"/>
                      </a:lnTo>
                      <a:lnTo>
                        <a:pt x="6" y="62"/>
                      </a:lnTo>
                      <a:lnTo>
                        <a:pt x="7" y="62"/>
                      </a:lnTo>
                      <a:lnTo>
                        <a:pt x="7" y="63"/>
                      </a:lnTo>
                      <a:lnTo>
                        <a:pt x="7" y="64"/>
                      </a:lnTo>
                      <a:lnTo>
                        <a:pt x="7" y="63"/>
                      </a:lnTo>
                      <a:lnTo>
                        <a:pt x="8" y="63"/>
                      </a:lnTo>
                      <a:lnTo>
                        <a:pt x="8" y="62"/>
                      </a:lnTo>
                      <a:lnTo>
                        <a:pt x="8" y="63"/>
                      </a:lnTo>
                      <a:lnTo>
                        <a:pt x="9" y="63"/>
                      </a:lnTo>
                      <a:lnTo>
                        <a:pt x="10" y="64"/>
                      </a:lnTo>
                      <a:lnTo>
                        <a:pt x="10" y="65"/>
                      </a:lnTo>
                      <a:lnTo>
                        <a:pt x="10" y="66"/>
                      </a:lnTo>
                      <a:lnTo>
                        <a:pt x="11" y="65"/>
                      </a:lnTo>
                      <a:lnTo>
                        <a:pt x="12" y="64"/>
                      </a:lnTo>
                      <a:lnTo>
                        <a:pt x="12" y="63"/>
                      </a:lnTo>
                      <a:lnTo>
                        <a:pt x="13" y="62"/>
                      </a:lnTo>
                      <a:lnTo>
                        <a:pt x="13" y="61"/>
                      </a:lnTo>
                      <a:lnTo>
                        <a:pt x="14" y="62"/>
                      </a:lnTo>
                      <a:lnTo>
                        <a:pt x="14" y="63"/>
                      </a:lnTo>
                      <a:lnTo>
                        <a:pt x="14" y="64"/>
                      </a:lnTo>
                      <a:lnTo>
                        <a:pt x="14" y="65"/>
                      </a:lnTo>
                      <a:lnTo>
                        <a:pt x="15" y="65"/>
                      </a:lnTo>
                      <a:lnTo>
                        <a:pt x="15" y="66"/>
                      </a:lnTo>
                      <a:lnTo>
                        <a:pt x="15" y="67"/>
                      </a:lnTo>
                      <a:lnTo>
                        <a:pt x="15" y="68"/>
                      </a:lnTo>
                      <a:lnTo>
                        <a:pt x="16" y="67"/>
                      </a:lnTo>
                      <a:lnTo>
                        <a:pt x="17" y="68"/>
                      </a:lnTo>
                      <a:lnTo>
                        <a:pt x="19" y="68"/>
                      </a:lnTo>
                      <a:lnTo>
                        <a:pt x="20" y="68"/>
                      </a:lnTo>
                      <a:lnTo>
                        <a:pt x="21" y="69"/>
                      </a:lnTo>
                      <a:lnTo>
                        <a:pt x="22" y="68"/>
                      </a:lnTo>
                      <a:lnTo>
                        <a:pt x="24" y="68"/>
                      </a:lnTo>
                      <a:lnTo>
                        <a:pt x="25" y="69"/>
                      </a:lnTo>
                      <a:lnTo>
                        <a:pt x="27" y="70"/>
                      </a:lnTo>
                      <a:lnTo>
                        <a:pt x="29" y="70"/>
                      </a:lnTo>
                      <a:lnTo>
                        <a:pt x="31" y="71"/>
                      </a:lnTo>
                      <a:lnTo>
                        <a:pt x="32" y="71"/>
                      </a:lnTo>
                      <a:lnTo>
                        <a:pt x="33" y="71"/>
                      </a:lnTo>
                      <a:lnTo>
                        <a:pt x="33" y="70"/>
                      </a:lnTo>
                      <a:lnTo>
                        <a:pt x="34" y="69"/>
                      </a:lnTo>
                      <a:lnTo>
                        <a:pt x="34" y="68"/>
                      </a:lnTo>
                      <a:lnTo>
                        <a:pt x="32" y="67"/>
                      </a:lnTo>
                      <a:lnTo>
                        <a:pt x="32" y="68"/>
                      </a:lnTo>
                      <a:lnTo>
                        <a:pt x="30" y="68"/>
                      </a:lnTo>
                      <a:lnTo>
                        <a:pt x="29" y="68"/>
                      </a:lnTo>
                      <a:lnTo>
                        <a:pt x="29" y="67"/>
                      </a:lnTo>
                      <a:lnTo>
                        <a:pt x="28" y="66"/>
                      </a:lnTo>
                      <a:lnTo>
                        <a:pt x="28" y="65"/>
                      </a:lnTo>
                      <a:lnTo>
                        <a:pt x="27" y="64"/>
                      </a:lnTo>
                      <a:lnTo>
                        <a:pt x="27" y="63"/>
                      </a:lnTo>
                      <a:lnTo>
                        <a:pt x="27" y="62"/>
                      </a:lnTo>
                      <a:lnTo>
                        <a:pt x="32" y="65"/>
                      </a:lnTo>
                      <a:lnTo>
                        <a:pt x="27" y="60"/>
                      </a:lnTo>
                      <a:lnTo>
                        <a:pt x="28" y="59"/>
                      </a:lnTo>
                      <a:lnTo>
                        <a:pt x="28" y="57"/>
                      </a:lnTo>
                      <a:lnTo>
                        <a:pt x="28" y="56"/>
                      </a:lnTo>
                      <a:lnTo>
                        <a:pt x="29" y="55"/>
                      </a:lnTo>
                      <a:lnTo>
                        <a:pt x="29" y="56"/>
                      </a:lnTo>
                      <a:lnTo>
                        <a:pt x="30" y="56"/>
                      </a:lnTo>
                      <a:lnTo>
                        <a:pt x="30" y="57"/>
                      </a:lnTo>
                      <a:lnTo>
                        <a:pt x="30" y="58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1" y="61"/>
                      </a:lnTo>
                      <a:lnTo>
                        <a:pt x="31" y="60"/>
                      </a:lnTo>
                      <a:lnTo>
                        <a:pt x="31" y="58"/>
                      </a:lnTo>
                      <a:lnTo>
                        <a:pt x="31" y="56"/>
                      </a:lnTo>
                      <a:lnTo>
                        <a:pt x="31" y="54"/>
                      </a:lnTo>
                      <a:lnTo>
                        <a:pt x="32" y="52"/>
                      </a:lnTo>
                      <a:lnTo>
                        <a:pt x="32" y="51"/>
                      </a:lnTo>
                      <a:lnTo>
                        <a:pt x="32" y="50"/>
                      </a:lnTo>
                      <a:lnTo>
                        <a:pt x="33" y="49"/>
                      </a:lnTo>
                      <a:lnTo>
                        <a:pt x="33" y="50"/>
                      </a:lnTo>
                      <a:lnTo>
                        <a:pt x="33" y="51"/>
                      </a:lnTo>
                      <a:lnTo>
                        <a:pt x="33" y="52"/>
                      </a:lnTo>
                      <a:lnTo>
                        <a:pt x="37" y="56"/>
                      </a:lnTo>
                      <a:lnTo>
                        <a:pt x="34" y="50"/>
                      </a:lnTo>
                      <a:lnTo>
                        <a:pt x="35" y="50"/>
                      </a:lnTo>
                      <a:lnTo>
                        <a:pt x="36" y="50"/>
                      </a:lnTo>
                      <a:lnTo>
                        <a:pt x="37" y="50"/>
                      </a:lnTo>
                      <a:lnTo>
                        <a:pt x="38" y="50"/>
                      </a:lnTo>
                      <a:lnTo>
                        <a:pt x="38" y="51"/>
                      </a:lnTo>
                      <a:lnTo>
                        <a:pt x="39" y="50"/>
                      </a:lnTo>
                      <a:lnTo>
                        <a:pt x="40" y="50"/>
                      </a:lnTo>
                      <a:lnTo>
                        <a:pt x="41" y="49"/>
                      </a:lnTo>
                      <a:lnTo>
                        <a:pt x="41" y="50"/>
                      </a:lnTo>
                      <a:lnTo>
                        <a:pt x="42" y="50"/>
                      </a:lnTo>
                      <a:lnTo>
                        <a:pt x="42" y="49"/>
                      </a:lnTo>
                      <a:lnTo>
                        <a:pt x="43" y="48"/>
                      </a:lnTo>
                      <a:lnTo>
                        <a:pt x="44" y="48"/>
                      </a:lnTo>
                      <a:lnTo>
                        <a:pt x="44" y="49"/>
                      </a:lnTo>
                      <a:lnTo>
                        <a:pt x="44" y="50"/>
                      </a:lnTo>
                      <a:lnTo>
                        <a:pt x="44" y="51"/>
                      </a:lnTo>
                      <a:lnTo>
                        <a:pt x="44" y="50"/>
                      </a:lnTo>
                      <a:lnTo>
                        <a:pt x="45" y="49"/>
                      </a:lnTo>
                      <a:lnTo>
                        <a:pt x="46" y="48"/>
                      </a:lnTo>
                      <a:lnTo>
                        <a:pt x="46" y="47"/>
                      </a:lnTo>
                      <a:lnTo>
                        <a:pt x="46" y="46"/>
                      </a:lnTo>
                      <a:lnTo>
                        <a:pt x="47" y="44"/>
                      </a:lnTo>
                      <a:lnTo>
                        <a:pt x="47" y="43"/>
                      </a:lnTo>
                      <a:lnTo>
                        <a:pt x="48" y="42"/>
                      </a:lnTo>
                      <a:lnTo>
                        <a:pt x="48" y="43"/>
                      </a:lnTo>
                      <a:lnTo>
                        <a:pt x="49" y="44"/>
                      </a:lnTo>
                      <a:lnTo>
                        <a:pt x="49" y="45"/>
                      </a:lnTo>
                      <a:lnTo>
                        <a:pt x="49" y="46"/>
                      </a:lnTo>
                      <a:lnTo>
                        <a:pt x="49" y="45"/>
                      </a:lnTo>
                      <a:lnTo>
                        <a:pt x="50" y="44"/>
                      </a:lnTo>
                      <a:lnTo>
                        <a:pt x="50" y="43"/>
                      </a:lnTo>
                      <a:lnTo>
                        <a:pt x="50" y="42"/>
                      </a:lnTo>
                      <a:lnTo>
                        <a:pt x="51" y="42"/>
                      </a:lnTo>
                      <a:lnTo>
                        <a:pt x="51" y="41"/>
                      </a:lnTo>
                      <a:lnTo>
                        <a:pt x="51" y="40"/>
                      </a:lnTo>
                      <a:lnTo>
                        <a:pt x="51" y="39"/>
                      </a:lnTo>
                      <a:lnTo>
                        <a:pt x="52" y="38"/>
                      </a:lnTo>
                      <a:lnTo>
                        <a:pt x="52" y="39"/>
                      </a:lnTo>
                      <a:lnTo>
                        <a:pt x="53" y="40"/>
                      </a:lnTo>
                      <a:lnTo>
                        <a:pt x="53" y="41"/>
                      </a:lnTo>
                      <a:lnTo>
                        <a:pt x="54" y="42"/>
                      </a:lnTo>
                      <a:lnTo>
                        <a:pt x="54" y="43"/>
                      </a:lnTo>
                      <a:lnTo>
                        <a:pt x="55" y="43"/>
                      </a:lnTo>
                      <a:lnTo>
                        <a:pt x="56" y="44"/>
                      </a:lnTo>
                      <a:lnTo>
                        <a:pt x="57" y="44"/>
                      </a:lnTo>
                      <a:lnTo>
                        <a:pt x="57" y="43"/>
                      </a:lnTo>
                      <a:lnTo>
                        <a:pt x="56" y="42"/>
                      </a:lnTo>
                      <a:lnTo>
                        <a:pt x="55" y="41"/>
                      </a:lnTo>
                      <a:lnTo>
                        <a:pt x="54" y="40"/>
                      </a:lnTo>
                      <a:lnTo>
                        <a:pt x="54" y="39"/>
                      </a:lnTo>
                      <a:lnTo>
                        <a:pt x="55" y="39"/>
                      </a:lnTo>
                      <a:lnTo>
                        <a:pt x="55" y="38"/>
                      </a:lnTo>
                      <a:lnTo>
                        <a:pt x="56" y="38"/>
                      </a:lnTo>
                      <a:lnTo>
                        <a:pt x="57" y="38"/>
                      </a:lnTo>
                      <a:lnTo>
                        <a:pt x="57" y="39"/>
                      </a:lnTo>
                      <a:lnTo>
                        <a:pt x="58" y="40"/>
                      </a:lnTo>
                      <a:lnTo>
                        <a:pt x="58" y="39"/>
                      </a:lnTo>
                      <a:lnTo>
                        <a:pt x="59" y="38"/>
                      </a:lnTo>
                      <a:lnTo>
                        <a:pt x="60" y="37"/>
                      </a:lnTo>
                      <a:lnTo>
                        <a:pt x="61" y="37"/>
                      </a:lnTo>
                      <a:lnTo>
                        <a:pt x="61" y="38"/>
                      </a:lnTo>
                      <a:lnTo>
                        <a:pt x="61" y="39"/>
                      </a:lnTo>
                      <a:lnTo>
                        <a:pt x="61" y="40"/>
                      </a:lnTo>
                      <a:lnTo>
                        <a:pt x="62" y="39"/>
                      </a:lnTo>
                      <a:lnTo>
                        <a:pt x="63" y="39"/>
                      </a:lnTo>
                      <a:lnTo>
                        <a:pt x="64" y="39"/>
                      </a:lnTo>
                      <a:lnTo>
                        <a:pt x="65" y="39"/>
                      </a:lnTo>
                      <a:lnTo>
                        <a:pt x="65" y="41"/>
                      </a:lnTo>
                      <a:lnTo>
                        <a:pt x="64" y="42"/>
                      </a:lnTo>
                      <a:lnTo>
                        <a:pt x="65" y="41"/>
                      </a:lnTo>
                      <a:lnTo>
                        <a:pt x="66" y="41"/>
                      </a:lnTo>
                      <a:lnTo>
                        <a:pt x="68" y="40"/>
                      </a:lnTo>
                      <a:lnTo>
                        <a:pt x="69" y="40"/>
                      </a:lnTo>
                      <a:lnTo>
                        <a:pt x="70" y="39"/>
                      </a:lnTo>
                      <a:lnTo>
                        <a:pt x="71" y="38"/>
                      </a:lnTo>
                      <a:lnTo>
                        <a:pt x="71" y="37"/>
                      </a:lnTo>
                      <a:lnTo>
                        <a:pt x="71" y="36"/>
                      </a:lnTo>
                      <a:lnTo>
                        <a:pt x="73" y="32"/>
                      </a:lnTo>
                      <a:lnTo>
                        <a:pt x="73" y="33"/>
                      </a:lnTo>
                      <a:lnTo>
                        <a:pt x="73" y="34"/>
                      </a:lnTo>
                      <a:lnTo>
                        <a:pt x="73" y="35"/>
                      </a:lnTo>
                      <a:lnTo>
                        <a:pt x="73" y="36"/>
                      </a:lnTo>
                      <a:lnTo>
                        <a:pt x="73" y="37"/>
                      </a:lnTo>
                      <a:lnTo>
                        <a:pt x="73" y="36"/>
                      </a:lnTo>
                      <a:lnTo>
                        <a:pt x="74" y="35"/>
                      </a:lnTo>
                      <a:lnTo>
                        <a:pt x="75" y="34"/>
                      </a:lnTo>
                      <a:lnTo>
                        <a:pt x="76" y="33"/>
                      </a:lnTo>
                      <a:lnTo>
                        <a:pt x="77" y="32"/>
                      </a:lnTo>
                      <a:lnTo>
                        <a:pt x="77" y="33"/>
                      </a:lnTo>
                      <a:lnTo>
                        <a:pt x="78" y="33"/>
                      </a:lnTo>
                      <a:lnTo>
                        <a:pt x="79" y="32"/>
                      </a:lnTo>
                      <a:lnTo>
                        <a:pt x="80" y="31"/>
                      </a:lnTo>
                      <a:lnTo>
                        <a:pt x="80" y="33"/>
                      </a:lnTo>
                      <a:lnTo>
                        <a:pt x="80" y="32"/>
                      </a:lnTo>
                      <a:lnTo>
                        <a:pt x="80" y="31"/>
                      </a:lnTo>
                      <a:lnTo>
                        <a:pt x="79" y="31"/>
                      </a:lnTo>
                      <a:lnTo>
                        <a:pt x="80" y="32"/>
                      </a:lnTo>
                      <a:lnTo>
                        <a:pt x="80" y="33"/>
                      </a:lnTo>
                      <a:lnTo>
                        <a:pt x="81" y="33"/>
                      </a:lnTo>
                      <a:lnTo>
                        <a:pt x="81" y="34"/>
                      </a:lnTo>
                      <a:lnTo>
                        <a:pt x="82" y="35"/>
                      </a:lnTo>
                      <a:lnTo>
                        <a:pt x="82" y="36"/>
                      </a:lnTo>
                      <a:lnTo>
                        <a:pt x="83" y="35"/>
                      </a:lnTo>
                      <a:lnTo>
                        <a:pt x="83" y="34"/>
                      </a:lnTo>
                      <a:lnTo>
                        <a:pt x="84" y="33"/>
                      </a:lnTo>
                      <a:lnTo>
                        <a:pt x="84" y="34"/>
                      </a:lnTo>
                      <a:lnTo>
                        <a:pt x="84" y="35"/>
                      </a:lnTo>
                      <a:lnTo>
                        <a:pt x="84" y="36"/>
                      </a:lnTo>
                      <a:lnTo>
                        <a:pt x="84" y="35"/>
                      </a:lnTo>
                      <a:lnTo>
                        <a:pt x="84" y="34"/>
                      </a:lnTo>
                      <a:lnTo>
                        <a:pt x="85" y="34"/>
                      </a:lnTo>
                      <a:lnTo>
                        <a:pt x="86" y="34"/>
                      </a:lnTo>
                      <a:lnTo>
                        <a:pt x="87" y="34"/>
                      </a:lnTo>
                      <a:lnTo>
                        <a:pt x="87" y="33"/>
                      </a:lnTo>
                      <a:lnTo>
                        <a:pt x="87" y="32"/>
                      </a:lnTo>
                      <a:lnTo>
                        <a:pt x="88" y="32"/>
                      </a:lnTo>
                      <a:lnTo>
                        <a:pt x="88" y="33"/>
                      </a:lnTo>
                      <a:lnTo>
                        <a:pt x="88" y="34"/>
                      </a:lnTo>
                      <a:lnTo>
                        <a:pt x="89" y="36"/>
                      </a:lnTo>
                      <a:lnTo>
                        <a:pt x="89" y="37"/>
                      </a:lnTo>
                      <a:lnTo>
                        <a:pt x="90" y="39"/>
                      </a:lnTo>
                      <a:lnTo>
                        <a:pt x="91" y="39"/>
                      </a:lnTo>
                      <a:lnTo>
                        <a:pt x="92" y="40"/>
                      </a:lnTo>
                      <a:lnTo>
                        <a:pt x="93" y="40"/>
                      </a:lnTo>
                      <a:lnTo>
                        <a:pt x="92" y="39"/>
                      </a:lnTo>
                      <a:lnTo>
                        <a:pt x="91" y="38"/>
                      </a:lnTo>
                      <a:lnTo>
                        <a:pt x="91" y="37"/>
                      </a:lnTo>
                      <a:lnTo>
                        <a:pt x="90" y="36"/>
                      </a:lnTo>
                      <a:lnTo>
                        <a:pt x="90" y="35"/>
                      </a:lnTo>
                      <a:lnTo>
                        <a:pt x="90" y="34"/>
                      </a:lnTo>
                      <a:lnTo>
                        <a:pt x="90" y="33"/>
                      </a:lnTo>
                      <a:lnTo>
                        <a:pt x="91" y="32"/>
                      </a:lnTo>
                      <a:lnTo>
                        <a:pt x="91" y="31"/>
                      </a:lnTo>
                      <a:lnTo>
                        <a:pt x="92" y="32"/>
                      </a:lnTo>
                      <a:lnTo>
                        <a:pt x="92" y="34"/>
                      </a:lnTo>
                      <a:lnTo>
                        <a:pt x="93" y="33"/>
                      </a:lnTo>
                      <a:lnTo>
                        <a:pt x="93" y="32"/>
                      </a:lnTo>
                      <a:lnTo>
                        <a:pt x="94" y="32"/>
                      </a:lnTo>
                      <a:lnTo>
                        <a:pt x="95" y="32"/>
                      </a:lnTo>
                      <a:lnTo>
                        <a:pt x="95" y="33"/>
                      </a:lnTo>
                      <a:lnTo>
                        <a:pt x="96" y="33"/>
                      </a:lnTo>
                      <a:lnTo>
                        <a:pt x="97" y="32"/>
                      </a:lnTo>
                      <a:lnTo>
                        <a:pt x="98" y="32"/>
                      </a:lnTo>
                      <a:lnTo>
                        <a:pt x="99" y="33"/>
                      </a:lnTo>
                      <a:lnTo>
                        <a:pt x="99" y="34"/>
                      </a:lnTo>
                      <a:lnTo>
                        <a:pt x="99" y="33"/>
                      </a:lnTo>
                      <a:lnTo>
                        <a:pt x="100" y="32"/>
                      </a:lnTo>
                      <a:lnTo>
                        <a:pt x="100" y="33"/>
                      </a:lnTo>
                      <a:lnTo>
                        <a:pt x="100" y="34"/>
                      </a:lnTo>
                      <a:lnTo>
                        <a:pt x="101" y="35"/>
                      </a:lnTo>
                      <a:lnTo>
                        <a:pt x="101" y="37"/>
                      </a:lnTo>
                      <a:lnTo>
                        <a:pt x="101" y="36"/>
                      </a:lnTo>
                      <a:lnTo>
                        <a:pt x="101" y="35"/>
                      </a:lnTo>
                      <a:lnTo>
                        <a:pt x="102" y="35"/>
                      </a:lnTo>
                      <a:lnTo>
                        <a:pt x="102" y="34"/>
                      </a:lnTo>
                      <a:lnTo>
                        <a:pt x="102" y="33"/>
                      </a:lnTo>
                      <a:lnTo>
                        <a:pt x="103" y="32"/>
                      </a:lnTo>
                      <a:lnTo>
                        <a:pt x="103" y="31"/>
                      </a:lnTo>
                      <a:lnTo>
                        <a:pt x="104" y="31"/>
                      </a:lnTo>
                      <a:lnTo>
                        <a:pt x="104" y="32"/>
                      </a:lnTo>
                      <a:lnTo>
                        <a:pt x="104" y="33"/>
                      </a:lnTo>
                      <a:lnTo>
                        <a:pt x="106" y="30"/>
                      </a:lnTo>
                      <a:lnTo>
                        <a:pt x="107" y="30"/>
                      </a:lnTo>
                      <a:lnTo>
                        <a:pt x="108" y="30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7"/>
                      </a:lnTo>
                      <a:lnTo>
                        <a:pt x="109" y="28"/>
                      </a:lnTo>
                      <a:lnTo>
                        <a:pt x="110" y="29"/>
                      </a:lnTo>
                      <a:lnTo>
                        <a:pt x="111" y="30"/>
                      </a:lnTo>
                      <a:lnTo>
                        <a:pt x="112" y="30"/>
                      </a:lnTo>
                      <a:lnTo>
                        <a:pt x="112" y="31"/>
                      </a:lnTo>
                      <a:lnTo>
                        <a:pt x="113" y="31"/>
                      </a:lnTo>
                      <a:lnTo>
                        <a:pt x="112" y="31"/>
                      </a:lnTo>
                      <a:lnTo>
                        <a:pt x="112" y="30"/>
                      </a:lnTo>
                      <a:lnTo>
                        <a:pt x="112" y="29"/>
                      </a:lnTo>
                      <a:lnTo>
                        <a:pt x="112" y="28"/>
                      </a:lnTo>
                      <a:lnTo>
                        <a:pt x="112" y="27"/>
                      </a:lnTo>
                      <a:lnTo>
                        <a:pt x="112" y="26"/>
                      </a:lnTo>
                      <a:lnTo>
                        <a:pt x="113" y="26"/>
                      </a:lnTo>
                      <a:lnTo>
                        <a:pt x="114" y="27"/>
                      </a:lnTo>
                      <a:lnTo>
                        <a:pt x="114" y="28"/>
                      </a:lnTo>
                      <a:lnTo>
                        <a:pt x="114" y="27"/>
                      </a:lnTo>
                      <a:lnTo>
                        <a:pt x="114" y="26"/>
                      </a:lnTo>
                      <a:lnTo>
                        <a:pt x="113" y="25"/>
                      </a:lnTo>
                      <a:lnTo>
                        <a:pt x="113" y="23"/>
                      </a:lnTo>
                      <a:lnTo>
                        <a:pt x="114" y="24"/>
                      </a:lnTo>
                      <a:lnTo>
                        <a:pt x="114" y="25"/>
                      </a:lnTo>
                      <a:lnTo>
                        <a:pt x="115" y="25"/>
                      </a:lnTo>
                      <a:lnTo>
                        <a:pt x="115" y="26"/>
                      </a:lnTo>
                      <a:lnTo>
                        <a:pt x="115" y="25"/>
                      </a:lnTo>
                      <a:lnTo>
                        <a:pt x="115" y="24"/>
                      </a:lnTo>
                      <a:lnTo>
                        <a:pt x="115" y="23"/>
                      </a:lnTo>
                      <a:lnTo>
                        <a:pt x="116" y="23"/>
                      </a:lnTo>
                      <a:lnTo>
                        <a:pt x="116" y="22"/>
                      </a:lnTo>
                      <a:lnTo>
                        <a:pt x="115" y="21"/>
                      </a:lnTo>
                      <a:lnTo>
                        <a:pt x="114" y="20"/>
                      </a:lnTo>
                      <a:lnTo>
                        <a:pt x="117" y="16"/>
                      </a:lnTo>
                      <a:lnTo>
                        <a:pt x="114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7" name="Freeform 1057"/>
                <p:cNvSpPr>
                  <a:spLocks/>
                </p:cNvSpPr>
                <p:nvPr/>
              </p:nvSpPr>
              <p:spPr bwMode="auto">
                <a:xfrm>
                  <a:off x="1369" y="2415"/>
                  <a:ext cx="10" cy="15"/>
                </a:xfrm>
                <a:custGeom>
                  <a:avLst/>
                  <a:gdLst/>
                  <a:ahLst/>
                  <a:cxnLst>
                    <a:cxn ang="0">
                      <a:pos x="5" y="12"/>
                    </a:cxn>
                    <a:cxn ang="0">
                      <a:pos x="6" y="11"/>
                    </a:cxn>
                    <a:cxn ang="0">
                      <a:pos x="6" y="13"/>
                    </a:cxn>
                    <a:cxn ang="0">
                      <a:pos x="3" y="14"/>
                    </a:cxn>
                    <a:cxn ang="0">
                      <a:pos x="2" y="13"/>
                    </a:cxn>
                    <a:cxn ang="0">
                      <a:pos x="3" y="12"/>
                    </a:cxn>
                    <a:cxn ang="0">
                      <a:pos x="4" y="13"/>
                    </a:cxn>
                    <a:cxn ang="0">
                      <a:pos x="3" y="14"/>
                    </a:cxn>
                    <a:cxn ang="0">
                      <a:pos x="8" y="8"/>
                    </a:cxn>
                    <a:cxn ang="0">
                      <a:pos x="9" y="6"/>
                    </a:cxn>
                    <a:cxn ang="0">
                      <a:pos x="8" y="9"/>
                    </a:cxn>
                    <a:cxn ang="0">
                      <a:pos x="4" y="8"/>
                    </a:cxn>
                    <a:cxn ang="0">
                      <a:pos x="4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2" y="8"/>
                    </a:cxn>
                    <a:cxn ang="0">
                      <a:pos x="2" y="10"/>
                    </a:cxn>
                    <a:cxn ang="0">
                      <a:pos x="6" y="2"/>
                    </a:cxn>
                    <a:cxn ang="0">
                      <a:pos x="5" y="1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2"/>
                    </a:cxn>
                    <a:cxn ang="0">
                      <a:pos x="2" y="3"/>
                    </a:cxn>
                    <a:cxn ang="0">
                      <a:pos x="2" y="1"/>
                    </a:cxn>
                    <a:cxn ang="0">
                      <a:pos x="3" y="2"/>
                    </a:cxn>
                    <a:cxn ang="0">
                      <a:pos x="3" y="3"/>
                    </a:cxn>
                    <a:cxn ang="0">
                      <a:pos x="2" y="4"/>
                    </a:cxn>
                    <a:cxn ang="0">
                      <a:pos x="8" y="2"/>
                    </a:cxn>
                    <a:cxn ang="0">
                      <a:pos x="9" y="1"/>
                    </a:cxn>
                    <a:cxn ang="0">
                      <a:pos x="9" y="3"/>
                    </a:cxn>
                    <a:cxn ang="0">
                      <a:pos x="5" y="13"/>
                    </a:cxn>
                  </a:cxnLst>
                  <a:rect l="0" t="0" r="r" b="b"/>
                  <a:pathLst>
                    <a:path w="10" h="15">
                      <a:moveTo>
                        <a:pt x="5" y="13"/>
                      </a:moveTo>
                      <a:lnTo>
                        <a:pt x="5" y="12"/>
                      </a:lnTo>
                      <a:lnTo>
                        <a:pt x="5" y="11"/>
                      </a:lnTo>
                      <a:lnTo>
                        <a:pt x="6" y="11"/>
                      </a:lnTo>
                      <a:lnTo>
                        <a:pt x="6" y="12"/>
                      </a:lnTo>
                      <a:lnTo>
                        <a:pt x="6" y="13"/>
                      </a:lnTo>
                      <a:lnTo>
                        <a:pt x="5" y="13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2" y="13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3" y="13"/>
                      </a:lnTo>
                      <a:lnTo>
                        <a:pt x="4" y="13"/>
                      </a:lnTo>
                      <a:lnTo>
                        <a:pt x="3" y="13"/>
                      </a:lnTo>
                      <a:lnTo>
                        <a:pt x="3" y="14"/>
                      </a:lnTo>
                      <a:lnTo>
                        <a:pt x="8" y="9"/>
                      </a:lnTo>
                      <a:lnTo>
                        <a:pt x="8" y="8"/>
                      </a:lnTo>
                      <a:lnTo>
                        <a:pt x="8" y="6"/>
                      </a:lnTo>
                      <a:lnTo>
                        <a:pt x="9" y="6"/>
                      </a:lnTo>
                      <a:lnTo>
                        <a:pt x="9" y="8"/>
                      </a:lnTo>
                      <a:lnTo>
                        <a:pt x="8" y="9"/>
                      </a:lnTo>
                      <a:lnTo>
                        <a:pt x="5" y="8"/>
                      </a:lnTo>
                      <a:lnTo>
                        <a:pt x="4" y="8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6" y="8"/>
                      </a:lnTo>
                      <a:lnTo>
                        <a:pt x="5" y="8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8"/>
                      </a:lnTo>
                      <a:lnTo>
                        <a:pt x="2" y="8"/>
                      </a:lnTo>
                      <a:lnTo>
                        <a:pt x="2" y="9"/>
                      </a:lnTo>
                      <a:lnTo>
                        <a:pt x="2" y="10"/>
                      </a:lnTo>
                      <a:lnTo>
                        <a:pt x="1" y="10"/>
                      </a:lnTo>
                      <a:lnTo>
                        <a:pt x="6" y="2"/>
                      </a:lnTo>
                      <a:lnTo>
                        <a:pt x="5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6" y="0"/>
                      </a:lnTo>
                      <a:lnTo>
                        <a:pt x="7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2" y="2"/>
                      </a:lnTo>
                      <a:lnTo>
                        <a:pt x="2" y="1"/>
                      </a:lnTo>
                      <a:lnTo>
                        <a:pt x="3" y="1"/>
                      </a:lnTo>
                      <a:lnTo>
                        <a:pt x="3" y="2"/>
                      </a:lnTo>
                      <a:lnTo>
                        <a:pt x="4" y="3"/>
                      </a:lnTo>
                      <a:lnTo>
                        <a:pt x="3" y="3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8" y="3"/>
                      </a:lnTo>
                      <a:lnTo>
                        <a:pt x="5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09" name="Freeform 1058"/>
                <p:cNvSpPr>
                  <a:spLocks/>
                </p:cNvSpPr>
                <p:nvPr/>
              </p:nvSpPr>
              <p:spPr bwMode="auto">
                <a:xfrm>
                  <a:off x="1230" y="2320"/>
                  <a:ext cx="71" cy="98"/>
                </a:xfrm>
                <a:custGeom>
                  <a:avLst/>
                  <a:gdLst/>
                  <a:ahLst/>
                  <a:cxnLst>
                    <a:cxn ang="0">
                      <a:pos x="59" y="25"/>
                    </a:cxn>
                    <a:cxn ang="0">
                      <a:pos x="51" y="16"/>
                    </a:cxn>
                    <a:cxn ang="0">
                      <a:pos x="41" y="5"/>
                    </a:cxn>
                    <a:cxn ang="0">
                      <a:pos x="31" y="0"/>
                    </a:cxn>
                    <a:cxn ang="0">
                      <a:pos x="20" y="4"/>
                    </a:cxn>
                    <a:cxn ang="0">
                      <a:pos x="12" y="9"/>
                    </a:cxn>
                    <a:cxn ang="0">
                      <a:pos x="7" y="18"/>
                    </a:cxn>
                    <a:cxn ang="0">
                      <a:pos x="3" y="30"/>
                    </a:cxn>
                    <a:cxn ang="0">
                      <a:pos x="1" y="40"/>
                    </a:cxn>
                    <a:cxn ang="0">
                      <a:pos x="0" y="46"/>
                    </a:cxn>
                    <a:cxn ang="0">
                      <a:pos x="1" y="54"/>
                    </a:cxn>
                    <a:cxn ang="0">
                      <a:pos x="3" y="60"/>
                    </a:cxn>
                    <a:cxn ang="0">
                      <a:pos x="5" y="67"/>
                    </a:cxn>
                    <a:cxn ang="0">
                      <a:pos x="9" y="73"/>
                    </a:cxn>
                    <a:cxn ang="0">
                      <a:pos x="15" y="80"/>
                    </a:cxn>
                    <a:cxn ang="0">
                      <a:pos x="19" y="85"/>
                    </a:cxn>
                    <a:cxn ang="0">
                      <a:pos x="25" y="91"/>
                    </a:cxn>
                    <a:cxn ang="0">
                      <a:pos x="31" y="97"/>
                    </a:cxn>
                    <a:cxn ang="0">
                      <a:pos x="31" y="90"/>
                    </a:cxn>
                    <a:cxn ang="0">
                      <a:pos x="29" y="82"/>
                    </a:cxn>
                    <a:cxn ang="0">
                      <a:pos x="31" y="78"/>
                    </a:cxn>
                    <a:cxn ang="0">
                      <a:pos x="31" y="74"/>
                    </a:cxn>
                    <a:cxn ang="0">
                      <a:pos x="32" y="71"/>
                    </a:cxn>
                    <a:cxn ang="0">
                      <a:pos x="33" y="67"/>
                    </a:cxn>
                    <a:cxn ang="0">
                      <a:pos x="29" y="64"/>
                    </a:cxn>
                    <a:cxn ang="0">
                      <a:pos x="28" y="60"/>
                    </a:cxn>
                    <a:cxn ang="0">
                      <a:pos x="33" y="60"/>
                    </a:cxn>
                    <a:cxn ang="0">
                      <a:pos x="39" y="63"/>
                    </a:cxn>
                    <a:cxn ang="0">
                      <a:pos x="36" y="58"/>
                    </a:cxn>
                    <a:cxn ang="0">
                      <a:pos x="35" y="51"/>
                    </a:cxn>
                    <a:cxn ang="0">
                      <a:pos x="37" y="46"/>
                    </a:cxn>
                    <a:cxn ang="0">
                      <a:pos x="42" y="51"/>
                    </a:cxn>
                    <a:cxn ang="0">
                      <a:pos x="44" y="57"/>
                    </a:cxn>
                    <a:cxn ang="0">
                      <a:pos x="46" y="64"/>
                    </a:cxn>
                    <a:cxn ang="0">
                      <a:pos x="48" y="69"/>
                    </a:cxn>
                    <a:cxn ang="0">
                      <a:pos x="47" y="61"/>
                    </a:cxn>
                    <a:cxn ang="0">
                      <a:pos x="46" y="53"/>
                    </a:cxn>
                    <a:cxn ang="0">
                      <a:pos x="44" y="47"/>
                    </a:cxn>
                    <a:cxn ang="0">
                      <a:pos x="45" y="42"/>
                    </a:cxn>
                    <a:cxn ang="0">
                      <a:pos x="49" y="44"/>
                    </a:cxn>
                    <a:cxn ang="0">
                      <a:pos x="48" y="40"/>
                    </a:cxn>
                    <a:cxn ang="0">
                      <a:pos x="52" y="40"/>
                    </a:cxn>
                    <a:cxn ang="0">
                      <a:pos x="53" y="40"/>
                    </a:cxn>
                    <a:cxn ang="0">
                      <a:pos x="56" y="38"/>
                    </a:cxn>
                    <a:cxn ang="0">
                      <a:pos x="65" y="39"/>
                    </a:cxn>
                    <a:cxn ang="0">
                      <a:pos x="67" y="37"/>
                    </a:cxn>
                    <a:cxn ang="0">
                      <a:pos x="64" y="34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1" h="98">
                      <a:moveTo>
                        <a:pt x="66" y="28"/>
                      </a:moveTo>
                      <a:lnTo>
                        <a:pt x="64" y="28"/>
                      </a:lnTo>
                      <a:lnTo>
                        <a:pt x="62" y="27"/>
                      </a:lnTo>
                      <a:lnTo>
                        <a:pt x="59" y="25"/>
                      </a:lnTo>
                      <a:lnTo>
                        <a:pt x="57" y="24"/>
                      </a:lnTo>
                      <a:lnTo>
                        <a:pt x="55" y="21"/>
                      </a:lnTo>
                      <a:lnTo>
                        <a:pt x="53" y="19"/>
                      </a:lnTo>
                      <a:lnTo>
                        <a:pt x="51" y="16"/>
                      </a:lnTo>
                      <a:lnTo>
                        <a:pt x="49" y="13"/>
                      </a:lnTo>
                      <a:lnTo>
                        <a:pt x="46" y="10"/>
                      </a:lnTo>
                      <a:lnTo>
                        <a:pt x="44" y="8"/>
                      </a:lnTo>
                      <a:lnTo>
                        <a:pt x="41" y="5"/>
                      </a:lnTo>
                      <a:lnTo>
                        <a:pt x="40" y="3"/>
                      </a:lnTo>
                      <a:lnTo>
                        <a:pt x="37" y="2"/>
                      </a:lnTo>
                      <a:lnTo>
                        <a:pt x="34" y="1"/>
                      </a:lnTo>
                      <a:lnTo>
                        <a:pt x="31" y="0"/>
                      </a:lnTo>
                      <a:lnTo>
                        <a:pt x="29" y="1"/>
                      </a:lnTo>
                      <a:lnTo>
                        <a:pt x="25" y="2"/>
                      </a:lnTo>
                      <a:lnTo>
                        <a:pt x="22" y="3"/>
                      </a:lnTo>
                      <a:lnTo>
                        <a:pt x="20" y="4"/>
                      </a:lnTo>
                      <a:lnTo>
                        <a:pt x="18" y="5"/>
                      </a:lnTo>
                      <a:lnTo>
                        <a:pt x="16" y="6"/>
                      </a:lnTo>
                      <a:lnTo>
                        <a:pt x="14" y="8"/>
                      </a:lnTo>
                      <a:lnTo>
                        <a:pt x="12" y="9"/>
                      </a:lnTo>
                      <a:lnTo>
                        <a:pt x="11" y="11"/>
                      </a:lnTo>
                      <a:lnTo>
                        <a:pt x="9" y="13"/>
                      </a:lnTo>
                      <a:lnTo>
                        <a:pt x="8" y="15"/>
                      </a:lnTo>
                      <a:lnTo>
                        <a:pt x="7" y="18"/>
                      </a:lnTo>
                      <a:lnTo>
                        <a:pt x="6" y="21"/>
                      </a:lnTo>
                      <a:lnTo>
                        <a:pt x="6" y="24"/>
                      </a:lnTo>
                      <a:lnTo>
                        <a:pt x="5" y="26"/>
                      </a:lnTo>
                      <a:lnTo>
                        <a:pt x="3" y="30"/>
                      </a:lnTo>
                      <a:lnTo>
                        <a:pt x="2" y="34"/>
                      </a:lnTo>
                      <a:lnTo>
                        <a:pt x="2" y="36"/>
                      </a:lnTo>
                      <a:lnTo>
                        <a:pt x="1" y="38"/>
                      </a:lnTo>
                      <a:lnTo>
                        <a:pt x="1" y="40"/>
                      </a:lnTo>
                      <a:lnTo>
                        <a:pt x="1" y="41"/>
                      </a:lnTo>
                      <a:lnTo>
                        <a:pt x="1" y="43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0" y="48"/>
                      </a:lnTo>
                      <a:lnTo>
                        <a:pt x="1" y="50"/>
                      </a:lnTo>
                      <a:lnTo>
                        <a:pt x="1" y="52"/>
                      </a:lnTo>
                      <a:lnTo>
                        <a:pt x="1" y="54"/>
                      </a:lnTo>
                      <a:lnTo>
                        <a:pt x="1" y="56"/>
                      </a:lnTo>
                      <a:lnTo>
                        <a:pt x="2" y="57"/>
                      </a:lnTo>
                      <a:lnTo>
                        <a:pt x="2" y="58"/>
                      </a:lnTo>
                      <a:lnTo>
                        <a:pt x="3" y="60"/>
                      </a:lnTo>
                      <a:lnTo>
                        <a:pt x="3" y="62"/>
                      </a:lnTo>
                      <a:lnTo>
                        <a:pt x="4" y="64"/>
                      </a:lnTo>
                      <a:lnTo>
                        <a:pt x="4" y="65"/>
                      </a:lnTo>
                      <a:lnTo>
                        <a:pt x="5" y="67"/>
                      </a:lnTo>
                      <a:lnTo>
                        <a:pt x="6" y="69"/>
                      </a:lnTo>
                      <a:lnTo>
                        <a:pt x="7" y="70"/>
                      </a:lnTo>
                      <a:lnTo>
                        <a:pt x="8" y="72"/>
                      </a:lnTo>
                      <a:lnTo>
                        <a:pt x="9" y="73"/>
                      </a:lnTo>
                      <a:lnTo>
                        <a:pt x="11" y="75"/>
                      </a:lnTo>
                      <a:lnTo>
                        <a:pt x="12" y="76"/>
                      </a:lnTo>
                      <a:lnTo>
                        <a:pt x="14" y="78"/>
                      </a:lnTo>
                      <a:lnTo>
                        <a:pt x="15" y="80"/>
                      </a:lnTo>
                      <a:lnTo>
                        <a:pt x="17" y="81"/>
                      </a:lnTo>
                      <a:lnTo>
                        <a:pt x="18" y="83"/>
                      </a:lnTo>
                      <a:lnTo>
                        <a:pt x="18" y="84"/>
                      </a:lnTo>
                      <a:lnTo>
                        <a:pt x="19" y="85"/>
                      </a:lnTo>
                      <a:lnTo>
                        <a:pt x="20" y="86"/>
                      </a:lnTo>
                      <a:lnTo>
                        <a:pt x="21" y="88"/>
                      </a:lnTo>
                      <a:lnTo>
                        <a:pt x="23" y="89"/>
                      </a:lnTo>
                      <a:lnTo>
                        <a:pt x="25" y="91"/>
                      </a:lnTo>
                      <a:lnTo>
                        <a:pt x="27" y="93"/>
                      </a:lnTo>
                      <a:lnTo>
                        <a:pt x="29" y="95"/>
                      </a:lnTo>
                      <a:lnTo>
                        <a:pt x="29" y="96"/>
                      </a:lnTo>
                      <a:lnTo>
                        <a:pt x="31" y="97"/>
                      </a:lnTo>
                      <a:lnTo>
                        <a:pt x="33" y="97"/>
                      </a:lnTo>
                      <a:lnTo>
                        <a:pt x="33" y="95"/>
                      </a:lnTo>
                      <a:lnTo>
                        <a:pt x="32" y="93"/>
                      </a:lnTo>
                      <a:lnTo>
                        <a:pt x="31" y="90"/>
                      </a:lnTo>
                      <a:lnTo>
                        <a:pt x="31" y="89"/>
                      </a:lnTo>
                      <a:lnTo>
                        <a:pt x="30" y="87"/>
                      </a:lnTo>
                      <a:lnTo>
                        <a:pt x="29" y="85"/>
                      </a:lnTo>
                      <a:lnTo>
                        <a:pt x="29" y="82"/>
                      </a:lnTo>
                      <a:lnTo>
                        <a:pt x="29" y="80"/>
                      </a:lnTo>
                      <a:lnTo>
                        <a:pt x="29" y="79"/>
                      </a:lnTo>
                      <a:lnTo>
                        <a:pt x="30" y="78"/>
                      </a:lnTo>
                      <a:lnTo>
                        <a:pt x="31" y="78"/>
                      </a:lnTo>
                      <a:lnTo>
                        <a:pt x="32" y="77"/>
                      </a:lnTo>
                      <a:lnTo>
                        <a:pt x="32" y="76"/>
                      </a:lnTo>
                      <a:lnTo>
                        <a:pt x="32" y="75"/>
                      </a:lnTo>
                      <a:lnTo>
                        <a:pt x="31" y="74"/>
                      </a:lnTo>
                      <a:lnTo>
                        <a:pt x="31" y="73"/>
                      </a:lnTo>
                      <a:lnTo>
                        <a:pt x="32" y="73"/>
                      </a:lnTo>
                      <a:lnTo>
                        <a:pt x="32" y="72"/>
                      </a:lnTo>
                      <a:lnTo>
                        <a:pt x="32" y="71"/>
                      </a:lnTo>
                      <a:lnTo>
                        <a:pt x="33" y="70"/>
                      </a:lnTo>
                      <a:lnTo>
                        <a:pt x="33" y="69"/>
                      </a:lnTo>
                      <a:lnTo>
                        <a:pt x="33" y="68"/>
                      </a:lnTo>
                      <a:lnTo>
                        <a:pt x="33" y="67"/>
                      </a:lnTo>
                      <a:lnTo>
                        <a:pt x="32" y="66"/>
                      </a:lnTo>
                      <a:lnTo>
                        <a:pt x="31" y="65"/>
                      </a:lnTo>
                      <a:lnTo>
                        <a:pt x="29" y="65"/>
                      </a:lnTo>
                      <a:lnTo>
                        <a:pt x="29" y="64"/>
                      </a:lnTo>
                      <a:lnTo>
                        <a:pt x="29" y="63"/>
                      </a:lnTo>
                      <a:lnTo>
                        <a:pt x="29" y="62"/>
                      </a:lnTo>
                      <a:lnTo>
                        <a:pt x="28" y="61"/>
                      </a:lnTo>
                      <a:lnTo>
                        <a:pt x="28" y="60"/>
                      </a:lnTo>
                      <a:lnTo>
                        <a:pt x="29" y="59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3" y="60"/>
                      </a:lnTo>
                      <a:lnTo>
                        <a:pt x="34" y="61"/>
                      </a:lnTo>
                      <a:lnTo>
                        <a:pt x="36" y="62"/>
                      </a:lnTo>
                      <a:lnTo>
                        <a:pt x="37" y="62"/>
                      </a:lnTo>
                      <a:lnTo>
                        <a:pt x="39" y="63"/>
                      </a:lnTo>
                      <a:lnTo>
                        <a:pt x="38" y="62"/>
                      </a:lnTo>
                      <a:lnTo>
                        <a:pt x="37" y="61"/>
                      </a:lnTo>
                      <a:lnTo>
                        <a:pt x="36" y="60"/>
                      </a:lnTo>
                      <a:lnTo>
                        <a:pt x="36" y="58"/>
                      </a:lnTo>
                      <a:lnTo>
                        <a:pt x="36" y="57"/>
                      </a:lnTo>
                      <a:lnTo>
                        <a:pt x="35" y="55"/>
                      </a:lnTo>
                      <a:lnTo>
                        <a:pt x="35" y="53"/>
                      </a:lnTo>
                      <a:lnTo>
                        <a:pt x="35" y="51"/>
                      </a:lnTo>
                      <a:lnTo>
                        <a:pt x="35" y="49"/>
                      </a:lnTo>
                      <a:lnTo>
                        <a:pt x="35" y="47"/>
                      </a:lnTo>
                      <a:lnTo>
                        <a:pt x="35" y="45"/>
                      </a:lnTo>
                      <a:lnTo>
                        <a:pt x="37" y="46"/>
                      </a:lnTo>
                      <a:lnTo>
                        <a:pt x="39" y="48"/>
                      </a:lnTo>
                      <a:lnTo>
                        <a:pt x="40" y="49"/>
                      </a:lnTo>
                      <a:lnTo>
                        <a:pt x="41" y="50"/>
                      </a:lnTo>
                      <a:lnTo>
                        <a:pt x="42" y="51"/>
                      </a:lnTo>
                      <a:lnTo>
                        <a:pt x="43" y="53"/>
                      </a:lnTo>
                      <a:lnTo>
                        <a:pt x="43" y="55"/>
                      </a:lnTo>
                      <a:lnTo>
                        <a:pt x="44" y="56"/>
                      </a:lnTo>
                      <a:lnTo>
                        <a:pt x="44" y="57"/>
                      </a:lnTo>
                      <a:lnTo>
                        <a:pt x="45" y="59"/>
                      </a:lnTo>
                      <a:lnTo>
                        <a:pt x="45" y="60"/>
                      </a:lnTo>
                      <a:lnTo>
                        <a:pt x="46" y="62"/>
                      </a:lnTo>
                      <a:lnTo>
                        <a:pt x="46" y="64"/>
                      </a:lnTo>
                      <a:lnTo>
                        <a:pt x="46" y="66"/>
                      </a:lnTo>
                      <a:lnTo>
                        <a:pt x="47" y="69"/>
                      </a:lnTo>
                      <a:lnTo>
                        <a:pt x="48" y="71"/>
                      </a:lnTo>
                      <a:lnTo>
                        <a:pt x="48" y="69"/>
                      </a:lnTo>
                      <a:lnTo>
                        <a:pt x="48" y="67"/>
                      </a:lnTo>
                      <a:lnTo>
                        <a:pt x="48" y="65"/>
                      </a:lnTo>
                      <a:lnTo>
                        <a:pt x="48" y="63"/>
                      </a:lnTo>
                      <a:lnTo>
                        <a:pt x="47" y="61"/>
                      </a:lnTo>
                      <a:lnTo>
                        <a:pt x="47" y="59"/>
                      </a:lnTo>
                      <a:lnTo>
                        <a:pt x="47" y="57"/>
                      </a:lnTo>
                      <a:lnTo>
                        <a:pt x="47" y="55"/>
                      </a:lnTo>
                      <a:lnTo>
                        <a:pt x="46" y="53"/>
                      </a:lnTo>
                      <a:lnTo>
                        <a:pt x="46" y="52"/>
                      </a:lnTo>
                      <a:lnTo>
                        <a:pt x="45" y="50"/>
                      </a:lnTo>
                      <a:lnTo>
                        <a:pt x="45" y="48"/>
                      </a:lnTo>
                      <a:lnTo>
                        <a:pt x="44" y="47"/>
                      </a:lnTo>
                      <a:lnTo>
                        <a:pt x="44" y="45"/>
                      </a:lnTo>
                      <a:lnTo>
                        <a:pt x="43" y="43"/>
                      </a:lnTo>
                      <a:lnTo>
                        <a:pt x="44" y="42"/>
                      </a:lnTo>
                      <a:lnTo>
                        <a:pt x="45" y="42"/>
                      </a:lnTo>
                      <a:lnTo>
                        <a:pt x="46" y="42"/>
                      </a:lnTo>
                      <a:lnTo>
                        <a:pt x="47" y="42"/>
                      </a:lnTo>
                      <a:lnTo>
                        <a:pt x="48" y="43"/>
                      </a:lnTo>
                      <a:lnTo>
                        <a:pt x="49" y="44"/>
                      </a:lnTo>
                      <a:lnTo>
                        <a:pt x="49" y="43"/>
                      </a:lnTo>
                      <a:lnTo>
                        <a:pt x="49" y="42"/>
                      </a:lnTo>
                      <a:lnTo>
                        <a:pt x="48" y="41"/>
                      </a:lnTo>
                      <a:lnTo>
                        <a:pt x="48" y="40"/>
                      </a:lnTo>
                      <a:lnTo>
                        <a:pt x="49" y="40"/>
                      </a:lnTo>
                      <a:lnTo>
                        <a:pt x="50" y="40"/>
                      </a:lnTo>
                      <a:lnTo>
                        <a:pt x="51" y="40"/>
                      </a:lnTo>
                      <a:lnTo>
                        <a:pt x="52" y="40"/>
                      </a:lnTo>
                      <a:lnTo>
                        <a:pt x="53" y="40"/>
                      </a:lnTo>
                      <a:lnTo>
                        <a:pt x="53" y="41"/>
                      </a:lnTo>
                      <a:lnTo>
                        <a:pt x="54" y="40"/>
                      </a:lnTo>
                      <a:lnTo>
                        <a:pt x="53" y="40"/>
                      </a:lnTo>
                      <a:lnTo>
                        <a:pt x="53" y="38"/>
                      </a:lnTo>
                      <a:lnTo>
                        <a:pt x="52" y="37"/>
                      </a:lnTo>
                      <a:lnTo>
                        <a:pt x="54" y="38"/>
                      </a:lnTo>
                      <a:lnTo>
                        <a:pt x="56" y="38"/>
                      </a:lnTo>
                      <a:lnTo>
                        <a:pt x="59" y="38"/>
                      </a:lnTo>
                      <a:lnTo>
                        <a:pt x="61" y="38"/>
                      </a:lnTo>
                      <a:lnTo>
                        <a:pt x="64" y="39"/>
                      </a:lnTo>
                      <a:lnTo>
                        <a:pt x="65" y="39"/>
                      </a:lnTo>
                      <a:lnTo>
                        <a:pt x="68" y="38"/>
                      </a:lnTo>
                      <a:lnTo>
                        <a:pt x="70" y="38"/>
                      </a:lnTo>
                      <a:lnTo>
                        <a:pt x="68" y="38"/>
                      </a:lnTo>
                      <a:lnTo>
                        <a:pt x="67" y="37"/>
                      </a:lnTo>
                      <a:lnTo>
                        <a:pt x="66" y="37"/>
                      </a:lnTo>
                      <a:lnTo>
                        <a:pt x="65" y="36"/>
                      </a:lnTo>
                      <a:lnTo>
                        <a:pt x="64" y="35"/>
                      </a:lnTo>
                      <a:lnTo>
                        <a:pt x="64" y="34"/>
                      </a:lnTo>
                      <a:lnTo>
                        <a:pt x="64" y="32"/>
                      </a:lnTo>
                      <a:lnTo>
                        <a:pt x="64" y="31"/>
                      </a:lnTo>
                      <a:lnTo>
                        <a:pt x="64" y="30"/>
                      </a:lnTo>
                      <a:lnTo>
                        <a:pt x="65" y="30"/>
                      </a:lnTo>
                      <a:lnTo>
                        <a:pt x="65" y="29"/>
                      </a:lnTo>
                      <a:lnTo>
                        <a:pt x="66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0" name="Freeform 1059"/>
                <p:cNvSpPr>
                  <a:spLocks/>
                </p:cNvSpPr>
                <p:nvPr/>
              </p:nvSpPr>
              <p:spPr bwMode="auto">
                <a:xfrm>
                  <a:off x="1230" y="2320"/>
                  <a:ext cx="77" cy="104"/>
                </a:xfrm>
                <a:custGeom>
                  <a:avLst/>
                  <a:gdLst/>
                  <a:ahLst/>
                  <a:cxnLst>
                    <a:cxn ang="0">
                      <a:pos x="64" y="27"/>
                    </a:cxn>
                    <a:cxn ang="0">
                      <a:pos x="55" y="17"/>
                    </a:cxn>
                    <a:cxn ang="0">
                      <a:pos x="45" y="5"/>
                    </a:cxn>
                    <a:cxn ang="0">
                      <a:pos x="34" y="0"/>
                    </a:cxn>
                    <a:cxn ang="0">
                      <a:pos x="22" y="4"/>
                    </a:cxn>
                    <a:cxn ang="0">
                      <a:pos x="13" y="10"/>
                    </a:cxn>
                    <a:cxn ang="0">
                      <a:pos x="8" y="19"/>
                    </a:cxn>
                    <a:cxn ang="0">
                      <a:pos x="3" y="32"/>
                    </a:cxn>
                    <a:cxn ang="0">
                      <a:pos x="1" y="42"/>
                    </a:cxn>
                    <a:cxn ang="0">
                      <a:pos x="0" y="49"/>
                    </a:cxn>
                    <a:cxn ang="0">
                      <a:pos x="1" y="57"/>
                    </a:cxn>
                    <a:cxn ang="0">
                      <a:pos x="3" y="64"/>
                    </a:cxn>
                    <a:cxn ang="0">
                      <a:pos x="5" y="71"/>
                    </a:cxn>
                    <a:cxn ang="0">
                      <a:pos x="10" y="78"/>
                    </a:cxn>
                    <a:cxn ang="0">
                      <a:pos x="16" y="85"/>
                    </a:cxn>
                    <a:cxn ang="0">
                      <a:pos x="21" y="90"/>
                    </a:cxn>
                    <a:cxn ang="0">
                      <a:pos x="27" y="97"/>
                    </a:cxn>
                    <a:cxn ang="0">
                      <a:pos x="34" y="103"/>
                    </a:cxn>
                    <a:cxn ang="0">
                      <a:pos x="34" y="96"/>
                    </a:cxn>
                    <a:cxn ang="0">
                      <a:pos x="31" y="87"/>
                    </a:cxn>
                    <a:cxn ang="0">
                      <a:pos x="34" y="83"/>
                    </a:cxn>
                    <a:cxn ang="0">
                      <a:pos x="34" y="79"/>
                    </a:cxn>
                    <a:cxn ang="0">
                      <a:pos x="35" y="75"/>
                    </a:cxn>
                    <a:cxn ang="0">
                      <a:pos x="36" y="71"/>
                    </a:cxn>
                    <a:cxn ang="0">
                      <a:pos x="32" y="68"/>
                    </a:cxn>
                    <a:cxn ang="0">
                      <a:pos x="30" y="64"/>
                    </a:cxn>
                    <a:cxn ang="0">
                      <a:pos x="36" y="64"/>
                    </a:cxn>
                    <a:cxn ang="0">
                      <a:pos x="42" y="67"/>
                    </a:cxn>
                    <a:cxn ang="0">
                      <a:pos x="39" y="62"/>
                    </a:cxn>
                    <a:cxn ang="0">
                      <a:pos x="38" y="54"/>
                    </a:cxn>
                    <a:cxn ang="0">
                      <a:pos x="40" y="49"/>
                    </a:cxn>
                    <a:cxn ang="0">
                      <a:pos x="46" y="54"/>
                    </a:cxn>
                    <a:cxn ang="0">
                      <a:pos x="48" y="61"/>
                    </a:cxn>
                    <a:cxn ang="0">
                      <a:pos x="50" y="68"/>
                    </a:cxn>
                    <a:cxn ang="0">
                      <a:pos x="52" y="73"/>
                    </a:cxn>
                    <a:cxn ang="0">
                      <a:pos x="51" y="65"/>
                    </a:cxn>
                    <a:cxn ang="0">
                      <a:pos x="51" y="58"/>
                    </a:cxn>
                    <a:cxn ang="0">
                      <a:pos x="49" y="51"/>
                    </a:cxn>
                    <a:cxn ang="0">
                      <a:pos x="48" y="45"/>
                    </a:cxn>
                    <a:cxn ang="0">
                      <a:pos x="52" y="46"/>
                    </a:cxn>
                    <a:cxn ang="0">
                      <a:pos x="52" y="44"/>
                    </a:cxn>
                    <a:cxn ang="0">
                      <a:pos x="54" y="42"/>
                    </a:cxn>
                    <a:cxn ang="0">
                      <a:pos x="58" y="44"/>
                    </a:cxn>
                    <a:cxn ang="0">
                      <a:pos x="57" y="40"/>
                    </a:cxn>
                    <a:cxn ang="0">
                      <a:pos x="64" y="40"/>
                    </a:cxn>
                    <a:cxn ang="0">
                      <a:pos x="74" y="40"/>
                    </a:cxn>
                    <a:cxn ang="0">
                      <a:pos x="72" y="39"/>
                    </a:cxn>
                    <a:cxn ang="0">
                      <a:pos x="69" y="34"/>
                    </a:cxn>
                    <a:cxn ang="0">
                      <a:pos x="71" y="31"/>
                    </a:cxn>
                  </a:cxnLst>
                  <a:rect l="0" t="0" r="r" b="b"/>
                  <a:pathLst>
                    <a:path w="77" h="104">
                      <a:moveTo>
                        <a:pt x="72" y="30"/>
                      </a:moveTo>
                      <a:lnTo>
                        <a:pt x="69" y="30"/>
                      </a:lnTo>
                      <a:lnTo>
                        <a:pt x="67" y="29"/>
                      </a:lnTo>
                      <a:lnTo>
                        <a:pt x="64" y="27"/>
                      </a:lnTo>
                      <a:lnTo>
                        <a:pt x="62" y="25"/>
                      </a:lnTo>
                      <a:lnTo>
                        <a:pt x="60" y="22"/>
                      </a:lnTo>
                      <a:lnTo>
                        <a:pt x="57" y="20"/>
                      </a:lnTo>
                      <a:lnTo>
                        <a:pt x="55" y="17"/>
                      </a:lnTo>
                      <a:lnTo>
                        <a:pt x="53" y="14"/>
                      </a:lnTo>
                      <a:lnTo>
                        <a:pt x="50" y="11"/>
                      </a:lnTo>
                      <a:lnTo>
                        <a:pt x="48" y="8"/>
                      </a:lnTo>
                      <a:lnTo>
                        <a:pt x="45" y="5"/>
                      </a:lnTo>
                      <a:lnTo>
                        <a:pt x="43" y="3"/>
                      </a:lnTo>
                      <a:lnTo>
                        <a:pt x="40" y="2"/>
                      </a:lnTo>
                      <a:lnTo>
                        <a:pt x="37" y="1"/>
                      </a:lnTo>
                      <a:lnTo>
                        <a:pt x="34" y="0"/>
                      </a:lnTo>
                      <a:lnTo>
                        <a:pt x="31" y="1"/>
                      </a:lnTo>
                      <a:lnTo>
                        <a:pt x="27" y="2"/>
                      </a:lnTo>
                      <a:lnTo>
                        <a:pt x="24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7" y="6"/>
                      </a:lnTo>
                      <a:lnTo>
                        <a:pt x="15" y="8"/>
                      </a:lnTo>
                      <a:lnTo>
                        <a:pt x="13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9" y="16"/>
                      </a:lnTo>
                      <a:lnTo>
                        <a:pt x="8" y="19"/>
                      </a:lnTo>
                      <a:lnTo>
                        <a:pt x="7" y="22"/>
                      </a:lnTo>
                      <a:lnTo>
                        <a:pt x="6" y="25"/>
                      </a:lnTo>
                      <a:lnTo>
                        <a:pt x="5" y="28"/>
                      </a:lnTo>
                      <a:lnTo>
                        <a:pt x="3" y="32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1" y="40"/>
                      </a:lnTo>
                      <a:lnTo>
                        <a:pt x="1" y="42"/>
                      </a:lnTo>
                      <a:lnTo>
                        <a:pt x="1" y="44"/>
                      </a:lnTo>
                      <a:lnTo>
                        <a:pt x="1" y="46"/>
                      </a:lnTo>
                      <a:lnTo>
                        <a:pt x="0" y="48"/>
                      </a:lnTo>
                      <a:lnTo>
                        <a:pt x="0" y="49"/>
                      </a:lnTo>
                      <a:lnTo>
                        <a:pt x="0" y="51"/>
                      </a:lnTo>
                      <a:lnTo>
                        <a:pt x="1" y="53"/>
                      </a:lnTo>
                      <a:lnTo>
                        <a:pt x="1" y="55"/>
                      </a:lnTo>
                      <a:lnTo>
                        <a:pt x="1" y="57"/>
                      </a:lnTo>
                      <a:lnTo>
                        <a:pt x="1" y="59"/>
                      </a:lnTo>
                      <a:lnTo>
                        <a:pt x="2" y="60"/>
                      </a:lnTo>
                      <a:lnTo>
                        <a:pt x="2" y="62"/>
                      </a:lnTo>
                      <a:lnTo>
                        <a:pt x="3" y="64"/>
                      </a:lnTo>
                      <a:lnTo>
                        <a:pt x="3" y="66"/>
                      </a:lnTo>
                      <a:lnTo>
                        <a:pt x="4" y="68"/>
                      </a:lnTo>
                      <a:lnTo>
                        <a:pt x="4" y="69"/>
                      </a:lnTo>
                      <a:lnTo>
                        <a:pt x="5" y="71"/>
                      </a:lnTo>
                      <a:lnTo>
                        <a:pt x="6" y="73"/>
                      </a:lnTo>
                      <a:lnTo>
                        <a:pt x="8" y="74"/>
                      </a:lnTo>
                      <a:lnTo>
                        <a:pt x="9" y="76"/>
                      </a:lnTo>
                      <a:lnTo>
                        <a:pt x="10" y="78"/>
                      </a:lnTo>
                      <a:lnTo>
                        <a:pt x="12" y="80"/>
                      </a:lnTo>
                      <a:lnTo>
                        <a:pt x="13" y="81"/>
                      </a:lnTo>
                      <a:lnTo>
                        <a:pt x="15" y="83"/>
                      </a:lnTo>
                      <a:lnTo>
                        <a:pt x="16" y="85"/>
                      </a:lnTo>
                      <a:lnTo>
                        <a:pt x="18" y="86"/>
                      </a:lnTo>
                      <a:lnTo>
                        <a:pt x="19" y="88"/>
                      </a:lnTo>
                      <a:lnTo>
                        <a:pt x="20" y="89"/>
                      </a:lnTo>
                      <a:lnTo>
                        <a:pt x="21" y="90"/>
                      </a:lnTo>
                      <a:lnTo>
                        <a:pt x="22" y="91"/>
                      </a:lnTo>
                      <a:lnTo>
                        <a:pt x="23" y="93"/>
                      </a:lnTo>
                      <a:lnTo>
                        <a:pt x="25" y="95"/>
                      </a:lnTo>
                      <a:lnTo>
                        <a:pt x="27" y="97"/>
                      </a:lnTo>
                      <a:lnTo>
                        <a:pt x="29" y="99"/>
                      </a:lnTo>
                      <a:lnTo>
                        <a:pt x="31" y="101"/>
                      </a:lnTo>
                      <a:lnTo>
                        <a:pt x="32" y="102"/>
                      </a:lnTo>
                      <a:lnTo>
                        <a:pt x="34" y="103"/>
                      </a:lnTo>
                      <a:lnTo>
                        <a:pt x="36" y="103"/>
                      </a:lnTo>
                      <a:lnTo>
                        <a:pt x="36" y="101"/>
                      </a:lnTo>
                      <a:lnTo>
                        <a:pt x="35" y="99"/>
                      </a:lnTo>
                      <a:lnTo>
                        <a:pt x="34" y="96"/>
                      </a:lnTo>
                      <a:lnTo>
                        <a:pt x="34" y="94"/>
                      </a:lnTo>
                      <a:lnTo>
                        <a:pt x="33" y="92"/>
                      </a:lnTo>
                      <a:lnTo>
                        <a:pt x="32" y="90"/>
                      </a:lnTo>
                      <a:lnTo>
                        <a:pt x="31" y="87"/>
                      </a:lnTo>
                      <a:lnTo>
                        <a:pt x="31" y="85"/>
                      </a:lnTo>
                      <a:lnTo>
                        <a:pt x="32" y="84"/>
                      </a:lnTo>
                      <a:lnTo>
                        <a:pt x="33" y="83"/>
                      </a:lnTo>
                      <a:lnTo>
                        <a:pt x="34" y="83"/>
                      </a:lnTo>
                      <a:lnTo>
                        <a:pt x="35" y="82"/>
                      </a:lnTo>
                      <a:lnTo>
                        <a:pt x="35" y="81"/>
                      </a:lnTo>
                      <a:lnTo>
                        <a:pt x="35" y="80"/>
                      </a:lnTo>
                      <a:lnTo>
                        <a:pt x="34" y="79"/>
                      </a:lnTo>
                      <a:lnTo>
                        <a:pt x="34" y="78"/>
                      </a:lnTo>
                      <a:lnTo>
                        <a:pt x="35" y="77"/>
                      </a:lnTo>
                      <a:lnTo>
                        <a:pt x="35" y="76"/>
                      </a:lnTo>
                      <a:lnTo>
                        <a:pt x="35" y="75"/>
                      </a:lnTo>
                      <a:lnTo>
                        <a:pt x="36" y="74"/>
                      </a:lnTo>
                      <a:lnTo>
                        <a:pt x="36" y="73"/>
                      </a:lnTo>
                      <a:lnTo>
                        <a:pt x="36" y="72"/>
                      </a:lnTo>
                      <a:lnTo>
                        <a:pt x="36" y="71"/>
                      </a:lnTo>
                      <a:lnTo>
                        <a:pt x="35" y="70"/>
                      </a:lnTo>
                      <a:lnTo>
                        <a:pt x="34" y="69"/>
                      </a:lnTo>
                      <a:lnTo>
                        <a:pt x="32" y="69"/>
                      </a:lnTo>
                      <a:lnTo>
                        <a:pt x="32" y="68"/>
                      </a:lnTo>
                      <a:lnTo>
                        <a:pt x="31" y="67"/>
                      </a:lnTo>
                      <a:lnTo>
                        <a:pt x="31" y="66"/>
                      </a:lnTo>
                      <a:lnTo>
                        <a:pt x="30" y="65"/>
                      </a:lnTo>
                      <a:lnTo>
                        <a:pt x="30" y="64"/>
                      </a:lnTo>
                      <a:lnTo>
                        <a:pt x="31" y="63"/>
                      </a:lnTo>
                      <a:lnTo>
                        <a:pt x="33" y="63"/>
                      </a:lnTo>
                      <a:lnTo>
                        <a:pt x="34" y="64"/>
                      </a:lnTo>
                      <a:lnTo>
                        <a:pt x="36" y="64"/>
                      </a:lnTo>
                      <a:lnTo>
                        <a:pt x="37" y="65"/>
                      </a:lnTo>
                      <a:lnTo>
                        <a:pt x="39" y="66"/>
                      </a:lnTo>
                      <a:lnTo>
                        <a:pt x="40" y="66"/>
                      </a:lnTo>
                      <a:lnTo>
                        <a:pt x="42" y="67"/>
                      </a:lnTo>
                      <a:lnTo>
                        <a:pt x="41" y="66"/>
                      </a:lnTo>
                      <a:lnTo>
                        <a:pt x="40" y="65"/>
                      </a:lnTo>
                      <a:lnTo>
                        <a:pt x="39" y="64"/>
                      </a:lnTo>
                      <a:lnTo>
                        <a:pt x="39" y="62"/>
                      </a:lnTo>
                      <a:lnTo>
                        <a:pt x="39" y="60"/>
                      </a:lnTo>
                      <a:lnTo>
                        <a:pt x="38" y="58"/>
                      </a:lnTo>
                      <a:lnTo>
                        <a:pt x="38" y="56"/>
                      </a:lnTo>
                      <a:lnTo>
                        <a:pt x="38" y="54"/>
                      </a:lnTo>
                      <a:lnTo>
                        <a:pt x="38" y="52"/>
                      </a:lnTo>
                      <a:lnTo>
                        <a:pt x="38" y="50"/>
                      </a:lnTo>
                      <a:lnTo>
                        <a:pt x="38" y="48"/>
                      </a:lnTo>
                      <a:lnTo>
                        <a:pt x="40" y="49"/>
                      </a:lnTo>
                      <a:lnTo>
                        <a:pt x="42" y="51"/>
                      </a:lnTo>
                      <a:lnTo>
                        <a:pt x="43" y="52"/>
                      </a:lnTo>
                      <a:lnTo>
                        <a:pt x="45" y="53"/>
                      </a:lnTo>
                      <a:lnTo>
                        <a:pt x="46" y="54"/>
                      </a:lnTo>
                      <a:lnTo>
                        <a:pt x="47" y="56"/>
                      </a:lnTo>
                      <a:lnTo>
                        <a:pt x="47" y="58"/>
                      </a:lnTo>
                      <a:lnTo>
                        <a:pt x="48" y="59"/>
                      </a:lnTo>
                      <a:lnTo>
                        <a:pt x="48" y="61"/>
                      </a:lnTo>
                      <a:lnTo>
                        <a:pt x="49" y="63"/>
                      </a:lnTo>
                      <a:lnTo>
                        <a:pt x="49" y="64"/>
                      </a:lnTo>
                      <a:lnTo>
                        <a:pt x="50" y="66"/>
                      </a:lnTo>
                      <a:lnTo>
                        <a:pt x="50" y="68"/>
                      </a:lnTo>
                      <a:lnTo>
                        <a:pt x="50" y="70"/>
                      </a:lnTo>
                      <a:lnTo>
                        <a:pt x="51" y="73"/>
                      </a:lnTo>
                      <a:lnTo>
                        <a:pt x="52" y="75"/>
                      </a:lnTo>
                      <a:lnTo>
                        <a:pt x="52" y="73"/>
                      </a:lnTo>
                      <a:lnTo>
                        <a:pt x="52" y="71"/>
                      </a:lnTo>
                      <a:lnTo>
                        <a:pt x="52" y="69"/>
                      </a:lnTo>
                      <a:lnTo>
                        <a:pt x="52" y="67"/>
                      </a:lnTo>
                      <a:lnTo>
                        <a:pt x="51" y="65"/>
                      </a:lnTo>
                      <a:lnTo>
                        <a:pt x="51" y="63"/>
                      </a:lnTo>
                      <a:lnTo>
                        <a:pt x="51" y="61"/>
                      </a:lnTo>
                      <a:lnTo>
                        <a:pt x="51" y="60"/>
                      </a:lnTo>
                      <a:lnTo>
                        <a:pt x="51" y="58"/>
                      </a:lnTo>
                      <a:lnTo>
                        <a:pt x="50" y="56"/>
                      </a:lnTo>
                      <a:lnTo>
                        <a:pt x="50" y="55"/>
                      </a:lnTo>
                      <a:lnTo>
                        <a:pt x="49" y="53"/>
                      </a:lnTo>
                      <a:lnTo>
                        <a:pt x="49" y="51"/>
                      </a:lnTo>
                      <a:lnTo>
                        <a:pt x="48" y="50"/>
                      </a:lnTo>
                      <a:lnTo>
                        <a:pt x="48" y="48"/>
                      </a:lnTo>
                      <a:lnTo>
                        <a:pt x="47" y="46"/>
                      </a:lnTo>
                      <a:lnTo>
                        <a:pt x="48" y="45"/>
                      </a:lnTo>
                      <a:lnTo>
                        <a:pt x="49" y="45"/>
                      </a:lnTo>
                      <a:lnTo>
                        <a:pt x="50" y="45"/>
                      </a:lnTo>
                      <a:lnTo>
                        <a:pt x="51" y="45"/>
                      </a:lnTo>
                      <a:lnTo>
                        <a:pt x="52" y="46"/>
                      </a:lnTo>
                      <a:lnTo>
                        <a:pt x="53" y="47"/>
                      </a:lnTo>
                      <a:lnTo>
                        <a:pt x="53" y="46"/>
                      </a:lnTo>
                      <a:lnTo>
                        <a:pt x="53" y="45"/>
                      </a:lnTo>
                      <a:lnTo>
                        <a:pt x="52" y="44"/>
                      </a:lnTo>
                      <a:lnTo>
                        <a:pt x="52" y="43"/>
                      </a:lnTo>
                      <a:lnTo>
                        <a:pt x="52" y="42"/>
                      </a:lnTo>
                      <a:lnTo>
                        <a:pt x="53" y="42"/>
                      </a:lnTo>
                      <a:lnTo>
                        <a:pt x="54" y="42"/>
                      </a:lnTo>
                      <a:lnTo>
                        <a:pt x="55" y="43"/>
                      </a:lnTo>
                      <a:lnTo>
                        <a:pt x="56" y="43"/>
                      </a:lnTo>
                      <a:lnTo>
                        <a:pt x="57" y="43"/>
                      </a:lnTo>
                      <a:lnTo>
                        <a:pt x="58" y="44"/>
                      </a:lnTo>
                      <a:lnTo>
                        <a:pt x="59" y="43"/>
                      </a:lnTo>
                      <a:lnTo>
                        <a:pt x="58" y="43"/>
                      </a:lnTo>
                      <a:lnTo>
                        <a:pt x="57" y="42"/>
                      </a:lnTo>
                      <a:lnTo>
                        <a:pt x="57" y="40"/>
                      </a:lnTo>
                      <a:lnTo>
                        <a:pt x="56" y="39"/>
                      </a:lnTo>
                      <a:lnTo>
                        <a:pt x="59" y="40"/>
                      </a:lnTo>
                      <a:lnTo>
                        <a:pt x="61" y="40"/>
                      </a:lnTo>
                      <a:lnTo>
                        <a:pt x="64" y="40"/>
                      </a:lnTo>
                      <a:lnTo>
                        <a:pt x="66" y="40"/>
                      </a:lnTo>
                      <a:lnTo>
                        <a:pt x="69" y="41"/>
                      </a:lnTo>
                      <a:lnTo>
                        <a:pt x="71" y="41"/>
                      </a:lnTo>
                      <a:lnTo>
                        <a:pt x="74" y="40"/>
                      </a:lnTo>
                      <a:lnTo>
                        <a:pt x="76" y="40"/>
                      </a:lnTo>
                      <a:lnTo>
                        <a:pt x="74" y="40"/>
                      </a:lnTo>
                      <a:lnTo>
                        <a:pt x="73" y="39"/>
                      </a:lnTo>
                      <a:lnTo>
                        <a:pt x="72" y="39"/>
                      </a:lnTo>
                      <a:lnTo>
                        <a:pt x="71" y="38"/>
                      </a:lnTo>
                      <a:lnTo>
                        <a:pt x="70" y="37"/>
                      </a:lnTo>
                      <a:lnTo>
                        <a:pt x="69" y="36"/>
                      </a:lnTo>
                      <a:lnTo>
                        <a:pt x="69" y="34"/>
                      </a:lnTo>
                      <a:lnTo>
                        <a:pt x="69" y="33"/>
                      </a:lnTo>
                      <a:lnTo>
                        <a:pt x="69" y="32"/>
                      </a:lnTo>
                      <a:lnTo>
                        <a:pt x="71" y="32"/>
                      </a:lnTo>
                      <a:lnTo>
                        <a:pt x="71" y="31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1" name="Freeform 1060"/>
                <p:cNvSpPr>
                  <a:spLocks/>
                </p:cNvSpPr>
                <p:nvPr/>
              </p:nvSpPr>
              <p:spPr bwMode="auto">
                <a:xfrm>
                  <a:off x="1037" y="2340"/>
                  <a:ext cx="335" cy="294"/>
                </a:xfrm>
                <a:custGeom>
                  <a:avLst/>
                  <a:gdLst/>
                  <a:ahLst/>
                  <a:cxnLst>
                    <a:cxn ang="0">
                      <a:pos x="181" y="34"/>
                    </a:cxn>
                    <a:cxn ang="0">
                      <a:pos x="179" y="47"/>
                    </a:cxn>
                    <a:cxn ang="0">
                      <a:pos x="179" y="61"/>
                    </a:cxn>
                    <a:cxn ang="0">
                      <a:pos x="186" y="72"/>
                    </a:cxn>
                    <a:cxn ang="0">
                      <a:pos x="190" y="73"/>
                    </a:cxn>
                    <a:cxn ang="0">
                      <a:pos x="194" y="73"/>
                    </a:cxn>
                    <a:cxn ang="0">
                      <a:pos x="197" y="78"/>
                    </a:cxn>
                    <a:cxn ang="0">
                      <a:pos x="199" y="82"/>
                    </a:cxn>
                    <a:cxn ang="0">
                      <a:pos x="202" y="75"/>
                    </a:cxn>
                    <a:cxn ang="0">
                      <a:pos x="204" y="91"/>
                    </a:cxn>
                    <a:cxn ang="0">
                      <a:pos x="214" y="98"/>
                    </a:cxn>
                    <a:cxn ang="0">
                      <a:pos x="221" y="104"/>
                    </a:cxn>
                    <a:cxn ang="0">
                      <a:pos x="225" y="111"/>
                    </a:cxn>
                    <a:cxn ang="0">
                      <a:pos x="226" y="117"/>
                    </a:cxn>
                    <a:cxn ang="0">
                      <a:pos x="232" y="113"/>
                    </a:cxn>
                    <a:cxn ang="0">
                      <a:pos x="233" y="114"/>
                    </a:cxn>
                    <a:cxn ang="0">
                      <a:pos x="239" y="122"/>
                    </a:cxn>
                    <a:cxn ang="0">
                      <a:pos x="250" y="136"/>
                    </a:cxn>
                    <a:cxn ang="0">
                      <a:pos x="282" y="168"/>
                    </a:cxn>
                    <a:cxn ang="0">
                      <a:pos x="302" y="177"/>
                    </a:cxn>
                    <a:cxn ang="0">
                      <a:pos x="320" y="176"/>
                    </a:cxn>
                    <a:cxn ang="0">
                      <a:pos x="333" y="187"/>
                    </a:cxn>
                    <a:cxn ang="0">
                      <a:pos x="318" y="199"/>
                    </a:cxn>
                    <a:cxn ang="0">
                      <a:pos x="270" y="190"/>
                    </a:cxn>
                    <a:cxn ang="0">
                      <a:pos x="233" y="191"/>
                    </a:cxn>
                    <a:cxn ang="0">
                      <a:pos x="202" y="209"/>
                    </a:cxn>
                    <a:cxn ang="0">
                      <a:pos x="166" y="246"/>
                    </a:cxn>
                    <a:cxn ang="0">
                      <a:pos x="135" y="270"/>
                    </a:cxn>
                    <a:cxn ang="0">
                      <a:pos x="102" y="281"/>
                    </a:cxn>
                    <a:cxn ang="0">
                      <a:pos x="60" y="293"/>
                    </a:cxn>
                    <a:cxn ang="0">
                      <a:pos x="20" y="279"/>
                    </a:cxn>
                    <a:cxn ang="0">
                      <a:pos x="0" y="223"/>
                    </a:cxn>
                    <a:cxn ang="0">
                      <a:pos x="10" y="140"/>
                    </a:cxn>
                    <a:cxn ang="0">
                      <a:pos x="48" y="63"/>
                    </a:cxn>
                    <a:cxn ang="0">
                      <a:pos x="117" y="22"/>
                    </a:cxn>
                    <a:cxn ang="0">
                      <a:pos x="168" y="22"/>
                    </a:cxn>
                    <a:cxn ang="0">
                      <a:pos x="174" y="23"/>
                    </a:cxn>
                    <a:cxn ang="0">
                      <a:pos x="181" y="17"/>
                    </a:cxn>
                    <a:cxn ang="0">
                      <a:pos x="179" y="27"/>
                    </a:cxn>
                    <a:cxn ang="0">
                      <a:pos x="204" y="1"/>
                    </a:cxn>
                    <a:cxn ang="0">
                      <a:pos x="212" y="3"/>
                    </a:cxn>
                    <a:cxn ang="0">
                      <a:pos x="209" y="3"/>
                    </a:cxn>
                    <a:cxn ang="0">
                      <a:pos x="206" y="4"/>
                    </a:cxn>
                    <a:cxn ang="0">
                      <a:pos x="216" y="12"/>
                    </a:cxn>
                    <a:cxn ang="0">
                      <a:pos x="232" y="17"/>
                    </a:cxn>
                    <a:cxn ang="0">
                      <a:pos x="215" y="17"/>
                    </a:cxn>
                    <a:cxn ang="0">
                      <a:pos x="223" y="22"/>
                    </a:cxn>
                    <a:cxn ang="0">
                      <a:pos x="222" y="24"/>
                    </a:cxn>
                    <a:cxn ang="0">
                      <a:pos x="227" y="30"/>
                    </a:cxn>
                    <a:cxn ang="0">
                      <a:pos x="226" y="36"/>
                    </a:cxn>
                    <a:cxn ang="0">
                      <a:pos x="228" y="43"/>
                    </a:cxn>
                    <a:cxn ang="0">
                      <a:pos x="218" y="40"/>
                    </a:cxn>
                    <a:cxn ang="0">
                      <a:pos x="221" y="48"/>
                    </a:cxn>
                    <a:cxn ang="0">
                      <a:pos x="223" y="52"/>
                    </a:cxn>
                    <a:cxn ang="0">
                      <a:pos x="221" y="58"/>
                    </a:cxn>
                    <a:cxn ang="0">
                      <a:pos x="221" y="72"/>
                    </a:cxn>
                    <a:cxn ang="0">
                      <a:pos x="216" y="76"/>
                    </a:cxn>
                    <a:cxn ang="0">
                      <a:pos x="204" y="63"/>
                    </a:cxn>
                    <a:cxn ang="0">
                      <a:pos x="195" y="50"/>
                    </a:cxn>
                    <a:cxn ang="0">
                      <a:pos x="192" y="39"/>
                    </a:cxn>
                    <a:cxn ang="0">
                      <a:pos x="190" y="26"/>
                    </a:cxn>
                    <a:cxn ang="0">
                      <a:pos x="194" y="9"/>
                    </a:cxn>
                    <a:cxn ang="0">
                      <a:pos x="201" y="0"/>
                    </a:cxn>
                  </a:cxnLst>
                  <a:rect l="0" t="0" r="r" b="b"/>
                  <a:pathLst>
                    <a:path w="335" h="294">
                      <a:moveTo>
                        <a:pt x="183" y="23"/>
                      </a:moveTo>
                      <a:lnTo>
                        <a:pt x="183" y="24"/>
                      </a:lnTo>
                      <a:lnTo>
                        <a:pt x="182" y="25"/>
                      </a:lnTo>
                      <a:lnTo>
                        <a:pt x="182" y="27"/>
                      </a:lnTo>
                      <a:lnTo>
                        <a:pt x="182" y="29"/>
                      </a:lnTo>
                      <a:lnTo>
                        <a:pt x="181" y="30"/>
                      </a:lnTo>
                      <a:lnTo>
                        <a:pt x="181" y="32"/>
                      </a:lnTo>
                      <a:lnTo>
                        <a:pt x="181" y="34"/>
                      </a:lnTo>
                      <a:lnTo>
                        <a:pt x="182" y="35"/>
                      </a:lnTo>
                      <a:lnTo>
                        <a:pt x="183" y="34"/>
                      </a:lnTo>
                      <a:lnTo>
                        <a:pt x="183" y="33"/>
                      </a:lnTo>
                      <a:lnTo>
                        <a:pt x="182" y="34"/>
                      </a:lnTo>
                      <a:lnTo>
                        <a:pt x="182" y="36"/>
                      </a:lnTo>
                      <a:lnTo>
                        <a:pt x="180" y="39"/>
                      </a:lnTo>
                      <a:lnTo>
                        <a:pt x="179" y="43"/>
                      </a:lnTo>
                      <a:lnTo>
                        <a:pt x="179" y="47"/>
                      </a:lnTo>
                      <a:lnTo>
                        <a:pt x="178" y="52"/>
                      </a:lnTo>
                      <a:lnTo>
                        <a:pt x="183" y="54"/>
                      </a:lnTo>
                      <a:lnTo>
                        <a:pt x="183" y="55"/>
                      </a:lnTo>
                      <a:lnTo>
                        <a:pt x="182" y="56"/>
                      </a:lnTo>
                      <a:lnTo>
                        <a:pt x="181" y="57"/>
                      </a:lnTo>
                      <a:lnTo>
                        <a:pt x="181" y="59"/>
                      </a:lnTo>
                      <a:lnTo>
                        <a:pt x="180" y="60"/>
                      </a:lnTo>
                      <a:lnTo>
                        <a:pt x="179" y="61"/>
                      </a:lnTo>
                      <a:lnTo>
                        <a:pt x="179" y="63"/>
                      </a:lnTo>
                      <a:lnTo>
                        <a:pt x="179" y="64"/>
                      </a:lnTo>
                      <a:lnTo>
                        <a:pt x="183" y="64"/>
                      </a:lnTo>
                      <a:lnTo>
                        <a:pt x="186" y="65"/>
                      </a:lnTo>
                      <a:lnTo>
                        <a:pt x="187" y="66"/>
                      </a:lnTo>
                      <a:lnTo>
                        <a:pt x="187" y="67"/>
                      </a:lnTo>
                      <a:lnTo>
                        <a:pt x="186" y="69"/>
                      </a:lnTo>
                      <a:lnTo>
                        <a:pt x="186" y="72"/>
                      </a:lnTo>
                      <a:lnTo>
                        <a:pt x="186" y="74"/>
                      </a:lnTo>
                      <a:lnTo>
                        <a:pt x="188" y="78"/>
                      </a:lnTo>
                      <a:lnTo>
                        <a:pt x="188" y="77"/>
                      </a:lnTo>
                      <a:lnTo>
                        <a:pt x="188" y="76"/>
                      </a:lnTo>
                      <a:lnTo>
                        <a:pt x="189" y="75"/>
                      </a:lnTo>
                      <a:lnTo>
                        <a:pt x="189" y="74"/>
                      </a:lnTo>
                      <a:lnTo>
                        <a:pt x="189" y="73"/>
                      </a:lnTo>
                      <a:lnTo>
                        <a:pt x="190" y="73"/>
                      </a:lnTo>
                      <a:lnTo>
                        <a:pt x="190" y="72"/>
                      </a:lnTo>
                      <a:lnTo>
                        <a:pt x="190" y="73"/>
                      </a:lnTo>
                      <a:lnTo>
                        <a:pt x="191" y="74"/>
                      </a:lnTo>
                      <a:lnTo>
                        <a:pt x="191" y="75"/>
                      </a:lnTo>
                      <a:lnTo>
                        <a:pt x="192" y="76"/>
                      </a:lnTo>
                      <a:lnTo>
                        <a:pt x="193" y="77"/>
                      </a:lnTo>
                      <a:lnTo>
                        <a:pt x="194" y="76"/>
                      </a:lnTo>
                      <a:lnTo>
                        <a:pt x="194" y="73"/>
                      </a:lnTo>
                      <a:lnTo>
                        <a:pt x="194" y="74"/>
                      </a:lnTo>
                      <a:lnTo>
                        <a:pt x="194" y="75"/>
                      </a:lnTo>
                      <a:lnTo>
                        <a:pt x="194" y="76"/>
                      </a:lnTo>
                      <a:lnTo>
                        <a:pt x="194" y="77"/>
                      </a:lnTo>
                      <a:lnTo>
                        <a:pt x="195" y="78"/>
                      </a:lnTo>
                      <a:lnTo>
                        <a:pt x="195" y="79"/>
                      </a:lnTo>
                      <a:lnTo>
                        <a:pt x="195" y="80"/>
                      </a:lnTo>
                      <a:lnTo>
                        <a:pt x="197" y="78"/>
                      </a:lnTo>
                      <a:lnTo>
                        <a:pt x="197" y="79"/>
                      </a:lnTo>
                      <a:lnTo>
                        <a:pt x="197" y="80"/>
                      </a:lnTo>
                      <a:lnTo>
                        <a:pt x="198" y="80"/>
                      </a:lnTo>
                      <a:lnTo>
                        <a:pt x="198" y="81"/>
                      </a:lnTo>
                      <a:lnTo>
                        <a:pt x="198" y="82"/>
                      </a:lnTo>
                      <a:lnTo>
                        <a:pt x="199" y="82"/>
                      </a:lnTo>
                      <a:lnTo>
                        <a:pt x="199" y="83"/>
                      </a:lnTo>
                      <a:lnTo>
                        <a:pt x="199" y="82"/>
                      </a:lnTo>
                      <a:lnTo>
                        <a:pt x="199" y="81"/>
                      </a:lnTo>
                      <a:lnTo>
                        <a:pt x="199" y="79"/>
                      </a:lnTo>
                      <a:lnTo>
                        <a:pt x="200" y="78"/>
                      </a:lnTo>
                      <a:lnTo>
                        <a:pt x="200" y="77"/>
                      </a:lnTo>
                      <a:lnTo>
                        <a:pt x="201" y="76"/>
                      </a:lnTo>
                      <a:lnTo>
                        <a:pt x="201" y="75"/>
                      </a:lnTo>
                      <a:lnTo>
                        <a:pt x="202" y="74"/>
                      </a:lnTo>
                      <a:lnTo>
                        <a:pt x="202" y="75"/>
                      </a:lnTo>
                      <a:lnTo>
                        <a:pt x="202" y="76"/>
                      </a:lnTo>
                      <a:lnTo>
                        <a:pt x="202" y="77"/>
                      </a:lnTo>
                      <a:lnTo>
                        <a:pt x="201" y="80"/>
                      </a:lnTo>
                      <a:lnTo>
                        <a:pt x="201" y="83"/>
                      </a:lnTo>
                      <a:lnTo>
                        <a:pt x="200" y="87"/>
                      </a:lnTo>
                      <a:lnTo>
                        <a:pt x="198" y="93"/>
                      </a:lnTo>
                      <a:lnTo>
                        <a:pt x="201" y="91"/>
                      </a:lnTo>
                      <a:lnTo>
                        <a:pt x="204" y="91"/>
                      </a:lnTo>
                      <a:lnTo>
                        <a:pt x="207" y="92"/>
                      </a:lnTo>
                      <a:lnTo>
                        <a:pt x="210" y="93"/>
                      </a:lnTo>
                      <a:lnTo>
                        <a:pt x="211" y="95"/>
                      </a:lnTo>
                      <a:lnTo>
                        <a:pt x="213" y="96"/>
                      </a:lnTo>
                      <a:lnTo>
                        <a:pt x="213" y="97"/>
                      </a:lnTo>
                      <a:lnTo>
                        <a:pt x="212" y="98"/>
                      </a:lnTo>
                      <a:lnTo>
                        <a:pt x="213" y="98"/>
                      </a:lnTo>
                      <a:lnTo>
                        <a:pt x="214" y="98"/>
                      </a:lnTo>
                      <a:lnTo>
                        <a:pt x="215" y="99"/>
                      </a:lnTo>
                      <a:lnTo>
                        <a:pt x="216" y="99"/>
                      </a:lnTo>
                      <a:lnTo>
                        <a:pt x="217" y="100"/>
                      </a:lnTo>
                      <a:lnTo>
                        <a:pt x="218" y="101"/>
                      </a:lnTo>
                      <a:lnTo>
                        <a:pt x="219" y="101"/>
                      </a:lnTo>
                      <a:lnTo>
                        <a:pt x="219" y="102"/>
                      </a:lnTo>
                      <a:lnTo>
                        <a:pt x="220" y="103"/>
                      </a:lnTo>
                      <a:lnTo>
                        <a:pt x="221" y="104"/>
                      </a:lnTo>
                      <a:lnTo>
                        <a:pt x="222" y="105"/>
                      </a:lnTo>
                      <a:lnTo>
                        <a:pt x="223" y="105"/>
                      </a:lnTo>
                      <a:lnTo>
                        <a:pt x="224" y="106"/>
                      </a:lnTo>
                      <a:lnTo>
                        <a:pt x="222" y="108"/>
                      </a:lnTo>
                      <a:lnTo>
                        <a:pt x="221" y="109"/>
                      </a:lnTo>
                      <a:lnTo>
                        <a:pt x="222" y="110"/>
                      </a:lnTo>
                      <a:lnTo>
                        <a:pt x="224" y="111"/>
                      </a:lnTo>
                      <a:lnTo>
                        <a:pt x="225" y="111"/>
                      </a:lnTo>
                      <a:lnTo>
                        <a:pt x="226" y="113"/>
                      </a:lnTo>
                      <a:lnTo>
                        <a:pt x="225" y="115"/>
                      </a:lnTo>
                      <a:lnTo>
                        <a:pt x="222" y="118"/>
                      </a:lnTo>
                      <a:lnTo>
                        <a:pt x="223" y="118"/>
                      </a:lnTo>
                      <a:lnTo>
                        <a:pt x="224" y="118"/>
                      </a:lnTo>
                      <a:lnTo>
                        <a:pt x="225" y="118"/>
                      </a:lnTo>
                      <a:lnTo>
                        <a:pt x="225" y="117"/>
                      </a:lnTo>
                      <a:lnTo>
                        <a:pt x="226" y="117"/>
                      </a:lnTo>
                      <a:lnTo>
                        <a:pt x="227" y="117"/>
                      </a:lnTo>
                      <a:lnTo>
                        <a:pt x="228" y="116"/>
                      </a:lnTo>
                      <a:lnTo>
                        <a:pt x="228" y="115"/>
                      </a:lnTo>
                      <a:lnTo>
                        <a:pt x="229" y="115"/>
                      </a:lnTo>
                      <a:lnTo>
                        <a:pt x="230" y="114"/>
                      </a:lnTo>
                      <a:lnTo>
                        <a:pt x="230" y="113"/>
                      </a:lnTo>
                      <a:lnTo>
                        <a:pt x="231" y="113"/>
                      </a:lnTo>
                      <a:lnTo>
                        <a:pt x="232" y="113"/>
                      </a:lnTo>
                      <a:lnTo>
                        <a:pt x="233" y="113"/>
                      </a:lnTo>
                      <a:lnTo>
                        <a:pt x="234" y="114"/>
                      </a:lnTo>
                      <a:lnTo>
                        <a:pt x="235" y="114"/>
                      </a:lnTo>
                      <a:lnTo>
                        <a:pt x="236" y="114"/>
                      </a:lnTo>
                      <a:lnTo>
                        <a:pt x="237" y="114"/>
                      </a:lnTo>
                      <a:lnTo>
                        <a:pt x="235" y="115"/>
                      </a:lnTo>
                      <a:lnTo>
                        <a:pt x="234" y="115"/>
                      </a:lnTo>
                      <a:lnTo>
                        <a:pt x="233" y="114"/>
                      </a:lnTo>
                      <a:lnTo>
                        <a:pt x="233" y="112"/>
                      </a:lnTo>
                      <a:lnTo>
                        <a:pt x="234" y="112"/>
                      </a:lnTo>
                      <a:lnTo>
                        <a:pt x="235" y="115"/>
                      </a:lnTo>
                      <a:lnTo>
                        <a:pt x="237" y="120"/>
                      </a:lnTo>
                      <a:lnTo>
                        <a:pt x="238" y="120"/>
                      </a:lnTo>
                      <a:lnTo>
                        <a:pt x="239" y="120"/>
                      </a:lnTo>
                      <a:lnTo>
                        <a:pt x="239" y="121"/>
                      </a:lnTo>
                      <a:lnTo>
                        <a:pt x="239" y="122"/>
                      </a:lnTo>
                      <a:lnTo>
                        <a:pt x="240" y="122"/>
                      </a:lnTo>
                      <a:lnTo>
                        <a:pt x="240" y="123"/>
                      </a:lnTo>
                      <a:lnTo>
                        <a:pt x="240" y="124"/>
                      </a:lnTo>
                      <a:lnTo>
                        <a:pt x="240" y="125"/>
                      </a:lnTo>
                      <a:lnTo>
                        <a:pt x="242" y="126"/>
                      </a:lnTo>
                      <a:lnTo>
                        <a:pt x="244" y="129"/>
                      </a:lnTo>
                      <a:lnTo>
                        <a:pt x="246" y="132"/>
                      </a:lnTo>
                      <a:lnTo>
                        <a:pt x="250" y="136"/>
                      </a:lnTo>
                      <a:lnTo>
                        <a:pt x="252" y="140"/>
                      </a:lnTo>
                      <a:lnTo>
                        <a:pt x="256" y="144"/>
                      </a:lnTo>
                      <a:lnTo>
                        <a:pt x="260" y="149"/>
                      </a:lnTo>
                      <a:lnTo>
                        <a:pt x="265" y="153"/>
                      </a:lnTo>
                      <a:lnTo>
                        <a:pt x="269" y="157"/>
                      </a:lnTo>
                      <a:lnTo>
                        <a:pt x="273" y="161"/>
                      </a:lnTo>
                      <a:lnTo>
                        <a:pt x="278" y="165"/>
                      </a:lnTo>
                      <a:lnTo>
                        <a:pt x="282" y="168"/>
                      </a:lnTo>
                      <a:lnTo>
                        <a:pt x="286" y="170"/>
                      </a:lnTo>
                      <a:lnTo>
                        <a:pt x="290" y="171"/>
                      </a:lnTo>
                      <a:lnTo>
                        <a:pt x="294" y="171"/>
                      </a:lnTo>
                      <a:lnTo>
                        <a:pt x="295" y="173"/>
                      </a:lnTo>
                      <a:lnTo>
                        <a:pt x="296" y="174"/>
                      </a:lnTo>
                      <a:lnTo>
                        <a:pt x="298" y="176"/>
                      </a:lnTo>
                      <a:lnTo>
                        <a:pt x="300" y="177"/>
                      </a:lnTo>
                      <a:lnTo>
                        <a:pt x="302" y="177"/>
                      </a:lnTo>
                      <a:lnTo>
                        <a:pt x="304" y="178"/>
                      </a:lnTo>
                      <a:lnTo>
                        <a:pt x="306" y="177"/>
                      </a:lnTo>
                      <a:lnTo>
                        <a:pt x="307" y="177"/>
                      </a:lnTo>
                      <a:lnTo>
                        <a:pt x="309" y="177"/>
                      </a:lnTo>
                      <a:lnTo>
                        <a:pt x="312" y="178"/>
                      </a:lnTo>
                      <a:lnTo>
                        <a:pt x="314" y="177"/>
                      </a:lnTo>
                      <a:lnTo>
                        <a:pt x="317" y="177"/>
                      </a:lnTo>
                      <a:lnTo>
                        <a:pt x="320" y="176"/>
                      </a:lnTo>
                      <a:lnTo>
                        <a:pt x="323" y="175"/>
                      </a:lnTo>
                      <a:lnTo>
                        <a:pt x="325" y="175"/>
                      </a:lnTo>
                      <a:lnTo>
                        <a:pt x="328" y="175"/>
                      </a:lnTo>
                      <a:lnTo>
                        <a:pt x="329" y="177"/>
                      </a:lnTo>
                      <a:lnTo>
                        <a:pt x="330" y="179"/>
                      </a:lnTo>
                      <a:lnTo>
                        <a:pt x="331" y="182"/>
                      </a:lnTo>
                      <a:lnTo>
                        <a:pt x="332" y="184"/>
                      </a:lnTo>
                      <a:lnTo>
                        <a:pt x="333" y="187"/>
                      </a:lnTo>
                      <a:lnTo>
                        <a:pt x="334" y="190"/>
                      </a:lnTo>
                      <a:lnTo>
                        <a:pt x="334" y="192"/>
                      </a:lnTo>
                      <a:lnTo>
                        <a:pt x="334" y="194"/>
                      </a:lnTo>
                      <a:lnTo>
                        <a:pt x="332" y="196"/>
                      </a:lnTo>
                      <a:lnTo>
                        <a:pt x="330" y="198"/>
                      </a:lnTo>
                      <a:lnTo>
                        <a:pt x="328" y="199"/>
                      </a:lnTo>
                      <a:lnTo>
                        <a:pt x="323" y="199"/>
                      </a:lnTo>
                      <a:lnTo>
                        <a:pt x="318" y="199"/>
                      </a:lnTo>
                      <a:lnTo>
                        <a:pt x="312" y="199"/>
                      </a:lnTo>
                      <a:lnTo>
                        <a:pt x="305" y="197"/>
                      </a:lnTo>
                      <a:lnTo>
                        <a:pt x="295" y="195"/>
                      </a:lnTo>
                      <a:lnTo>
                        <a:pt x="294" y="195"/>
                      </a:lnTo>
                      <a:lnTo>
                        <a:pt x="287" y="193"/>
                      </a:lnTo>
                      <a:lnTo>
                        <a:pt x="281" y="192"/>
                      </a:lnTo>
                      <a:lnTo>
                        <a:pt x="275" y="191"/>
                      </a:lnTo>
                      <a:lnTo>
                        <a:pt x="270" y="190"/>
                      </a:lnTo>
                      <a:lnTo>
                        <a:pt x="264" y="189"/>
                      </a:lnTo>
                      <a:lnTo>
                        <a:pt x="259" y="189"/>
                      </a:lnTo>
                      <a:lnTo>
                        <a:pt x="254" y="189"/>
                      </a:lnTo>
                      <a:lnTo>
                        <a:pt x="251" y="189"/>
                      </a:lnTo>
                      <a:lnTo>
                        <a:pt x="246" y="189"/>
                      </a:lnTo>
                      <a:lnTo>
                        <a:pt x="242" y="189"/>
                      </a:lnTo>
                      <a:lnTo>
                        <a:pt x="238" y="190"/>
                      </a:lnTo>
                      <a:lnTo>
                        <a:pt x="233" y="191"/>
                      </a:lnTo>
                      <a:lnTo>
                        <a:pt x="229" y="192"/>
                      </a:lnTo>
                      <a:lnTo>
                        <a:pt x="225" y="194"/>
                      </a:lnTo>
                      <a:lnTo>
                        <a:pt x="221" y="195"/>
                      </a:lnTo>
                      <a:lnTo>
                        <a:pt x="218" y="197"/>
                      </a:lnTo>
                      <a:lnTo>
                        <a:pt x="214" y="200"/>
                      </a:lnTo>
                      <a:lnTo>
                        <a:pt x="210" y="202"/>
                      </a:lnTo>
                      <a:lnTo>
                        <a:pt x="206" y="205"/>
                      </a:lnTo>
                      <a:lnTo>
                        <a:pt x="202" y="209"/>
                      </a:lnTo>
                      <a:lnTo>
                        <a:pt x="198" y="212"/>
                      </a:lnTo>
                      <a:lnTo>
                        <a:pt x="195" y="216"/>
                      </a:lnTo>
                      <a:lnTo>
                        <a:pt x="190" y="220"/>
                      </a:lnTo>
                      <a:lnTo>
                        <a:pt x="186" y="224"/>
                      </a:lnTo>
                      <a:lnTo>
                        <a:pt x="181" y="229"/>
                      </a:lnTo>
                      <a:lnTo>
                        <a:pt x="177" y="234"/>
                      </a:lnTo>
                      <a:lnTo>
                        <a:pt x="172" y="240"/>
                      </a:lnTo>
                      <a:lnTo>
                        <a:pt x="166" y="246"/>
                      </a:lnTo>
                      <a:lnTo>
                        <a:pt x="161" y="252"/>
                      </a:lnTo>
                      <a:lnTo>
                        <a:pt x="155" y="259"/>
                      </a:lnTo>
                      <a:lnTo>
                        <a:pt x="149" y="266"/>
                      </a:lnTo>
                      <a:lnTo>
                        <a:pt x="143" y="273"/>
                      </a:lnTo>
                      <a:lnTo>
                        <a:pt x="142" y="271"/>
                      </a:lnTo>
                      <a:lnTo>
                        <a:pt x="139" y="270"/>
                      </a:lnTo>
                      <a:lnTo>
                        <a:pt x="138" y="270"/>
                      </a:lnTo>
                      <a:lnTo>
                        <a:pt x="135" y="270"/>
                      </a:lnTo>
                      <a:lnTo>
                        <a:pt x="132" y="270"/>
                      </a:lnTo>
                      <a:lnTo>
                        <a:pt x="128" y="271"/>
                      </a:lnTo>
                      <a:lnTo>
                        <a:pt x="125" y="272"/>
                      </a:lnTo>
                      <a:lnTo>
                        <a:pt x="121" y="274"/>
                      </a:lnTo>
                      <a:lnTo>
                        <a:pt x="116" y="275"/>
                      </a:lnTo>
                      <a:lnTo>
                        <a:pt x="112" y="277"/>
                      </a:lnTo>
                      <a:lnTo>
                        <a:pt x="107" y="279"/>
                      </a:lnTo>
                      <a:lnTo>
                        <a:pt x="102" y="281"/>
                      </a:lnTo>
                      <a:lnTo>
                        <a:pt x="97" y="283"/>
                      </a:lnTo>
                      <a:lnTo>
                        <a:pt x="92" y="285"/>
                      </a:lnTo>
                      <a:lnTo>
                        <a:pt x="86" y="287"/>
                      </a:lnTo>
                      <a:lnTo>
                        <a:pt x="82" y="288"/>
                      </a:lnTo>
                      <a:lnTo>
                        <a:pt x="77" y="290"/>
                      </a:lnTo>
                      <a:lnTo>
                        <a:pt x="71" y="291"/>
                      </a:lnTo>
                      <a:lnTo>
                        <a:pt x="65" y="292"/>
                      </a:lnTo>
                      <a:lnTo>
                        <a:pt x="60" y="293"/>
                      </a:lnTo>
                      <a:lnTo>
                        <a:pt x="55" y="293"/>
                      </a:lnTo>
                      <a:lnTo>
                        <a:pt x="49" y="293"/>
                      </a:lnTo>
                      <a:lnTo>
                        <a:pt x="44" y="292"/>
                      </a:lnTo>
                      <a:lnTo>
                        <a:pt x="39" y="291"/>
                      </a:lnTo>
                      <a:lnTo>
                        <a:pt x="33" y="289"/>
                      </a:lnTo>
                      <a:lnTo>
                        <a:pt x="29" y="286"/>
                      </a:lnTo>
                      <a:lnTo>
                        <a:pt x="25" y="283"/>
                      </a:lnTo>
                      <a:lnTo>
                        <a:pt x="20" y="279"/>
                      </a:lnTo>
                      <a:lnTo>
                        <a:pt x="16" y="275"/>
                      </a:lnTo>
                      <a:lnTo>
                        <a:pt x="12" y="269"/>
                      </a:lnTo>
                      <a:lnTo>
                        <a:pt x="8" y="264"/>
                      </a:lnTo>
                      <a:lnTo>
                        <a:pt x="4" y="256"/>
                      </a:lnTo>
                      <a:lnTo>
                        <a:pt x="3" y="249"/>
                      </a:lnTo>
                      <a:lnTo>
                        <a:pt x="1" y="241"/>
                      </a:lnTo>
                      <a:lnTo>
                        <a:pt x="1" y="232"/>
                      </a:lnTo>
                      <a:lnTo>
                        <a:pt x="0" y="223"/>
                      </a:lnTo>
                      <a:lnTo>
                        <a:pt x="0" y="214"/>
                      </a:lnTo>
                      <a:lnTo>
                        <a:pt x="0" y="204"/>
                      </a:lnTo>
                      <a:lnTo>
                        <a:pt x="1" y="194"/>
                      </a:lnTo>
                      <a:lnTo>
                        <a:pt x="2" y="183"/>
                      </a:lnTo>
                      <a:lnTo>
                        <a:pt x="3" y="172"/>
                      </a:lnTo>
                      <a:lnTo>
                        <a:pt x="5" y="162"/>
                      </a:lnTo>
                      <a:lnTo>
                        <a:pt x="7" y="151"/>
                      </a:lnTo>
                      <a:lnTo>
                        <a:pt x="10" y="140"/>
                      </a:lnTo>
                      <a:lnTo>
                        <a:pt x="13" y="130"/>
                      </a:lnTo>
                      <a:lnTo>
                        <a:pt x="17" y="120"/>
                      </a:lnTo>
                      <a:lnTo>
                        <a:pt x="21" y="109"/>
                      </a:lnTo>
                      <a:lnTo>
                        <a:pt x="26" y="99"/>
                      </a:lnTo>
                      <a:lnTo>
                        <a:pt x="30" y="89"/>
                      </a:lnTo>
                      <a:lnTo>
                        <a:pt x="35" y="79"/>
                      </a:lnTo>
                      <a:lnTo>
                        <a:pt x="41" y="71"/>
                      </a:lnTo>
                      <a:lnTo>
                        <a:pt x="48" y="63"/>
                      </a:lnTo>
                      <a:lnTo>
                        <a:pt x="55" y="55"/>
                      </a:lnTo>
                      <a:lnTo>
                        <a:pt x="63" y="47"/>
                      </a:lnTo>
                      <a:lnTo>
                        <a:pt x="71" y="41"/>
                      </a:lnTo>
                      <a:lnTo>
                        <a:pt x="79" y="35"/>
                      </a:lnTo>
                      <a:lnTo>
                        <a:pt x="87" y="30"/>
                      </a:lnTo>
                      <a:lnTo>
                        <a:pt x="97" y="26"/>
                      </a:lnTo>
                      <a:lnTo>
                        <a:pt x="107" y="24"/>
                      </a:lnTo>
                      <a:lnTo>
                        <a:pt x="117" y="22"/>
                      </a:lnTo>
                      <a:lnTo>
                        <a:pt x="129" y="22"/>
                      </a:lnTo>
                      <a:lnTo>
                        <a:pt x="139" y="22"/>
                      </a:lnTo>
                      <a:lnTo>
                        <a:pt x="152" y="24"/>
                      </a:lnTo>
                      <a:lnTo>
                        <a:pt x="165" y="26"/>
                      </a:lnTo>
                      <a:lnTo>
                        <a:pt x="166" y="25"/>
                      </a:lnTo>
                      <a:lnTo>
                        <a:pt x="166" y="24"/>
                      </a:lnTo>
                      <a:lnTo>
                        <a:pt x="167" y="23"/>
                      </a:lnTo>
                      <a:lnTo>
                        <a:pt x="168" y="22"/>
                      </a:lnTo>
                      <a:lnTo>
                        <a:pt x="169" y="22"/>
                      </a:lnTo>
                      <a:lnTo>
                        <a:pt x="170" y="22"/>
                      </a:lnTo>
                      <a:lnTo>
                        <a:pt x="173" y="21"/>
                      </a:lnTo>
                      <a:lnTo>
                        <a:pt x="175" y="21"/>
                      </a:lnTo>
                      <a:lnTo>
                        <a:pt x="177" y="21"/>
                      </a:lnTo>
                      <a:lnTo>
                        <a:pt x="178" y="21"/>
                      </a:lnTo>
                      <a:lnTo>
                        <a:pt x="177" y="22"/>
                      </a:lnTo>
                      <a:lnTo>
                        <a:pt x="174" y="23"/>
                      </a:lnTo>
                      <a:lnTo>
                        <a:pt x="176" y="23"/>
                      </a:lnTo>
                      <a:lnTo>
                        <a:pt x="177" y="23"/>
                      </a:lnTo>
                      <a:lnTo>
                        <a:pt x="177" y="21"/>
                      </a:lnTo>
                      <a:lnTo>
                        <a:pt x="178" y="20"/>
                      </a:lnTo>
                      <a:lnTo>
                        <a:pt x="178" y="19"/>
                      </a:lnTo>
                      <a:lnTo>
                        <a:pt x="178" y="18"/>
                      </a:lnTo>
                      <a:lnTo>
                        <a:pt x="179" y="17"/>
                      </a:lnTo>
                      <a:lnTo>
                        <a:pt x="181" y="17"/>
                      </a:lnTo>
                      <a:lnTo>
                        <a:pt x="180" y="19"/>
                      </a:lnTo>
                      <a:lnTo>
                        <a:pt x="179" y="21"/>
                      </a:lnTo>
                      <a:lnTo>
                        <a:pt x="178" y="24"/>
                      </a:lnTo>
                      <a:lnTo>
                        <a:pt x="177" y="26"/>
                      </a:lnTo>
                      <a:lnTo>
                        <a:pt x="176" y="28"/>
                      </a:lnTo>
                      <a:lnTo>
                        <a:pt x="177" y="30"/>
                      </a:lnTo>
                      <a:lnTo>
                        <a:pt x="178" y="29"/>
                      </a:lnTo>
                      <a:lnTo>
                        <a:pt x="179" y="27"/>
                      </a:lnTo>
                      <a:lnTo>
                        <a:pt x="180" y="25"/>
                      </a:lnTo>
                      <a:lnTo>
                        <a:pt x="181" y="24"/>
                      </a:lnTo>
                      <a:lnTo>
                        <a:pt x="182" y="23"/>
                      </a:lnTo>
                      <a:lnTo>
                        <a:pt x="183" y="22"/>
                      </a:lnTo>
                      <a:lnTo>
                        <a:pt x="183" y="23"/>
                      </a:lnTo>
                      <a:lnTo>
                        <a:pt x="201" y="0"/>
                      </a:lnTo>
                      <a:lnTo>
                        <a:pt x="203" y="1"/>
                      </a:lnTo>
                      <a:lnTo>
                        <a:pt x="204" y="1"/>
                      </a:lnTo>
                      <a:lnTo>
                        <a:pt x="206" y="1"/>
                      </a:lnTo>
                      <a:lnTo>
                        <a:pt x="207" y="2"/>
                      </a:lnTo>
                      <a:lnTo>
                        <a:pt x="209" y="2"/>
                      </a:lnTo>
                      <a:lnTo>
                        <a:pt x="210" y="2"/>
                      </a:lnTo>
                      <a:lnTo>
                        <a:pt x="212" y="2"/>
                      </a:lnTo>
                      <a:lnTo>
                        <a:pt x="213" y="2"/>
                      </a:lnTo>
                      <a:lnTo>
                        <a:pt x="212" y="2"/>
                      </a:lnTo>
                      <a:lnTo>
                        <a:pt x="212" y="3"/>
                      </a:lnTo>
                      <a:lnTo>
                        <a:pt x="211" y="3"/>
                      </a:lnTo>
                      <a:lnTo>
                        <a:pt x="210" y="3"/>
                      </a:lnTo>
                      <a:lnTo>
                        <a:pt x="209" y="3"/>
                      </a:lnTo>
                      <a:lnTo>
                        <a:pt x="210" y="3"/>
                      </a:lnTo>
                      <a:lnTo>
                        <a:pt x="211" y="4"/>
                      </a:lnTo>
                      <a:lnTo>
                        <a:pt x="210" y="4"/>
                      </a:lnTo>
                      <a:lnTo>
                        <a:pt x="210" y="3"/>
                      </a:lnTo>
                      <a:lnTo>
                        <a:pt x="209" y="3"/>
                      </a:lnTo>
                      <a:lnTo>
                        <a:pt x="210" y="3"/>
                      </a:lnTo>
                      <a:lnTo>
                        <a:pt x="210" y="4"/>
                      </a:lnTo>
                      <a:lnTo>
                        <a:pt x="211" y="5"/>
                      </a:lnTo>
                      <a:lnTo>
                        <a:pt x="210" y="5"/>
                      </a:lnTo>
                      <a:lnTo>
                        <a:pt x="209" y="5"/>
                      </a:lnTo>
                      <a:lnTo>
                        <a:pt x="208" y="4"/>
                      </a:lnTo>
                      <a:lnTo>
                        <a:pt x="207" y="4"/>
                      </a:lnTo>
                      <a:lnTo>
                        <a:pt x="206" y="4"/>
                      </a:lnTo>
                      <a:lnTo>
                        <a:pt x="206" y="5"/>
                      </a:lnTo>
                      <a:lnTo>
                        <a:pt x="207" y="7"/>
                      </a:lnTo>
                      <a:lnTo>
                        <a:pt x="209" y="8"/>
                      </a:lnTo>
                      <a:lnTo>
                        <a:pt x="210" y="9"/>
                      </a:lnTo>
                      <a:lnTo>
                        <a:pt x="212" y="10"/>
                      </a:lnTo>
                      <a:lnTo>
                        <a:pt x="213" y="11"/>
                      </a:lnTo>
                      <a:lnTo>
                        <a:pt x="215" y="11"/>
                      </a:lnTo>
                      <a:lnTo>
                        <a:pt x="216" y="12"/>
                      </a:lnTo>
                      <a:lnTo>
                        <a:pt x="218" y="12"/>
                      </a:lnTo>
                      <a:lnTo>
                        <a:pt x="220" y="13"/>
                      </a:lnTo>
                      <a:lnTo>
                        <a:pt x="222" y="13"/>
                      </a:lnTo>
                      <a:lnTo>
                        <a:pt x="224" y="14"/>
                      </a:lnTo>
                      <a:lnTo>
                        <a:pt x="226" y="15"/>
                      </a:lnTo>
                      <a:lnTo>
                        <a:pt x="228" y="15"/>
                      </a:lnTo>
                      <a:lnTo>
                        <a:pt x="230" y="16"/>
                      </a:lnTo>
                      <a:lnTo>
                        <a:pt x="232" y="17"/>
                      </a:lnTo>
                      <a:lnTo>
                        <a:pt x="230" y="17"/>
                      </a:lnTo>
                      <a:lnTo>
                        <a:pt x="228" y="17"/>
                      </a:lnTo>
                      <a:lnTo>
                        <a:pt x="226" y="17"/>
                      </a:lnTo>
                      <a:lnTo>
                        <a:pt x="223" y="17"/>
                      </a:lnTo>
                      <a:lnTo>
                        <a:pt x="221" y="17"/>
                      </a:lnTo>
                      <a:lnTo>
                        <a:pt x="219" y="17"/>
                      </a:lnTo>
                      <a:lnTo>
                        <a:pt x="217" y="17"/>
                      </a:lnTo>
                      <a:lnTo>
                        <a:pt x="215" y="17"/>
                      </a:lnTo>
                      <a:lnTo>
                        <a:pt x="216" y="18"/>
                      </a:lnTo>
                      <a:lnTo>
                        <a:pt x="217" y="18"/>
                      </a:lnTo>
                      <a:lnTo>
                        <a:pt x="218" y="19"/>
                      </a:lnTo>
                      <a:lnTo>
                        <a:pt x="220" y="19"/>
                      </a:lnTo>
                      <a:lnTo>
                        <a:pt x="221" y="20"/>
                      </a:lnTo>
                      <a:lnTo>
                        <a:pt x="222" y="21"/>
                      </a:lnTo>
                      <a:lnTo>
                        <a:pt x="223" y="21"/>
                      </a:lnTo>
                      <a:lnTo>
                        <a:pt x="223" y="22"/>
                      </a:lnTo>
                      <a:lnTo>
                        <a:pt x="222" y="22"/>
                      </a:lnTo>
                      <a:lnTo>
                        <a:pt x="222" y="21"/>
                      </a:lnTo>
                      <a:lnTo>
                        <a:pt x="221" y="21"/>
                      </a:lnTo>
                      <a:lnTo>
                        <a:pt x="220" y="21"/>
                      </a:lnTo>
                      <a:lnTo>
                        <a:pt x="221" y="22"/>
                      </a:lnTo>
                      <a:lnTo>
                        <a:pt x="222" y="23"/>
                      </a:lnTo>
                      <a:lnTo>
                        <a:pt x="223" y="24"/>
                      </a:lnTo>
                      <a:lnTo>
                        <a:pt x="222" y="24"/>
                      </a:lnTo>
                      <a:lnTo>
                        <a:pt x="221" y="24"/>
                      </a:lnTo>
                      <a:lnTo>
                        <a:pt x="221" y="26"/>
                      </a:lnTo>
                      <a:lnTo>
                        <a:pt x="222" y="27"/>
                      </a:lnTo>
                      <a:lnTo>
                        <a:pt x="223" y="28"/>
                      </a:lnTo>
                      <a:lnTo>
                        <a:pt x="224" y="28"/>
                      </a:lnTo>
                      <a:lnTo>
                        <a:pt x="225" y="29"/>
                      </a:lnTo>
                      <a:lnTo>
                        <a:pt x="226" y="30"/>
                      </a:lnTo>
                      <a:lnTo>
                        <a:pt x="227" y="30"/>
                      </a:lnTo>
                      <a:lnTo>
                        <a:pt x="228" y="30"/>
                      </a:lnTo>
                      <a:lnTo>
                        <a:pt x="224" y="30"/>
                      </a:lnTo>
                      <a:lnTo>
                        <a:pt x="225" y="32"/>
                      </a:lnTo>
                      <a:lnTo>
                        <a:pt x="224" y="32"/>
                      </a:lnTo>
                      <a:lnTo>
                        <a:pt x="225" y="33"/>
                      </a:lnTo>
                      <a:lnTo>
                        <a:pt x="225" y="34"/>
                      </a:lnTo>
                      <a:lnTo>
                        <a:pt x="226" y="35"/>
                      </a:lnTo>
                      <a:lnTo>
                        <a:pt x="226" y="36"/>
                      </a:lnTo>
                      <a:lnTo>
                        <a:pt x="226" y="37"/>
                      </a:lnTo>
                      <a:lnTo>
                        <a:pt x="227" y="38"/>
                      </a:lnTo>
                      <a:lnTo>
                        <a:pt x="227" y="39"/>
                      </a:lnTo>
                      <a:lnTo>
                        <a:pt x="227" y="40"/>
                      </a:lnTo>
                      <a:lnTo>
                        <a:pt x="228" y="41"/>
                      </a:lnTo>
                      <a:lnTo>
                        <a:pt x="228" y="42"/>
                      </a:lnTo>
                      <a:lnTo>
                        <a:pt x="229" y="43"/>
                      </a:lnTo>
                      <a:lnTo>
                        <a:pt x="228" y="43"/>
                      </a:lnTo>
                      <a:lnTo>
                        <a:pt x="226" y="42"/>
                      </a:lnTo>
                      <a:lnTo>
                        <a:pt x="225" y="41"/>
                      </a:lnTo>
                      <a:lnTo>
                        <a:pt x="223" y="41"/>
                      </a:lnTo>
                      <a:lnTo>
                        <a:pt x="222" y="40"/>
                      </a:lnTo>
                      <a:lnTo>
                        <a:pt x="221" y="40"/>
                      </a:lnTo>
                      <a:lnTo>
                        <a:pt x="219" y="39"/>
                      </a:lnTo>
                      <a:lnTo>
                        <a:pt x="218" y="39"/>
                      </a:lnTo>
                      <a:lnTo>
                        <a:pt x="218" y="40"/>
                      </a:lnTo>
                      <a:lnTo>
                        <a:pt x="218" y="42"/>
                      </a:lnTo>
                      <a:lnTo>
                        <a:pt x="219" y="43"/>
                      </a:lnTo>
                      <a:lnTo>
                        <a:pt x="219" y="44"/>
                      </a:lnTo>
                      <a:lnTo>
                        <a:pt x="220" y="45"/>
                      </a:lnTo>
                      <a:lnTo>
                        <a:pt x="221" y="46"/>
                      </a:lnTo>
                      <a:lnTo>
                        <a:pt x="221" y="47"/>
                      </a:lnTo>
                      <a:lnTo>
                        <a:pt x="222" y="48"/>
                      </a:lnTo>
                      <a:lnTo>
                        <a:pt x="221" y="48"/>
                      </a:lnTo>
                      <a:lnTo>
                        <a:pt x="221" y="47"/>
                      </a:lnTo>
                      <a:lnTo>
                        <a:pt x="221" y="48"/>
                      </a:lnTo>
                      <a:lnTo>
                        <a:pt x="222" y="48"/>
                      </a:lnTo>
                      <a:lnTo>
                        <a:pt x="222" y="49"/>
                      </a:lnTo>
                      <a:lnTo>
                        <a:pt x="222" y="50"/>
                      </a:lnTo>
                      <a:lnTo>
                        <a:pt x="223" y="50"/>
                      </a:lnTo>
                      <a:lnTo>
                        <a:pt x="223" y="51"/>
                      </a:lnTo>
                      <a:lnTo>
                        <a:pt x="223" y="52"/>
                      </a:lnTo>
                      <a:lnTo>
                        <a:pt x="222" y="52"/>
                      </a:lnTo>
                      <a:lnTo>
                        <a:pt x="222" y="53"/>
                      </a:lnTo>
                      <a:lnTo>
                        <a:pt x="222" y="54"/>
                      </a:lnTo>
                      <a:lnTo>
                        <a:pt x="222" y="55"/>
                      </a:lnTo>
                      <a:lnTo>
                        <a:pt x="222" y="56"/>
                      </a:lnTo>
                      <a:lnTo>
                        <a:pt x="222" y="57"/>
                      </a:lnTo>
                      <a:lnTo>
                        <a:pt x="222" y="58"/>
                      </a:lnTo>
                      <a:lnTo>
                        <a:pt x="221" y="58"/>
                      </a:lnTo>
                      <a:lnTo>
                        <a:pt x="221" y="59"/>
                      </a:lnTo>
                      <a:lnTo>
                        <a:pt x="220" y="60"/>
                      </a:lnTo>
                      <a:lnTo>
                        <a:pt x="220" y="61"/>
                      </a:lnTo>
                      <a:lnTo>
                        <a:pt x="219" y="62"/>
                      </a:lnTo>
                      <a:lnTo>
                        <a:pt x="219" y="65"/>
                      </a:lnTo>
                      <a:lnTo>
                        <a:pt x="219" y="67"/>
                      </a:lnTo>
                      <a:lnTo>
                        <a:pt x="220" y="70"/>
                      </a:lnTo>
                      <a:lnTo>
                        <a:pt x="221" y="72"/>
                      </a:lnTo>
                      <a:lnTo>
                        <a:pt x="222" y="73"/>
                      </a:lnTo>
                      <a:lnTo>
                        <a:pt x="223" y="76"/>
                      </a:lnTo>
                      <a:lnTo>
                        <a:pt x="223" y="78"/>
                      </a:lnTo>
                      <a:lnTo>
                        <a:pt x="223" y="81"/>
                      </a:lnTo>
                      <a:lnTo>
                        <a:pt x="221" y="80"/>
                      </a:lnTo>
                      <a:lnTo>
                        <a:pt x="220" y="79"/>
                      </a:lnTo>
                      <a:lnTo>
                        <a:pt x="218" y="77"/>
                      </a:lnTo>
                      <a:lnTo>
                        <a:pt x="216" y="76"/>
                      </a:lnTo>
                      <a:lnTo>
                        <a:pt x="214" y="73"/>
                      </a:lnTo>
                      <a:lnTo>
                        <a:pt x="212" y="72"/>
                      </a:lnTo>
                      <a:lnTo>
                        <a:pt x="211" y="70"/>
                      </a:lnTo>
                      <a:lnTo>
                        <a:pt x="209" y="68"/>
                      </a:lnTo>
                      <a:lnTo>
                        <a:pt x="208" y="67"/>
                      </a:lnTo>
                      <a:lnTo>
                        <a:pt x="207" y="66"/>
                      </a:lnTo>
                      <a:lnTo>
                        <a:pt x="205" y="64"/>
                      </a:lnTo>
                      <a:lnTo>
                        <a:pt x="204" y="63"/>
                      </a:lnTo>
                      <a:lnTo>
                        <a:pt x="203" y="61"/>
                      </a:lnTo>
                      <a:lnTo>
                        <a:pt x="202" y="60"/>
                      </a:lnTo>
                      <a:lnTo>
                        <a:pt x="200" y="58"/>
                      </a:lnTo>
                      <a:lnTo>
                        <a:pt x="199" y="57"/>
                      </a:lnTo>
                      <a:lnTo>
                        <a:pt x="198" y="55"/>
                      </a:lnTo>
                      <a:lnTo>
                        <a:pt x="197" y="53"/>
                      </a:lnTo>
                      <a:lnTo>
                        <a:pt x="196" y="52"/>
                      </a:lnTo>
                      <a:lnTo>
                        <a:pt x="195" y="50"/>
                      </a:lnTo>
                      <a:lnTo>
                        <a:pt x="195" y="48"/>
                      </a:lnTo>
                      <a:lnTo>
                        <a:pt x="194" y="47"/>
                      </a:lnTo>
                      <a:lnTo>
                        <a:pt x="193" y="45"/>
                      </a:lnTo>
                      <a:lnTo>
                        <a:pt x="193" y="43"/>
                      </a:lnTo>
                      <a:lnTo>
                        <a:pt x="192" y="42"/>
                      </a:lnTo>
                      <a:lnTo>
                        <a:pt x="192" y="41"/>
                      </a:lnTo>
                      <a:lnTo>
                        <a:pt x="192" y="40"/>
                      </a:lnTo>
                      <a:lnTo>
                        <a:pt x="192" y="39"/>
                      </a:lnTo>
                      <a:lnTo>
                        <a:pt x="191" y="38"/>
                      </a:lnTo>
                      <a:lnTo>
                        <a:pt x="191" y="37"/>
                      </a:lnTo>
                      <a:lnTo>
                        <a:pt x="191" y="36"/>
                      </a:lnTo>
                      <a:lnTo>
                        <a:pt x="191" y="35"/>
                      </a:lnTo>
                      <a:lnTo>
                        <a:pt x="191" y="33"/>
                      </a:lnTo>
                      <a:lnTo>
                        <a:pt x="190" y="30"/>
                      </a:lnTo>
                      <a:lnTo>
                        <a:pt x="190" y="28"/>
                      </a:lnTo>
                      <a:lnTo>
                        <a:pt x="190" y="26"/>
                      </a:lnTo>
                      <a:lnTo>
                        <a:pt x="191" y="25"/>
                      </a:lnTo>
                      <a:lnTo>
                        <a:pt x="191" y="24"/>
                      </a:lnTo>
                      <a:lnTo>
                        <a:pt x="191" y="22"/>
                      </a:lnTo>
                      <a:lnTo>
                        <a:pt x="191" y="20"/>
                      </a:lnTo>
                      <a:lnTo>
                        <a:pt x="192" y="17"/>
                      </a:lnTo>
                      <a:lnTo>
                        <a:pt x="193" y="14"/>
                      </a:lnTo>
                      <a:lnTo>
                        <a:pt x="194" y="11"/>
                      </a:lnTo>
                      <a:lnTo>
                        <a:pt x="194" y="9"/>
                      </a:lnTo>
                      <a:lnTo>
                        <a:pt x="195" y="6"/>
                      </a:lnTo>
                      <a:lnTo>
                        <a:pt x="195" y="4"/>
                      </a:lnTo>
                      <a:lnTo>
                        <a:pt x="196" y="2"/>
                      </a:lnTo>
                      <a:lnTo>
                        <a:pt x="198" y="1"/>
                      </a:lnTo>
                      <a:lnTo>
                        <a:pt x="199" y="0"/>
                      </a:lnTo>
                      <a:lnTo>
                        <a:pt x="200" y="0"/>
                      </a:lnTo>
                      <a:lnTo>
                        <a:pt x="201" y="1"/>
                      </a:lnTo>
                      <a:lnTo>
                        <a:pt x="201" y="0"/>
                      </a:lnTo>
                      <a:lnTo>
                        <a:pt x="183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2" name="Freeform 1061"/>
                <p:cNvSpPr>
                  <a:spLocks/>
                </p:cNvSpPr>
                <p:nvPr/>
              </p:nvSpPr>
              <p:spPr bwMode="auto">
                <a:xfrm>
                  <a:off x="1037" y="2357"/>
                  <a:ext cx="341" cy="283"/>
                </a:xfrm>
                <a:custGeom>
                  <a:avLst/>
                  <a:gdLst/>
                  <a:ahLst/>
                  <a:cxnLst>
                    <a:cxn ang="0">
                      <a:pos x="185" y="13"/>
                    </a:cxn>
                    <a:cxn ang="0">
                      <a:pos x="186" y="18"/>
                    </a:cxn>
                    <a:cxn ang="0">
                      <a:pos x="182" y="27"/>
                    </a:cxn>
                    <a:cxn ang="0">
                      <a:pos x="185" y="40"/>
                    </a:cxn>
                    <a:cxn ang="0">
                      <a:pos x="182" y="47"/>
                    </a:cxn>
                    <a:cxn ang="0">
                      <a:pos x="190" y="51"/>
                    </a:cxn>
                    <a:cxn ang="0">
                      <a:pos x="191" y="62"/>
                    </a:cxn>
                    <a:cxn ang="0">
                      <a:pos x="193" y="57"/>
                    </a:cxn>
                    <a:cxn ang="0">
                      <a:pos x="195" y="61"/>
                    </a:cxn>
                    <a:cxn ang="0">
                      <a:pos x="197" y="60"/>
                    </a:cxn>
                    <a:cxn ang="0">
                      <a:pos x="198" y="65"/>
                    </a:cxn>
                    <a:cxn ang="0">
                      <a:pos x="202" y="66"/>
                    </a:cxn>
                    <a:cxn ang="0">
                      <a:pos x="203" y="66"/>
                    </a:cxn>
                    <a:cxn ang="0">
                      <a:pos x="205" y="60"/>
                    </a:cxn>
                    <a:cxn ang="0">
                      <a:pos x="205" y="65"/>
                    </a:cxn>
                    <a:cxn ang="0">
                      <a:pos x="208" y="76"/>
                    </a:cxn>
                    <a:cxn ang="0">
                      <a:pos x="217" y="82"/>
                    </a:cxn>
                    <a:cxn ang="0">
                      <a:pos x="220" y="84"/>
                    </a:cxn>
                    <a:cxn ang="0">
                      <a:pos x="224" y="88"/>
                    </a:cxn>
                    <a:cxn ang="0">
                      <a:pos x="226" y="93"/>
                    </a:cxn>
                    <a:cxn ang="0">
                      <a:pos x="230" y="98"/>
                    </a:cxn>
                    <a:cxn ang="0">
                      <a:pos x="229" y="103"/>
                    </a:cxn>
                    <a:cxn ang="0">
                      <a:pos x="232" y="100"/>
                    </a:cxn>
                    <a:cxn ang="0">
                      <a:pos x="236" y="98"/>
                    </a:cxn>
                    <a:cxn ang="0">
                      <a:pos x="241" y="99"/>
                    </a:cxn>
                    <a:cxn ang="0">
                      <a:pos x="238" y="97"/>
                    </a:cxn>
                    <a:cxn ang="0">
                      <a:pos x="243" y="106"/>
                    </a:cxn>
                    <a:cxn ang="0">
                      <a:pos x="244" y="111"/>
                    </a:cxn>
                    <a:cxn ang="0">
                      <a:pos x="257" y="126"/>
                    </a:cxn>
                    <a:cxn ang="0">
                      <a:pos x="278" y="147"/>
                    </a:cxn>
                    <a:cxn ang="0">
                      <a:pos x="299" y="158"/>
                    </a:cxn>
                    <a:cxn ang="0">
                      <a:pos x="307" y="164"/>
                    </a:cxn>
                    <a:cxn ang="0">
                      <a:pos x="318" y="165"/>
                    </a:cxn>
                    <a:cxn ang="0">
                      <a:pos x="331" y="162"/>
                    </a:cxn>
                    <a:cxn ang="0">
                      <a:pos x="338" y="171"/>
                    </a:cxn>
                    <a:cxn ang="0">
                      <a:pos x="338" y="183"/>
                    </a:cxn>
                    <a:cxn ang="0">
                      <a:pos x="318" y="186"/>
                    </a:cxn>
                    <a:cxn ang="0">
                      <a:pos x="286" y="179"/>
                    </a:cxn>
                    <a:cxn ang="0">
                      <a:pos x="259" y="176"/>
                    </a:cxn>
                    <a:cxn ang="0">
                      <a:pos x="237" y="178"/>
                    </a:cxn>
                    <a:cxn ang="0">
                      <a:pos x="218" y="187"/>
                    </a:cxn>
                    <a:cxn ang="0">
                      <a:pos x="198" y="203"/>
                    </a:cxn>
                    <a:cxn ang="0">
                      <a:pos x="175" y="228"/>
                    </a:cxn>
                    <a:cxn ang="0">
                      <a:pos x="146" y="262"/>
                    </a:cxn>
                    <a:cxn ang="0">
                      <a:pos x="134" y="259"/>
                    </a:cxn>
                    <a:cxn ang="0">
                      <a:pos x="114" y="266"/>
                    </a:cxn>
                    <a:cxn ang="0">
                      <a:pos x="88" y="276"/>
                    </a:cxn>
                    <a:cxn ang="0">
                      <a:pos x="61" y="282"/>
                    </a:cxn>
                    <a:cxn ang="0">
                      <a:pos x="34" y="278"/>
                    </a:cxn>
                    <a:cxn ang="0">
                      <a:pos x="12" y="258"/>
                    </a:cxn>
                    <a:cxn ang="0">
                      <a:pos x="1" y="220"/>
                    </a:cxn>
                    <a:cxn ang="0">
                      <a:pos x="2" y="170"/>
                    </a:cxn>
                    <a:cxn ang="0">
                      <a:pos x="13" y="116"/>
                    </a:cxn>
                    <a:cxn ang="0">
                      <a:pos x="36" y="64"/>
                    </a:cxn>
                    <a:cxn ang="0">
                      <a:pos x="72" y="25"/>
                    </a:cxn>
                    <a:cxn ang="0">
                      <a:pos x="119" y="5"/>
                    </a:cxn>
                    <a:cxn ang="0">
                      <a:pos x="169" y="9"/>
                    </a:cxn>
                    <a:cxn ang="0">
                      <a:pos x="173" y="5"/>
                    </a:cxn>
                    <a:cxn ang="0">
                      <a:pos x="180" y="5"/>
                    </a:cxn>
                    <a:cxn ang="0">
                      <a:pos x="181" y="3"/>
                    </a:cxn>
                    <a:cxn ang="0">
                      <a:pos x="183" y="2"/>
                    </a:cxn>
                    <a:cxn ang="0">
                      <a:pos x="180" y="14"/>
                    </a:cxn>
                    <a:cxn ang="0">
                      <a:pos x="185" y="6"/>
                    </a:cxn>
                  </a:cxnLst>
                  <a:rect l="0" t="0" r="r" b="b"/>
                  <a:pathLst>
                    <a:path w="341" h="283">
                      <a:moveTo>
                        <a:pt x="186" y="6"/>
                      </a:moveTo>
                      <a:lnTo>
                        <a:pt x="186" y="8"/>
                      </a:lnTo>
                      <a:lnTo>
                        <a:pt x="185" y="9"/>
                      </a:lnTo>
                      <a:lnTo>
                        <a:pt x="185" y="11"/>
                      </a:lnTo>
                      <a:lnTo>
                        <a:pt x="185" y="13"/>
                      </a:lnTo>
                      <a:lnTo>
                        <a:pt x="184" y="14"/>
                      </a:lnTo>
                      <a:lnTo>
                        <a:pt x="184" y="16"/>
                      </a:lnTo>
                      <a:lnTo>
                        <a:pt x="184" y="18"/>
                      </a:lnTo>
                      <a:lnTo>
                        <a:pt x="185" y="19"/>
                      </a:lnTo>
                      <a:lnTo>
                        <a:pt x="186" y="18"/>
                      </a:lnTo>
                      <a:lnTo>
                        <a:pt x="186" y="17"/>
                      </a:lnTo>
                      <a:lnTo>
                        <a:pt x="185" y="18"/>
                      </a:lnTo>
                      <a:lnTo>
                        <a:pt x="185" y="20"/>
                      </a:lnTo>
                      <a:lnTo>
                        <a:pt x="183" y="23"/>
                      </a:lnTo>
                      <a:lnTo>
                        <a:pt x="182" y="27"/>
                      </a:lnTo>
                      <a:lnTo>
                        <a:pt x="182" y="31"/>
                      </a:lnTo>
                      <a:lnTo>
                        <a:pt x="181" y="36"/>
                      </a:lnTo>
                      <a:lnTo>
                        <a:pt x="186" y="38"/>
                      </a:lnTo>
                      <a:lnTo>
                        <a:pt x="186" y="39"/>
                      </a:lnTo>
                      <a:lnTo>
                        <a:pt x="185" y="40"/>
                      </a:lnTo>
                      <a:lnTo>
                        <a:pt x="184" y="41"/>
                      </a:lnTo>
                      <a:lnTo>
                        <a:pt x="184" y="43"/>
                      </a:lnTo>
                      <a:lnTo>
                        <a:pt x="183" y="44"/>
                      </a:lnTo>
                      <a:lnTo>
                        <a:pt x="182" y="45"/>
                      </a:lnTo>
                      <a:lnTo>
                        <a:pt x="182" y="47"/>
                      </a:lnTo>
                      <a:lnTo>
                        <a:pt x="182" y="48"/>
                      </a:lnTo>
                      <a:lnTo>
                        <a:pt x="186" y="48"/>
                      </a:lnTo>
                      <a:lnTo>
                        <a:pt x="189" y="49"/>
                      </a:lnTo>
                      <a:lnTo>
                        <a:pt x="190" y="50"/>
                      </a:lnTo>
                      <a:lnTo>
                        <a:pt x="190" y="51"/>
                      </a:lnTo>
                      <a:lnTo>
                        <a:pt x="189" y="53"/>
                      </a:lnTo>
                      <a:lnTo>
                        <a:pt x="189" y="56"/>
                      </a:lnTo>
                      <a:lnTo>
                        <a:pt x="189" y="59"/>
                      </a:lnTo>
                      <a:lnTo>
                        <a:pt x="191" y="63"/>
                      </a:lnTo>
                      <a:lnTo>
                        <a:pt x="191" y="62"/>
                      </a:lnTo>
                      <a:lnTo>
                        <a:pt x="191" y="61"/>
                      </a:lnTo>
                      <a:lnTo>
                        <a:pt x="192" y="60"/>
                      </a:lnTo>
                      <a:lnTo>
                        <a:pt x="192" y="59"/>
                      </a:lnTo>
                      <a:lnTo>
                        <a:pt x="192" y="58"/>
                      </a:lnTo>
                      <a:lnTo>
                        <a:pt x="193" y="57"/>
                      </a:lnTo>
                      <a:lnTo>
                        <a:pt x="193" y="56"/>
                      </a:lnTo>
                      <a:lnTo>
                        <a:pt x="193" y="57"/>
                      </a:lnTo>
                      <a:lnTo>
                        <a:pt x="194" y="59"/>
                      </a:lnTo>
                      <a:lnTo>
                        <a:pt x="194" y="60"/>
                      </a:lnTo>
                      <a:lnTo>
                        <a:pt x="195" y="61"/>
                      </a:lnTo>
                      <a:lnTo>
                        <a:pt x="196" y="62"/>
                      </a:lnTo>
                      <a:lnTo>
                        <a:pt x="197" y="61"/>
                      </a:lnTo>
                      <a:lnTo>
                        <a:pt x="197" y="58"/>
                      </a:lnTo>
                      <a:lnTo>
                        <a:pt x="197" y="59"/>
                      </a:lnTo>
                      <a:lnTo>
                        <a:pt x="197" y="60"/>
                      </a:lnTo>
                      <a:lnTo>
                        <a:pt x="197" y="61"/>
                      </a:lnTo>
                      <a:lnTo>
                        <a:pt x="197" y="62"/>
                      </a:lnTo>
                      <a:lnTo>
                        <a:pt x="198" y="63"/>
                      </a:lnTo>
                      <a:lnTo>
                        <a:pt x="198" y="64"/>
                      </a:lnTo>
                      <a:lnTo>
                        <a:pt x="198" y="65"/>
                      </a:lnTo>
                      <a:lnTo>
                        <a:pt x="201" y="63"/>
                      </a:lnTo>
                      <a:lnTo>
                        <a:pt x="201" y="64"/>
                      </a:lnTo>
                      <a:lnTo>
                        <a:pt x="201" y="65"/>
                      </a:lnTo>
                      <a:lnTo>
                        <a:pt x="202" y="65"/>
                      </a:lnTo>
                      <a:lnTo>
                        <a:pt x="202" y="66"/>
                      </a:lnTo>
                      <a:lnTo>
                        <a:pt x="202" y="67"/>
                      </a:lnTo>
                      <a:lnTo>
                        <a:pt x="203" y="67"/>
                      </a:lnTo>
                      <a:lnTo>
                        <a:pt x="203" y="68"/>
                      </a:lnTo>
                      <a:lnTo>
                        <a:pt x="203" y="67"/>
                      </a:lnTo>
                      <a:lnTo>
                        <a:pt x="203" y="66"/>
                      </a:lnTo>
                      <a:lnTo>
                        <a:pt x="203" y="64"/>
                      </a:lnTo>
                      <a:lnTo>
                        <a:pt x="204" y="63"/>
                      </a:lnTo>
                      <a:lnTo>
                        <a:pt x="204" y="62"/>
                      </a:lnTo>
                      <a:lnTo>
                        <a:pt x="205" y="61"/>
                      </a:lnTo>
                      <a:lnTo>
                        <a:pt x="205" y="60"/>
                      </a:lnTo>
                      <a:lnTo>
                        <a:pt x="206" y="59"/>
                      </a:lnTo>
                      <a:lnTo>
                        <a:pt x="206" y="60"/>
                      </a:lnTo>
                      <a:lnTo>
                        <a:pt x="206" y="61"/>
                      </a:lnTo>
                      <a:lnTo>
                        <a:pt x="206" y="62"/>
                      </a:lnTo>
                      <a:lnTo>
                        <a:pt x="205" y="65"/>
                      </a:lnTo>
                      <a:lnTo>
                        <a:pt x="205" y="68"/>
                      </a:lnTo>
                      <a:lnTo>
                        <a:pt x="204" y="72"/>
                      </a:lnTo>
                      <a:lnTo>
                        <a:pt x="202" y="78"/>
                      </a:lnTo>
                      <a:lnTo>
                        <a:pt x="205" y="76"/>
                      </a:lnTo>
                      <a:lnTo>
                        <a:pt x="208" y="76"/>
                      </a:lnTo>
                      <a:lnTo>
                        <a:pt x="211" y="77"/>
                      </a:lnTo>
                      <a:lnTo>
                        <a:pt x="214" y="78"/>
                      </a:lnTo>
                      <a:lnTo>
                        <a:pt x="215" y="80"/>
                      </a:lnTo>
                      <a:lnTo>
                        <a:pt x="217" y="81"/>
                      </a:lnTo>
                      <a:lnTo>
                        <a:pt x="217" y="82"/>
                      </a:lnTo>
                      <a:lnTo>
                        <a:pt x="216" y="83"/>
                      </a:lnTo>
                      <a:lnTo>
                        <a:pt x="217" y="83"/>
                      </a:lnTo>
                      <a:lnTo>
                        <a:pt x="218" y="83"/>
                      </a:lnTo>
                      <a:lnTo>
                        <a:pt x="219" y="84"/>
                      </a:lnTo>
                      <a:lnTo>
                        <a:pt x="220" y="84"/>
                      </a:lnTo>
                      <a:lnTo>
                        <a:pt x="221" y="85"/>
                      </a:lnTo>
                      <a:lnTo>
                        <a:pt x="222" y="86"/>
                      </a:lnTo>
                      <a:lnTo>
                        <a:pt x="223" y="86"/>
                      </a:lnTo>
                      <a:lnTo>
                        <a:pt x="223" y="87"/>
                      </a:lnTo>
                      <a:lnTo>
                        <a:pt x="224" y="88"/>
                      </a:lnTo>
                      <a:lnTo>
                        <a:pt x="225" y="89"/>
                      </a:lnTo>
                      <a:lnTo>
                        <a:pt x="226" y="90"/>
                      </a:lnTo>
                      <a:lnTo>
                        <a:pt x="227" y="90"/>
                      </a:lnTo>
                      <a:lnTo>
                        <a:pt x="228" y="91"/>
                      </a:lnTo>
                      <a:lnTo>
                        <a:pt x="226" y="93"/>
                      </a:lnTo>
                      <a:lnTo>
                        <a:pt x="225" y="94"/>
                      </a:lnTo>
                      <a:lnTo>
                        <a:pt x="226" y="95"/>
                      </a:lnTo>
                      <a:lnTo>
                        <a:pt x="228" y="96"/>
                      </a:lnTo>
                      <a:lnTo>
                        <a:pt x="229" y="96"/>
                      </a:lnTo>
                      <a:lnTo>
                        <a:pt x="230" y="98"/>
                      </a:lnTo>
                      <a:lnTo>
                        <a:pt x="229" y="100"/>
                      </a:lnTo>
                      <a:lnTo>
                        <a:pt x="226" y="103"/>
                      </a:lnTo>
                      <a:lnTo>
                        <a:pt x="227" y="103"/>
                      </a:lnTo>
                      <a:lnTo>
                        <a:pt x="228" y="103"/>
                      </a:lnTo>
                      <a:lnTo>
                        <a:pt x="229" y="103"/>
                      </a:lnTo>
                      <a:lnTo>
                        <a:pt x="229" y="102"/>
                      </a:lnTo>
                      <a:lnTo>
                        <a:pt x="230" y="102"/>
                      </a:lnTo>
                      <a:lnTo>
                        <a:pt x="231" y="102"/>
                      </a:lnTo>
                      <a:lnTo>
                        <a:pt x="232" y="101"/>
                      </a:lnTo>
                      <a:lnTo>
                        <a:pt x="232" y="100"/>
                      </a:lnTo>
                      <a:lnTo>
                        <a:pt x="233" y="100"/>
                      </a:lnTo>
                      <a:lnTo>
                        <a:pt x="234" y="99"/>
                      </a:lnTo>
                      <a:lnTo>
                        <a:pt x="234" y="98"/>
                      </a:lnTo>
                      <a:lnTo>
                        <a:pt x="235" y="98"/>
                      </a:lnTo>
                      <a:lnTo>
                        <a:pt x="236" y="98"/>
                      </a:lnTo>
                      <a:lnTo>
                        <a:pt x="237" y="98"/>
                      </a:lnTo>
                      <a:lnTo>
                        <a:pt x="238" y="99"/>
                      </a:lnTo>
                      <a:lnTo>
                        <a:pt x="239" y="99"/>
                      </a:lnTo>
                      <a:lnTo>
                        <a:pt x="240" y="99"/>
                      </a:lnTo>
                      <a:lnTo>
                        <a:pt x="241" y="99"/>
                      </a:lnTo>
                      <a:lnTo>
                        <a:pt x="239" y="100"/>
                      </a:lnTo>
                      <a:lnTo>
                        <a:pt x="238" y="100"/>
                      </a:lnTo>
                      <a:lnTo>
                        <a:pt x="237" y="99"/>
                      </a:lnTo>
                      <a:lnTo>
                        <a:pt x="237" y="97"/>
                      </a:lnTo>
                      <a:lnTo>
                        <a:pt x="238" y="97"/>
                      </a:lnTo>
                      <a:lnTo>
                        <a:pt x="239" y="100"/>
                      </a:lnTo>
                      <a:lnTo>
                        <a:pt x="241" y="105"/>
                      </a:lnTo>
                      <a:lnTo>
                        <a:pt x="242" y="105"/>
                      </a:lnTo>
                      <a:lnTo>
                        <a:pt x="243" y="105"/>
                      </a:lnTo>
                      <a:lnTo>
                        <a:pt x="243" y="106"/>
                      </a:lnTo>
                      <a:lnTo>
                        <a:pt x="243" y="107"/>
                      </a:lnTo>
                      <a:lnTo>
                        <a:pt x="244" y="108"/>
                      </a:lnTo>
                      <a:lnTo>
                        <a:pt x="244" y="109"/>
                      </a:lnTo>
                      <a:lnTo>
                        <a:pt x="244" y="110"/>
                      </a:lnTo>
                      <a:lnTo>
                        <a:pt x="244" y="111"/>
                      </a:lnTo>
                      <a:lnTo>
                        <a:pt x="246" y="112"/>
                      </a:lnTo>
                      <a:lnTo>
                        <a:pt x="248" y="115"/>
                      </a:lnTo>
                      <a:lnTo>
                        <a:pt x="250" y="118"/>
                      </a:lnTo>
                      <a:lnTo>
                        <a:pt x="254" y="122"/>
                      </a:lnTo>
                      <a:lnTo>
                        <a:pt x="257" y="126"/>
                      </a:lnTo>
                      <a:lnTo>
                        <a:pt x="261" y="130"/>
                      </a:lnTo>
                      <a:lnTo>
                        <a:pt x="265" y="135"/>
                      </a:lnTo>
                      <a:lnTo>
                        <a:pt x="270" y="139"/>
                      </a:lnTo>
                      <a:lnTo>
                        <a:pt x="274" y="143"/>
                      </a:lnTo>
                      <a:lnTo>
                        <a:pt x="278" y="147"/>
                      </a:lnTo>
                      <a:lnTo>
                        <a:pt x="283" y="151"/>
                      </a:lnTo>
                      <a:lnTo>
                        <a:pt x="287" y="154"/>
                      </a:lnTo>
                      <a:lnTo>
                        <a:pt x="291" y="156"/>
                      </a:lnTo>
                      <a:lnTo>
                        <a:pt x="295" y="158"/>
                      </a:lnTo>
                      <a:lnTo>
                        <a:pt x="299" y="158"/>
                      </a:lnTo>
                      <a:lnTo>
                        <a:pt x="300" y="160"/>
                      </a:lnTo>
                      <a:lnTo>
                        <a:pt x="301" y="161"/>
                      </a:lnTo>
                      <a:lnTo>
                        <a:pt x="303" y="163"/>
                      </a:lnTo>
                      <a:lnTo>
                        <a:pt x="305" y="164"/>
                      </a:lnTo>
                      <a:lnTo>
                        <a:pt x="307" y="164"/>
                      </a:lnTo>
                      <a:lnTo>
                        <a:pt x="309" y="165"/>
                      </a:lnTo>
                      <a:lnTo>
                        <a:pt x="311" y="164"/>
                      </a:lnTo>
                      <a:lnTo>
                        <a:pt x="313" y="164"/>
                      </a:lnTo>
                      <a:lnTo>
                        <a:pt x="315" y="164"/>
                      </a:lnTo>
                      <a:lnTo>
                        <a:pt x="318" y="165"/>
                      </a:lnTo>
                      <a:lnTo>
                        <a:pt x="320" y="164"/>
                      </a:lnTo>
                      <a:lnTo>
                        <a:pt x="323" y="164"/>
                      </a:lnTo>
                      <a:lnTo>
                        <a:pt x="326" y="163"/>
                      </a:lnTo>
                      <a:lnTo>
                        <a:pt x="329" y="162"/>
                      </a:lnTo>
                      <a:lnTo>
                        <a:pt x="331" y="162"/>
                      </a:lnTo>
                      <a:lnTo>
                        <a:pt x="334" y="162"/>
                      </a:lnTo>
                      <a:lnTo>
                        <a:pt x="335" y="164"/>
                      </a:lnTo>
                      <a:lnTo>
                        <a:pt x="336" y="166"/>
                      </a:lnTo>
                      <a:lnTo>
                        <a:pt x="337" y="169"/>
                      </a:lnTo>
                      <a:lnTo>
                        <a:pt x="338" y="171"/>
                      </a:lnTo>
                      <a:lnTo>
                        <a:pt x="339" y="174"/>
                      </a:lnTo>
                      <a:lnTo>
                        <a:pt x="340" y="177"/>
                      </a:lnTo>
                      <a:lnTo>
                        <a:pt x="340" y="179"/>
                      </a:lnTo>
                      <a:lnTo>
                        <a:pt x="340" y="181"/>
                      </a:lnTo>
                      <a:lnTo>
                        <a:pt x="338" y="183"/>
                      </a:lnTo>
                      <a:lnTo>
                        <a:pt x="336" y="185"/>
                      </a:lnTo>
                      <a:lnTo>
                        <a:pt x="334" y="186"/>
                      </a:lnTo>
                      <a:lnTo>
                        <a:pt x="329" y="186"/>
                      </a:lnTo>
                      <a:lnTo>
                        <a:pt x="324" y="186"/>
                      </a:lnTo>
                      <a:lnTo>
                        <a:pt x="318" y="186"/>
                      </a:lnTo>
                      <a:lnTo>
                        <a:pt x="310" y="184"/>
                      </a:lnTo>
                      <a:lnTo>
                        <a:pt x="300" y="182"/>
                      </a:lnTo>
                      <a:lnTo>
                        <a:pt x="299" y="182"/>
                      </a:lnTo>
                      <a:lnTo>
                        <a:pt x="292" y="180"/>
                      </a:lnTo>
                      <a:lnTo>
                        <a:pt x="286" y="179"/>
                      </a:lnTo>
                      <a:lnTo>
                        <a:pt x="280" y="178"/>
                      </a:lnTo>
                      <a:lnTo>
                        <a:pt x="275" y="177"/>
                      </a:lnTo>
                      <a:lnTo>
                        <a:pt x="269" y="176"/>
                      </a:lnTo>
                      <a:lnTo>
                        <a:pt x="264" y="176"/>
                      </a:lnTo>
                      <a:lnTo>
                        <a:pt x="259" y="176"/>
                      </a:lnTo>
                      <a:lnTo>
                        <a:pt x="255" y="176"/>
                      </a:lnTo>
                      <a:lnTo>
                        <a:pt x="250" y="176"/>
                      </a:lnTo>
                      <a:lnTo>
                        <a:pt x="246" y="176"/>
                      </a:lnTo>
                      <a:lnTo>
                        <a:pt x="242" y="177"/>
                      </a:lnTo>
                      <a:lnTo>
                        <a:pt x="237" y="178"/>
                      </a:lnTo>
                      <a:lnTo>
                        <a:pt x="233" y="179"/>
                      </a:lnTo>
                      <a:lnTo>
                        <a:pt x="229" y="181"/>
                      </a:lnTo>
                      <a:lnTo>
                        <a:pt x="225" y="182"/>
                      </a:lnTo>
                      <a:lnTo>
                        <a:pt x="222" y="184"/>
                      </a:lnTo>
                      <a:lnTo>
                        <a:pt x="218" y="187"/>
                      </a:lnTo>
                      <a:lnTo>
                        <a:pt x="214" y="189"/>
                      </a:lnTo>
                      <a:lnTo>
                        <a:pt x="210" y="192"/>
                      </a:lnTo>
                      <a:lnTo>
                        <a:pt x="206" y="196"/>
                      </a:lnTo>
                      <a:lnTo>
                        <a:pt x="202" y="199"/>
                      </a:lnTo>
                      <a:lnTo>
                        <a:pt x="198" y="203"/>
                      </a:lnTo>
                      <a:lnTo>
                        <a:pt x="193" y="207"/>
                      </a:lnTo>
                      <a:lnTo>
                        <a:pt x="189" y="212"/>
                      </a:lnTo>
                      <a:lnTo>
                        <a:pt x="184" y="217"/>
                      </a:lnTo>
                      <a:lnTo>
                        <a:pt x="180" y="222"/>
                      </a:lnTo>
                      <a:lnTo>
                        <a:pt x="175" y="228"/>
                      </a:lnTo>
                      <a:lnTo>
                        <a:pt x="169" y="234"/>
                      </a:lnTo>
                      <a:lnTo>
                        <a:pt x="164" y="240"/>
                      </a:lnTo>
                      <a:lnTo>
                        <a:pt x="158" y="247"/>
                      </a:lnTo>
                      <a:lnTo>
                        <a:pt x="152" y="254"/>
                      </a:lnTo>
                      <a:lnTo>
                        <a:pt x="146" y="262"/>
                      </a:lnTo>
                      <a:lnTo>
                        <a:pt x="145" y="260"/>
                      </a:lnTo>
                      <a:lnTo>
                        <a:pt x="142" y="259"/>
                      </a:lnTo>
                      <a:lnTo>
                        <a:pt x="140" y="259"/>
                      </a:lnTo>
                      <a:lnTo>
                        <a:pt x="137" y="259"/>
                      </a:lnTo>
                      <a:lnTo>
                        <a:pt x="134" y="259"/>
                      </a:lnTo>
                      <a:lnTo>
                        <a:pt x="130" y="260"/>
                      </a:lnTo>
                      <a:lnTo>
                        <a:pt x="127" y="261"/>
                      </a:lnTo>
                      <a:lnTo>
                        <a:pt x="123" y="263"/>
                      </a:lnTo>
                      <a:lnTo>
                        <a:pt x="118" y="264"/>
                      </a:lnTo>
                      <a:lnTo>
                        <a:pt x="114" y="266"/>
                      </a:lnTo>
                      <a:lnTo>
                        <a:pt x="109" y="268"/>
                      </a:lnTo>
                      <a:lnTo>
                        <a:pt x="104" y="270"/>
                      </a:lnTo>
                      <a:lnTo>
                        <a:pt x="99" y="272"/>
                      </a:lnTo>
                      <a:lnTo>
                        <a:pt x="94" y="274"/>
                      </a:lnTo>
                      <a:lnTo>
                        <a:pt x="88" y="276"/>
                      </a:lnTo>
                      <a:lnTo>
                        <a:pt x="83" y="277"/>
                      </a:lnTo>
                      <a:lnTo>
                        <a:pt x="78" y="279"/>
                      </a:lnTo>
                      <a:lnTo>
                        <a:pt x="72" y="280"/>
                      </a:lnTo>
                      <a:lnTo>
                        <a:pt x="66" y="281"/>
                      </a:lnTo>
                      <a:lnTo>
                        <a:pt x="61" y="282"/>
                      </a:lnTo>
                      <a:lnTo>
                        <a:pt x="56" y="282"/>
                      </a:lnTo>
                      <a:lnTo>
                        <a:pt x="50" y="282"/>
                      </a:lnTo>
                      <a:lnTo>
                        <a:pt x="45" y="281"/>
                      </a:lnTo>
                      <a:lnTo>
                        <a:pt x="40" y="280"/>
                      </a:lnTo>
                      <a:lnTo>
                        <a:pt x="34" y="278"/>
                      </a:lnTo>
                      <a:lnTo>
                        <a:pt x="30" y="275"/>
                      </a:lnTo>
                      <a:lnTo>
                        <a:pt x="25" y="272"/>
                      </a:lnTo>
                      <a:lnTo>
                        <a:pt x="20" y="268"/>
                      </a:lnTo>
                      <a:lnTo>
                        <a:pt x="16" y="264"/>
                      </a:lnTo>
                      <a:lnTo>
                        <a:pt x="12" y="258"/>
                      </a:lnTo>
                      <a:lnTo>
                        <a:pt x="8" y="252"/>
                      </a:lnTo>
                      <a:lnTo>
                        <a:pt x="4" y="244"/>
                      </a:lnTo>
                      <a:lnTo>
                        <a:pt x="3" y="237"/>
                      </a:lnTo>
                      <a:lnTo>
                        <a:pt x="1" y="229"/>
                      </a:lnTo>
                      <a:lnTo>
                        <a:pt x="1" y="220"/>
                      </a:lnTo>
                      <a:lnTo>
                        <a:pt x="0" y="211"/>
                      </a:lnTo>
                      <a:lnTo>
                        <a:pt x="0" y="201"/>
                      </a:lnTo>
                      <a:lnTo>
                        <a:pt x="0" y="191"/>
                      </a:lnTo>
                      <a:lnTo>
                        <a:pt x="1" y="181"/>
                      </a:lnTo>
                      <a:lnTo>
                        <a:pt x="2" y="170"/>
                      </a:lnTo>
                      <a:lnTo>
                        <a:pt x="3" y="159"/>
                      </a:lnTo>
                      <a:lnTo>
                        <a:pt x="5" y="148"/>
                      </a:lnTo>
                      <a:lnTo>
                        <a:pt x="7" y="137"/>
                      </a:lnTo>
                      <a:lnTo>
                        <a:pt x="10" y="126"/>
                      </a:lnTo>
                      <a:lnTo>
                        <a:pt x="13" y="116"/>
                      </a:lnTo>
                      <a:lnTo>
                        <a:pt x="17" y="105"/>
                      </a:lnTo>
                      <a:lnTo>
                        <a:pt x="21" y="94"/>
                      </a:lnTo>
                      <a:lnTo>
                        <a:pt x="26" y="84"/>
                      </a:lnTo>
                      <a:lnTo>
                        <a:pt x="31" y="74"/>
                      </a:lnTo>
                      <a:lnTo>
                        <a:pt x="36" y="64"/>
                      </a:lnTo>
                      <a:lnTo>
                        <a:pt x="42" y="55"/>
                      </a:lnTo>
                      <a:lnTo>
                        <a:pt x="49" y="47"/>
                      </a:lnTo>
                      <a:lnTo>
                        <a:pt x="56" y="39"/>
                      </a:lnTo>
                      <a:lnTo>
                        <a:pt x="64" y="31"/>
                      </a:lnTo>
                      <a:lnTo>
                        <a:pt x="72" y="25"/>
                      </a:lnTo>
                      <a:lnTo>
                        <a:pt x="80" y="19"/>
                      </a:lnTo>
                      <a:lnTo>
                        <a:pt x="89" y="14"/>
                      </a:lnTo>
                      <a:lnTo>
                        <a:pt x="99" y="10"/>
                      </a:lnTo>
                      <a:lnTo>
                        <a:pt x="109" y="7"/>
                      </a:lnTo>
                      <a:lnTo>
                        <a:pt x="119" y="5"/>
                      </a:lnTo>
                      <a:lnTo>
                        <a:pt x="131" y="5"/>
                      </a:lnTo>
                      <a:lnTo>
                        <a:pt x="142" y="5"/>
                      </a:lnTo>
                      <a:lnTo>
                        <a:pt x="155" y="7"/>
                      </a:lnTo>
                      <a:lnTo>
                        <a:pt x="168" y="10"/>
                      </a:lnTo>
                      <a:lnTo>
                        <a:pt x="169" y="9"/>
                      </a:lnTo>
                      <a:lnTo>
                        <a:pt x="169" y="7"/>
                      </a:lnTo>
                      <a:lnTo>
                        <a:pt x="170" y="6"/>
                      </a:lnTo>
                      <a:lnTo>
                        <a:pt x="171" y="5"/>
                      </a:lnTo>
                      <a:lnTo>
                        <a:pt x="172" y="5"/>
                      </a:lnTo>
                      <a:lnTo>
                        <a:pt x="173" y="5"/>
                      </a:lnTo>
                      <a:lnTo>
                        <a:pt x="176" y="4"/>
                      </a:lnTo>
                      <a:lnTo>
                        <a:pt x="178" y="4"/>
                      </a:lnTo>
                      <a:lnTo>
                        <a:pt x="180" y="4"/>
                      </a:lnTo>
                      <a:lnTo>
                        <a:pt x="181" y="4"/>
                      </a:lnTo>
                      <a:lnTo>
                        <a:pt x="180" y="5"/>
                      </a:lnTo>
                      <a:lnTo>
                        <a:pt x="177" y="6"/>
                      </a:lnTo>
                      <a:lnTo>
                        <a:pt x="179" y="6"/>
                      </a:lnTo>
                      <a:lnTo>
                        <a:pt x="180" y="6"/>
                      </a:lnTo>
                      <a:lnTo>
                        <a:pt x="180" y="4"/>
                      </a:lnTo>
                      <a:lnTo>
                        <a:pt x="181" y="3"/>
                      </a:lnTo>
                      <a:lnTo>
                        <a:pt x="181" y="2"/>
                      </a:lnTo>
                      <a:lnTo>
                        <a:pt x="181" y="1"/>
                      </a:lnTo>
                      <a:lnTo>
                        <a:pt x="182" y="0"/>
                      </a:lnTo>
                      <a:lnTo>
                        <a:pt x="184" y="0"/>
                      </a:lnTo>
                      <a:lnTo>
                        <a:pt x="183" y="2"/>
                      </a:lnTo>
                      <a:lnTo>
                        <a:pt x="182" y="4"/>
                      </a:lnTo>
                      <a:lnTo>
                        <a:pt x="181" y="7"/>
                      </a:lnTo>
                      <a:lnTo>
                        <a:pt x="180" y="10"/>
                      </a:lnTo>
                      <a:lnTo>
                        <a:pt x="179" y="12"/>
                      </a:lnTo>
                      <a:lnTo>
                        <a:pt x="180" y="14"/>
                      </a:lnTo>
                      <a:lnTo>
                        <a:pt x="181" y="13"/>
                      </a:lnTo>
                      <a:lnTo>
                        <a:pt x="182" y="11"/>
                      </a:lnTo>
                      <a:lnTo>
                        <a:pt x="183" y="9"/>
                      </a:lnTo>
                      <a:lnTo>
                        <a:pt x="184" y="7"/>
                      </a:lnTo>
                      <a:lnTo>
                        <a:pt x="185" y="6"/>
                      </a:lnTo>
                      <a:lnTo>
                        <a:pt x="186" y="5"/>
                      </a:lnTo>
                      <a:lnTo>
                        <a:pt x="186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3" name="Freeform 1062"/>
                <p:cNvSpPr>
                  <a:spLocks/>
                </p:cNvSpPr>
                <p:nvPr/>
              </p:nvSpPr>
              <p:spPr bwMode="auto">
                <a:xfrm>
                  <a:off x="1230" y="2340"/>
                  <a:ext cx="44" cy="84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20" y="2"/>
                    </a:cxn>
                    <a:cxn ang="0">
                      <a:pos x="24" y="2"/>
                    </a:cxn>
                    <a:cxn ang="0">
                      <a:pos x="22" y="3"/>
                    </a:cxn>
                    <a:cxn ang="0">
                      <a:pos x="21" y="3"/>
                    </a:cxn>
                    <a:cxn ang="0">
                      <a:pos x="21" y="3"/>
                    </a:cxn>
                    <a:cxn ang="0">
                      <a:pos x="21" y="4"/>
                    </a:cxn>
                    <a:cxn ang="0">
                      <a:pos x="20" y="5"/>
                    </a:cxn>
                    <a:cxn ang="0">
                      <a:pos x="17" y="4"/>
                    </a:cxn>
                    <a:cxn ang="0">
                      <a:pos x="20" y="8"/>
                    </a:cxn>
                    <a:cxn ang="0">
                      <a:pos x="24" y="11"/>
                    </a:cxn>
                    <a:cxn ang="0">
                      <a:pos x="29" y="12"/>
                    </a:cxn>
                    <a:cxn ang="0">
                      <a:pos x="35" y="14"/>
                    </a:cxn>
                    <a:cxn ang="0">
                      <a:pos x="41" y="16"/>
                    </a:cxn>
                    <a:cxn ang="0">
                      <a:pos x="39" y="17"/>
                    </a:cxn>
                    <a:cxn ang="0">
                      <a:pos x="32" y="17"/>
                    </a:cxn>
                    <a:cxn ang="0">
                      <a:pos x="26" y="17"/>
                    </a:cxn>
                    <a:cxn ang="0">
                      <a:pos x="29" y="19"/>
                    </a:cxn>
                    <a:cxn ang="0">
                      <a:pos x="33" y="21"/>
                    </a:cxn>
                    <a:cxn ang="0">
                      <a:pos x="33" y="22"/>
                    </a:cxn>
                    <a:cxn ang="0">
                      <a:pos x="31" y="21"/>
                    </a:cxn>
                    <a:cxn ang="0">
                      <a:pos x="34" y="24"/>
                    </a:cxn>
                    <a:cxn ang="0">
                      <a:pos x="32" y="25"/>
                    </a:cxn>
                    <a:cxn ang="0">
                      <a:pos x="34" y="29"/>
                    </a:cxn>
                    <a:cxn ang="0">
                      <a:pos x="37" y="31"/>
                    </a:cxn>
                    <a:cxn ang="0">
                      <a:pos x="35" y="31"/>
                    </a:cxn>
                    <a:cxn ang="0">
                      <a:pos x="36" y="34"/>
                    </a:cxn>
                    <a:cxn ang="0">
                      <a:pos x="37" y="37"/>
                    </a:cxn>
                    <a:cxn ang="0">
                      <a:pos x="38" y="40"/>
                    </a:cxn>
                    <a:cxn ang="0">
                      <a:pos x="39" y="43"/>
                    </a:cxn>
                    <a:cxn ang="0">
                      <a:pos x="37" y="43"/>
                    </a:cxn>
                    <a:cxn ang="0">
                      <a:pos x="33" y="41"/>
                    </a:cxn>
                    <a:cxn ang="0">
                      <a:pos x="29" y="40"/>
                    </a:cxn>
                    <a:cxn ang="0">
                      <a:pos x="30" y="44"/>
                    </a:cxn>
                    <a:cxn ang="0">
                      <a:pos x="32" y="47"/>
                    </a:cxn>
                    <a:cxn ang="0">
                      <a:pos x="32" y="49"/>
                    </a:cxn>
                    <a:cxn ang="0">
                      <a:pos x="33" y="49"/>
                    </a:cxn>
                    <a:cxn ang="0">
                      <a:pos x="34" y="51"/>
                    </a:cxn>
                    <a:cxn ang="0">
                      <a:pos x="33" y="53"/>
                    </a:cxn>
                    <a:cxn ang="0">
                      <a:pos x="33" y="56"/>
                    </a:cxn>
                    <a:cxn ang="0">
                      <a:pos x="33" y="59"/>
                    </a:cxn>
                    <a:cxn ang="0">
                      <a:pos x="31" y="61"/>
                    </a:cxn>
                    <a:cxn ang="0">
                      <a:pos x="30" y="66"/>
                    </a:cxn>
                    <a:cxn ang="0">
                      <a:pos x="32" y="73"/>
                    </a:cxn>
                    <a:cxn ang="0">
                      <a:pos x="34" y="80"/>
                    </a:cxn>
                    <a:cxn ang="0">
                      <a:pos x="31" y="81"/>
                    </a:cxn>
                    <a:cxn ang="0">
                      <a:pos x="25" y="75"/>
                    </a:cxn>
                    <a:cxn ang="0">
                      <a:pos x="20" y="69"/>
                    </a:cxn>
                    <a:cxn ang="0">
                      <a:pos x="16" y="65"/>
                    </a:cxn>
                    <a:cxn ang="0">
                      <a:pos x="13" y="61"/>
                    </a:cxn>
                    <a:cxn ang="0">
                      <a:pos x="9" y="56"/>
                    </a:cxn>
                    <a:cxn ang="0">
                      <a:pos x="6" y="51"/>
                    </a:cxn>
                    <a:cxn ang="0">
                      <a:pos x="3" y="46"/>
                    </a:cxn>
                    <a:cxn ang="0">
                      <a:pos x="2" y="42"/>
                    </a:cxn>
                    <a:cxn ang="0">
                      <a:pos x="1" y="39"/>
                    </a:cxn>
                    <a:cxn ang="0">
                      <a:pos x="1" y="36"/>
                    </a:cxn>
                    <a:cxn ang="0">
                      <a:pos x="0" y="29"/>
                    </a:cxn>
                    <a:cxn ang="0">
                      <a:pos x="1" y="24"/>
                    </a:cxn>
                    <a:cxn ang="0">
                      <a:pos x="2" y="17"/>
                    </a:cxn>
                    <a:cxn ang="0">
                      <a:pos x="4" y="9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4" h="84">
                      <a:moveTo>
                        <a:pt x="12" y="0"/>
                      </a:moveTo>
                      <a:lnTo>
                        <a:pt x="14" y="1"/>
                      </a:lnTo>
                      <a:lnTo>
                        <a:pt x="15" y="1"/>
                      </a:lnTo>
                      <a:lnTo>
                        <a:pt x="17" y="1"/>
                      </a:lnTo>
                      <a:lnTo>
                        <a:pt x="18" y="2"/>
                      </a:lnTo>
                      <a:lnTo>
                        <a:pt x="20" y="2"/>
                      </a:lnTo>
                      <a:lnTo>
                        <a:pt x="21" y="2"/>
                      </a:lnTo>
                      <a:lnTo>
                        <a:pt x="23" y="2"/>
                      </a:lnTo>
                      <a:lnTo>
                        <a:pt x="24" y="2"/>
                      </a:lnTo>
                      <a:lnTo>
                        <a:pt x="23" y="2"/>
                      </a:lnTo>
                      <a:lnTo>
                        <a:pt x="23" y="3"/>
                      </a:lnTo>
                      <a:lnTo>
                        <a:pt x="22" y="3"/>
                      </a:lnTo>
                      <a:lnTo>
                        <a:pt x="21" y="3"/>
                      </a:lnTo>
                      <a:lnTo>
                        <a:pt x="20" y="3"/>
                      </a:lnTo>
                      <a:lnTo>
                        <a:pt x="21" y="3"/>
                      </a:lnTo>
                      <a:lnTo>
                        <a:pt x="22" y="4"/>
                      </a:lnTo>
                      <a:lnTo>
                        <a:pt x="21" y="4"/>
                      </a:lnTo>
                      <a:lnTo>
                        <a:pt x="21" y="3"/>
                      </a:lnTo>
                      <a:lnTo>
                        <a:pt x="20" y="3"/>
                      </a:lnTo>
                      <a:lnTo>
                        <a:pt x="21" y="3"/>
                      </a:lnTo>
                      <a:lnTo>
                        <a:pt x="21" y="4"/>
                      </a:lnTo>
                      <a:lnTo>
                        <a:pt x="22" y="5"/>
                      </a:lnTo>
                      <a:lnTo>
                        <a:pt x="21" y="5"/>
                      </a:lnTo>
                      <a:lnTo>
                        <a:pt x="20" y="5"/>
                      </a:lnTo>
                      <a:lnTo>
                        <a:pt x="19" y="4"/>
                      </a:lnTo>
                      <a:lnTo>
                        <a:pt x="18" y="4"/>
                      </a:lnTo>
                      <a:lnTo>
                        <a:pt x="17" y="4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20" y="8"/>
                      </a:lnTo>
                      <a:lnTo>
                        <a:pt x="21" y="9"/>
                      </a:lnTo>
                      <a:lnTo>
                        <a:pt x="23" y="10"/>
                      </a:lnTo>
                      <a:lnTo>
                        <a:pt x="24" y="11"/>
                      </a:lnTo>
                      <a:lnTo>
                        <a:pt x="26" y="11"/>
                      </a:lnTo>
                      <a:lnTo>
                        <a:pt x="27" y="12"/>
                      </a:lnTo>
                      <a:lnTo>
                        <a:pt x="29" y="12"/>
                      </a:lnTo>
                      <a:lnTo>
                        <a:pt x="31" y="13"/>
                      </a:lnTo>
                      <a:lnTo>
                        <a:pt x="33" y="13"/>
                      </a:lnTo>
                      <a:lnTo>
                        <a:pt x="35" y="14"/>
                      </a:lnTo>
                      <a:lnTo>
                        <a:pt x="37" y="15"/>
                      </a:lnTo>
                      <a:lnTo>
                        <a:pt x="39" y="15"/>
                      </a:lnTo>
                      <a:lnTo>
                        <a:pt x="41" y="16"/>
                      </a:lnTo>
                      <a:lnTo>
                        <a:pt x="43" y="17"/>
                      </a:lnTo>
                      <a:lnTo>
                        <a:pt x="41" y="17"/>
                      </a:lnTo>
                      <a:lnTo>
                        <a:pt x="39" y="17"/>
                      </a:lnTo>
                      <a:lnTo>
                        <a:pt x="37" y="17"/>
                      </a:lnTo>
                      <a:lnTo>
                        <a:pt x="34" y="17"/>
                      </a:lnTo>
                      <a:lnTo>
                        <a:pt x="32" y="17"/>
                      </a:lnTo>
                      <a:lnTo>
                        <a:pt x="30" y="17"/>
                      </a:lnTo>
                      <a:lnTo>
                        <a:pt x="28" y="17"/>
                      </a:lnTo>
                      <a:lnTo>
                        <a:pt x="26" y="17"/>
                      </a:lnTo>
                      <a:lnTo>
                        <a:pt x="27" y="18"/>
                      </a:lnTo>
                      <a:lnTo>
                        <a:pt x="28" y="18"/>
                      </a:lnTo>
                      <a:lnTo>
                        <a:pt x="29" y="19"/>
                      </a:lnTo>
                      <a:lnTo>
                        <a:pt x="31" y="19"/>
                      </a:lnTo>
                      <a:lnTo>
                        <a:pt x="32" y="20"/>
                      </a:lnTo>
                      <a:lnTo>
                        <a:pt x="33" y="21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3" y="22"/>
                      </a:lnTo>
                      <a:lnTo>
                        <a:pt x="33" y="21"/>
                      </a:lnTo>
                      <a:lnTo>
                        <a:pt x="32" y="21"/>
                      </a:lnTo>
                      <a:lnTo>
                        <a:pt x="31" y="21"/>
                      </a:lnTo>
                      <a:lnTo>
                        <a:pt x="32" y="22"/>
                      </a:lnTo>
                      <a:lnTo>
                        <a:pt x="33" y="23"/>
                      </a:lnTo>
                      <a:lnTo>
                        <a:pt x="34" y="24"/>
                      </a:lnTo>
                      <a:lnTo>
                        <a:pt x="34" y="25"/>
                      </a:lnTo>
                      <a:lnTo>
                        <a:pt x="33" y="25"/>
                      </a:lnTo>
                      <a:lnTo>
                        <a:pt x="32" y="25"/>
                      </a:lnTo>
                      <a:lnTo>
                        <a:pt x="32" y="27"/>
                      </a:lnTo>
                      <a:lnTo>
                        <a:pt x="33" y="28"/>
                      </a:lnTo>
                      <a:lnTo>
                        <a:pt x="34" y="29"/>
                      </a:lnTo>
                      <a:lnTo>
                        <a:pt x="35" y="29"/>
                      </a:lnTo>
                      <a:lnTo>
                        <a:pt x="36" y="30"/>
                      </a:lnTo>
                      <a:lnTo>
                        <a:pt x="37" y="31"/>
                      </a:lnTo>
                      <a:lnTo>
                        <a:pt x="38" y="31"/>
                      </a:lnTo>
                      <a:lnTo>
                        <a:pt x="39" y="31"/>
                      </a:lnTo>
                      <a:lnTo>
                        <a:pt x="35" y="31"/>
                      </a:lnTo>
                      <a:lnTo>
                        <a:pt x="36" y="33"/>
                      </a:lnTo>
                      <a:lnTo>
                        <a:pt x="35" y="33"/>
                      </a:lnTo>
                      <a:lnTo>
                        <a:pt x="36" y="34"/>
                      </a:lnTo>
                      <a:lnTo>
                        <a:pt x="36" y="35"/>
                      </a:lnTo>
                      <a:lnTo>
                        <a:pt x="37" y="36"/>
                      </a:lnTo>
                      <a:lnTo>
                        <a:pt x="37" y="37"/>
                      </a:lnTo>
                      <a:lnTo>
                        <a:pt x="37" y="38"/>
                      </a:lnTo>
                      <a:lnTo>
                        <a:pt x="38" y="39"/>
                      </a:lnTo>
                      <a:lnTo>
                        <a:pt x="38" y="40"/>
                      </a:lnTo>
                      <a:lnTo>
                        <a:pt x="38" y="41"/>
                      </a:lnTo>
                      <a:lnTo>
                        <a:pt x="39" y="42"/>
                      </a:lnTo>
                      <a:lnTo>
                        <a:pt x="39" y="43"/>
                      </a:lnTo>
                      <a:lnTo>
                        <a:pt x="40" y="44"/>
                      </a:lnTo>
                      <a:lnTo>
                        <a:pt x="39" y="44"/>
                      </a:lnTo>
                      <a:lnTo>
                        <a:pt x="37" y="43"/>
                      </a:lnTo>
                      <a:lnTo>
                        <a:pt x="36" y="42"/>
                      </a:lnTo>
                      <a:lnTo>
                        <a:pt x="34" y="42"/>
                      </a:lnTo>
                      <a:lnTo>
                        <a:pt x="33" y="41"/>
                      </a:lnTo>
                      <a:lnTo>
                        <a:pt x="32" y="41"/>
                      </a:lnTo>
                      <a:lnTo>
                        <a:pt x="30" y="40"/>
                      </a:lnTo>
                      <a:lnTo>
                        <a:pt x="29" y="40"/>
                      </a:lnTo>
                      <a:lnTo>
                        <a:pt x="29" y="41"/>
                      </a:lnTo>
                      <a:lnTo>
                        <a:pt x="29" y="43"/>
                      </a:lnTo>
                      <a:lnTo>
                        <a:pt x="30" y="44"/>
                      </a:lnTo>
                      <a:lnTo>
                        <a:pt x="30" y="45"/>
                      </a:lnTo>
                      <a:lnTo>
                        <a:pt x="31" y="46"/>
                      </a:lnTo>
                      <a:lnTo>
                        <a:pt x="32" y="47"/>
                      </a:lnTo>
                      <a:lnTo>
                        <a:pt x="32" y="48"/>
                      </a:lnTo>
                      <a:lnTo>
                        <a:pt x="33" y="49"/>
                      </a:lnTo>
                      <a:lnTo>
                        <a:pt x="32" y="49"/>
                      </a:lnTo>
                      <a:lnTo>
                        <a:pt x="32" y="48"/>
                      </a:lnTo>
                      <a:lnTo>
                        <a:pt x="32" y="49"/>
                      </a:lnTo>
                      <a:lnTo>
                        <a:pt x="33" y="49"/>
                      </a:lnTo>
                      <a:lnTo>
                        <a:pt x="33" y="50"/>
                      </a:lnTo>
                      <a:lnTo>
                        <a:pt x="33" y="51"/>
                      </a:lnTo>
                      <a:lnTo>
                        <a:pt x="34" y="51"/>
                      </a:lnTo>
                      <a:lnTo>
                        <a:pt x="34" y="52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3" y="54"/>
                      </a:lnTo>
                      <a:lnTo>
                        <a:pt x="33" y="55"/>
                      </a:lnTo>
                      <a:lnTo>
                        <a:pt x="33" y="56"/>
                      </a:lnTo>
                      <a:lnTo>
                        <a:pt x="33" y="57"/>
                      </a:lnTo>
                      <a:lnTo>
                        <a:pt x="33" y="58"/>
                      </a:lnTo>
                      <a:lnTo>
                        <a:pt x="33" y="59"/>
                      </a:lnTo>
                      <a:lnTo>
                        <a:pt x="32" y="59"/>
                      </a:lnTo>
                      <a:lnTo>
                        <a:pt x="32" y="60"/>
                      </a:lnTo>
                      <a:lnTo>
                        <a:pt x="31" y="61"/>
                      </a:lnTo>
                      <a:lnTo>
                        <a:pt x="31" y="62"/>
                      </a:lnTo>
                      <a:lnTo>
                        <a:pt x="30" y="63"/>
                      </a:lnTo>
                      <a:lnTo>
                        <a:pt x="30" y="66"/>
                      </a:lnTo>
                      <a:lnTo>
                        <a:pt x="30" y="68"/>
                      </a:lnTo>
                      <a:lnTo>
                        <a:pt x="31" y="71"/>
                      </a:lnTo>
                      <a:lnTo>
                        <a:pt x="32" y="73"/>
                      </a:lnTo>
                      <a:lnTo>
                        <a:pt x="33" y="75"/>
                      </a:lnTo>
                      <a:lnTo>
                        <a:pt x="34" y="78"/>
                      </a:lnTo>
                      <a:lnTo>
                        <a:pt x="34" y="80"/>
                      </a:lnTo>
                      <a:lnTo>
                        <a:pt x="34" y="83"/>
                      </a:lnTo>
                      <a:lnTo>
                        <a:pt x="32" y="82"/>
                      </a:lnTo>
                      <a:lnTo>
                        <a:pt x="31" y="81"/>
                      </a:lnTo>
                      <a:lnTo>
                        <a:pt x="29" y="79"/>
                      </a:lnTo>
                      <a:lnTo>
                        <a:pt x="27" y="78"/>
                      </a:lnTo>
                      <a:lnTo>
                        <a:pt x="25" y="75"/>
                      </a:lnTo>
                      <a:lnTo>
                        <a:pt x="23" y="73"/>
                      </a:lnTo>
                      <a:lnTo>
                        <a:pt x="22" y="71"/>
                      </a:lnTo>
                      <a:lnTo>
                        <a:pt x="20" y="69"/>
                      </a:lnTo>
                      <a:lnTo>
                        <a:pt x="19" y="68"/>
                      </a:lnTo>
                      <a:lnTo>
                        <a:pt x="18" y="67"/>
                      </a:lnTo>
                      <a:lnTo>
                        <a:pt x="16" y="65"/>
                      </a:lnTo>
                      <a:lnTo>
                        <a:pt x="15" y="64"/>
                      </a:lnTo>
                      <a:lnTo>
                        <a:pt x="14" y="62"/>
                      </a:lnTo>
                      <a:lnTo>
                        <a:pt x="13" y="61"/>
                      </a:lnTo>
                      <a:lnTo>
                        <a:pt x="11" y="59"/>
                      </a:lnTo>
                      <a:lnTo>
                        <a:pt x="10" y="58"/>
                      </a:lnTo>
                      <a:lnTo>
                        <a:pt x="9" y="56"/>
                      </a:lnTo>
                      <a:lnTo>
                        <a:pt x="8" y="54"/>
                      </a:lnTo>
                      <a:lnTo>
                        <a:pt x="7" y="53"/>
                      </a:lnTo>
                      <a:lnTo>
                        <a:pt x="6" y="51"/>
                      </a:lnTo>
                      <a:lnTo>
                        <a:pt x="5" y="49"/>
                      </a:lnTo>
                      <a:lnTo>
                        <a:pt x="4" y="48"/>
                      </a:lnTo>
                      <a:lnTo>
                        <a:pt x="3" y="46"/>
                      </a:lnTo>
                      <a:lnTo>
                        <a:pt x="3" y="44"/>
                      </a:lnTo>
                      <a:lnTo>
                        <a:pt x="2" y="43"/>
                      </a:lnTo>
                      <a:lnTo>
                        <a:pt x="2" y="42"/>
                      </a:lnTo>
                      <a:lnTo>
                        <a:pt x="2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1" y="37"/>
                      </a:lnTo>
                      <a:lnTo>
                        <a:pt x="1" y="36"/>
                      </a:lnTo>
                      <a:lnTo>
                        <a:pt x="1" y="34"/>
                      </a:lnTo>
                      <a:lnTo>
                        <a:pt x="0" y="31"/>
                      </a:lnTo>
                      <a:lnTo>
                        <a:pt x="0" y="29"/>
                      </a:lnTo>
                      <a:lnTo>
                        <a:pt x="0" y="27"/>
                      </a:lnTo>
                      <a:lnTo>
                        <a:pt x="1" y="26"/>
                      </a:lnTo>
                      <a:lnTo>
                        <a:pt x="1" y="24"/>
                      </a:lnTo>
                      <a:lnTo>
                        <a:pt x="1" y="22"/>
                      </a:lnTo>
                      <a:lnTo>
                        <a:pt x="1" y="20"/>
                      </a:lnTo>
                      <a:lnTo>
                        <a:pt x="2" y="17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4" y="9"/>
                      </a:lnTo>
                      <a:lnTo>
                        <a:pt x="5" y="6"/>
                      </a:lnTo>
                      <a:lnTo>
                        <a:pt x="6" y="4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12" y="1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4" name="Freeform 1063"/>
                <p:cNvSpPr>
                  <a:spLocks/>
                </p:cNvSpPr>
                <p:nvPr/>
              </p:nvSpPr>
              <p:spPr bwMode="auto">
                <a:xfrm>
                  <a:off x="1038" y="2469"/>
                  <a:ext cx="362" cy="176"/>
                </a:xfrm>
                <a:custGeom>
                  <a:avLst/>
                  <a:gdLst/>
                  <a:ahLst/>
                  <a:cxnLst>
                    <a:cxn ang="0">
                      <a:pos x="246" y="48"/>
                    </a:cxn>
                    <a:cxn ang="0">
                      <a:pos x="294" y="52"/>
                    </a:cxn>
                    <a:cxn ang="0">
                      <a:pos x="272" y="36"/>
                    </a:cxn>
                    <a:cxn ang="0">
                      <a:pos x="251" y="11"/>
                    </a:cxn>
                    <a:cxn ang="0">
                      <a:pos x="245" y="13"/>
                    </a:cxn>
                    <a:cxn ang="0">
                      <a:pos x="258" y="9"/>
                    </a:cxn>
                    <a:cxn ang="0">
                      <a:pos x="260" y="17"/>
                    </a:cxn>
                    <a:cxn ang="0">
                      <a:pos x="265" y="19"/>
                    </a:cxn>
                    <a:cxn ang="0">
                      <a:pos x="270" y="21"/>
                    </a:cxn>
                    <a:cxn ang="0">
                      <a:pos x="274" y="26"/>
                    </a:cxn>
                    <a:cxn ang="0">
                      <a:pos x="282" y="28"/>
                    </a:cxn>
                    <a:cxn ang="0">
                      <a:pos x="286" y="37"/>
                    </a:cxn>
                    <a:cxn ang="0">
                      <a:pos x="299" y="49"/>
                    </a:cxn>
                    <a:cxn ang="0">
                      <a:pos x="329" y="48"/>
                    </a:cxn>
                    <a:cxn ang="0">
                      <a:pos x="349" y="45"/>
                    </a:cxn>
                    <a:cxn ang="0">
                      <a:pos x="351" y="53"/>
                    </a:cxn>
                    <a:cxn ang="0">
                      <a:pos x="351" y="58"/>
                    </a:cxn>
                    <a:cxn ang="0">
                      <a:pos x="358" y="64"/>
                    </a:cxn>
                    <a:cxn ang="0">
                      <a:pos x="358" y="68"/>
                    </a:cxn>
                    <a:cxn ang="0">
                      <a:pos x="353" y="72"/>
                    </a:cxn>
                    <a:cxn ang="0">
                      <a:pos x="331" y="76"/>
                    </a:cxn>
                    <a:cxn ang="0">
                      <a:pos x="292" y="68"/>
                    </a:cxn>
                    <a:cxn ang="0">
                      <a:pos x="275" y="65"/>
                    </a:cxn>
                    <a:cxn ang="0">
                      <a:pos x="259" y="65"/>
                    </a:cxn>
                    <a:cxn ang="0">
                      <a:pos x="248" y="68"/>
                    </a:cxn>
                    <a:cxn ang="0">
                      <a:pos x="228" y="71"/>
                    </a:cxn>
                    <a:cxn ang="0">
                      <a:pos x="223" y="76"/>
                    </a:cxn>
                    <a:cxn ang="0">
                      <a:pos x="218" y="80"/>
                    </a:cxn>
                    <a:cxn ang="0">
                      <a:pos x="216" y="80"/>
                    </a:cxn>
                    <a:cxn ang="0">
                      <a:pos x="212" y="81"/>
                    </a:cxn>
                    <a:cxn ang="0">
                      <a:pos x="207" y="85"/>
                    </a:cxn>
                    <a:cxn ang="0">
                      <a:pos x="197" y="92"/>
                    </a:cxn>
                    <a:cxn ang="0">
                      <a:pos x="186" y="101"/>
                    </a:cxn>
                    <a:cxn ang="0">
                      <a:pos x="177" y="119"/>
                    </a:cxn>
                    <a:cxn ang="0">
                      <a:pos x="169" y="122"/>
                    </a:cxn>
                    <a:cxn ang="0">
                      <a:pos x="160" y="131"/>
                    </a:cxn>
                    <a:cxn ang="0">
                      <a:pos x="151" y="140"/>
                    </a:cxn>
                    <a:cxn ang="0">
                      <a:pos x="145" y="147"/>
                    </a:cxn>
                    <a:cxn ang="0">
                      <a:pos x="130" y="146"/>
                    </a:cxn>
                    <a:cxn ang="0">
                      <a:pos x="120" y="150"/>
                    </a:cxn>
                    <a:cxn ang="0">
                      <a:pos x="113" y="155"/>
                    </a:cxn>
                    <a:cxn ang="0">
                      <a:pos x="96" y="165"/>
                    </a:cxn>
                    <a:cxn ang="0">
                      <a:pos x="84" y="166"/>
                    </a:cxn>
                    <a:cxn ang="0">
                      <a:pos x="66" y="168"/>
                    </a:cxn>
                    <a:cxn ang="0">
                      <a:pos x="53" y="168"/>
                    </a:cxn>
                    <a:cxn ang="0">
                      <a:pos x="46" y="171"/>
                    </a:cxn>
                    <a:cxn ang="0">
                      <a:pos x="36" y="172"/>
                    </a:cxn>
                    <a:cxn ang="0">
                      <a:pos x="28" y="163"/>
                    </a:cxn>
                    <a:cxn ang="0">
                      <a:pos x="21" y="157"/>
                    </a:cxn>
                    <a:cxn ang="0">
                      <a:pos x="8" y="144"/>
                    </a:cxn>
                    <a:cxn ang="0">
                      <a:pos x="7" y="140"/>
                    </a:cxn>
                    <a:cxn ang="0">
                      <a:pos x="6" y="131"/>
                    </a:cxn>
                    <a:cxn ang="0">
                      <a:pos x="13" y="135"/>
                    </a:cxn>
                    <a:cxn ang="0">
                      <a:pos x="35" y="152"/>
                    </a:cxn>
                    <a:cxn ang="0">
                      <a:pos x="57" y="160"/>
                    </a:cxn>
                    <a:cxn ang="0">
                      <a:pos x="80" y="152"/>
                    </a:cxn>
                    <a:cxn ang="0">
                      <a:pos x="94" y="137"/>
                    </a:cxn>
                    <a:cxn ang="0">
                      <a:pos x="98" y="127"/>
                    </a:cxn>
                    <a:cxn ang="0">
                      <a:pos x="86" y="113"/>
                    </a:cxn>
                    <a:cxn ang="0">
                      <a:pos x="106" y="126"/>
                    </a:cxn>
                    <a:cxn ang="0">
                      <a:pos x="134" y="128"/>
                    </a:cxn>
                    <a:cxn ang="0">
                      <a:pos x="166" y="98"/>
                    </a:cxn>
                    <a:cxn ang="0">
                      <a:pos x="206" y="65"/>
                    </a:cxn>
                  </a:cxnLst>
                  <a:rect l="0" t="0" r="r" b="b"/>
                  <a:pathLst>
                    <a:path w="362" h="176">
                      <a:moveTo>
                        <a:pt x="225" y="50"/>
                      </a:moveTo>
                      <a:lnTo>
                        <a:pt x="228" y="49"/>
                      </a:lnTo>
                      <a:lnTo>
                        <a:pt x="230" y="48"/>
                      </a:lnTo>
                      <a:lnTo>
                        <a:pt x="232" y="47"/>
                      </a:lnTo>
                      <a:lnTo>
                        <a:pt x="234" y="47"/>
                      </a:lnTo>
                      <a:lnTo>
                        <a:pt x="235" y="47"/>
                      </a:lnTo>
                      <a:lnTo>
                        <a:pt x="237" y="47"/>
                      </a:lnTo>
                      <a:lnTo>
                        <a:pt x="239" y="47"/>
                      </a:lnTo>
                      <a:lnTo>
                        <a:pt x="241" y="47"/>
                      </a:lnTo>
                      <a:lnTo>
                        <a:pt x="242" y="48"/>
                      </a:lnTo>
                      <a:lnTo>
                        <a:pt x="244" y="48"/>
                      </a:lnTo>
                      <a:lnTo>
                        <a:pt x="245" y="48"/>
                      </a:lnTo>
                      <a:lnTo>
                        <a:pt x="246" y="48"/>
                      </a:lnTo>
                      <a:lnTo>
                        <a:pt x="248" y="48"/>
                      </a:lnTo>
                      <a:lnTo>
                        <a:pt x="249" y="48"/>
                      </a:lnTo>
                      <a:lnTo>
                        <a:pt x="251" y="47"/>
                      </a:lnTo>
                      <a:lnTo>
                        <a:pt x="252" y="47"/>
                      </a:lnTo>
                      <a:lnTo>
                        <a:pt x="253" y="47"/>
                      </a:lnTo>
                      <a:lnTo>
                        <a:pt x="255" y="48"/>
                      </a:lnTo>
                      <a:lnTo>
                        <a:pt x="256" y="49"/>
                      </a:lnTo>
                      <a:lnTo>
                        <a:pt x="258" y="51"/>
                      </a:lnTo>
                      <a:lnTo>
                        <a:pt x="259" y="52"/>
                      </a:lnTo>
                      <a:lnTo>
                        <a:pt x="261" y="52"/>
                      </a:lnTo>
                      <a:lnTo>
                        <a:pt x="262" y="50"/>
                      </a:lnTo>
                      <a:lnTo>
                        <a:pt x="263" y="48"/>
                      </a:lnTo>
                      <a:lnTo>
                        <a:pt x="294" y="52"/>
                      </a:lnTo>
                      <a:lnTo>
                        <a:pt x="290" y="50"/>
                      </a:lnTo>
                      <a:lnTo>
                        <a:pt x="288" y="48"/>
                      </a:lnTo>
                      <a:lnTo>
                        <a:pt x="286" y="47"/>
                      </a:lnTo>
                      <a:lnTo>
                        <a:pt x="284" y="45"/>
                      </a:lnTo>
                      <a:lnTo>
                        <a:pt x="283" y="44"/>
                      </a:lnTo>
                      <a:lnTo>
                        <a:pt x="282" y="44"/>
                      </a:lnTo>
                      <a:lnTo>
                        <a:pt x="281" y="44"/>
                      </a:lnTo>
                      <a:lnTo>
                        <a:pt x="281" y="43"/>
                      </a:lnTo>
                      <a:lnTo>
                        <a:pt x="280" y="42"/>
                      </a:lnTo>
                      <a:lnTo>
                        <a:pt x="278" y="40"/>
                      </a:lnTo>
                      <a:lnTo>
                        <a:pt x="276" y="39"/>
                      </a:lnTo>
                      <a:lnTo>
                        <a:pt x="274" y="37"/>
                      </a:lnTo>
                      <a:lnTo>
                        <a:pt x="272" y="36"/>
                      </a:lnTo>
                      <a:lnTo>
                        <a:pt x="271" y="36"/>
                      </a:lnTo>
                      <a:lnTo>
                        <a:pt x="272" y="36"/>
                      </a:lnTo>
                      <a:lnTo>
                        <a:pt x="273" y="36"/>
                      </a:lnTo>
                      <a:lnTo>
                        <a:pt x="272" y="36"/>
                      </a:lnTo>
                      <a:lnTo>
                        <a:pt x="271" y="35"/>
                      </a:lnTo>
                      <a:lnTo>
                        <a:pt x="270" y="34"/>
                      </a:lnTo>
                      <a:lnTo>
                        <a:pt x="267" y="32"/>
                      </a:lnTo>
                      <a:lnTo>
                        <a:pt x="263" y="29"/>
                      </a:lnTo>
                      <a:lnTo>
                        <a:pt x="264" y="30"/>
                      </a:lnTo>
                      <a:lnTo>
                        <a:pt x="263" y="29"/>
                      </a:lnTo>
                      <a:lnTo>
                        <a:pt x="262" y="26"/>
                      </a:lnTo>
                      <a:lnTo>
                        <a:pt x="259" y="23"/>
                      </a:lnTo>
                      <a:lnTo>
                        <a:pt x="251" y="11"/>
                      </a:lnTo>
                      <a:lnTo>
                        <a:pt x="250" y="12"/>
                      </a:lnTo>
                      <a:lnTo>
                        <a:pt x="250" y="13"/>
                      </a:lnTo>
                      <a:lnTo>
                        <a:pt x="250" y="14"/>
                      </a:lnTo>
                      <a:lnTo>
                        <a:pt x="250" y="15"/>
                      </a:lnTo>
                      <a:lnTo>
                        <a:pt x="250" y="16"/>
                      </a:lnTo>
                      <a:lnTo>
                        <a:pt x="250" y="17"/>
                      </a:lnTo>
                      <a:lnTo>
                        <a:pt x="250" y="18"/>
                      </a:lnTo>
                      <a:lnTo>
                        <a:pt x="251" y="18"/>
                      </a:lnTo>
                      <a:lnTo>
                        <a:pt x="251" y="17"/>
                      </a:lnTo>
                      <a:lnTo>
                        <a:pt x="249" y="16"/>
                      </a:lnTo>
                      <a:lnTo>
                        <a:pt x="248" y="15"/>
                      </a:lnTo>
                      <a:lnTo>
                        <a:pt x="246" y="14"/>
                      </a:lnTo>
                      <a:lnTo>
                        <a:pt x="245" y="13"/>
                      </a:lnTo>
                      <a:lnTo>
                        <a:pt x="244" y="12"/>
                      </a:lnTo>
                      <a:lnTo>
                        <a:pt x="250" y="0"/>
                      </a:lnTo>
                      <a:lnTo>
                        <a:pt x="253" y="0"/>
                      </a:lnTo>
                      <a:lnTo>
                        <a:pt x="251" y="6"/>
                      </a:lnTo>
                      <a:lnTo>
                        <a:pt x="252" y="7"/>
                      </a:lnTo>
                      <a:lnTo>
                        <a:pt x="253" y="7"/>
                      </a:lnTo>
                      <a:lnTo>
                        <a:pt x="254" y="6"/>
                      </a:lnTo>
                      <a:lnTo>
                        <a:pt x="255" y="6"/>
                      </a:lnTo>
                      <a:lnTo>
                        <a:pt x="256" y="6"/>
                      </a:lnTo>
                      <a:lnTo>
                        <a:pt x="256" y="7"/>
                      </a:lnTo>
                      <a:lnTo>
                        <a:pt x="257" y="8"/>
                      </a:lnTo>
                      <a:lnTo>
                        <a:pt x="258" y="8"/>
                      </a:lnTo>
                      <a:lnTo>
                        <a:pt x="258" y="9"/>
                      </a:lnTo>
                      <a:lnTo>
                        <a:pt x="259" y="9"/>
                      </a:lnTo>
                      <a:lnTo>
                        <a:pt x="258" y="10"/>
                      </a:lnTo>
                      <a:lnTo>
                        <a:pt x="258" y="11"/>
                      </a:lnTo>
                      <a:lnTo>
                        <a:pt x="257" y="11"/>
                      </a:lnTo>
                      <a:lnTo>
                        <a:pt x="257" y="12"/>
                      </a:lnTo>
                      <a:lnTo>
                        <a:pt x="257" y="13"/>
                      </a:lnTo>
                      <a:lnTo>
                        <a:pt x="257" y="14"/>
                      </a:lnTo>
                      <a:lnTo>
                        <a:pt x="258" y="14"/>
                      </a:lnTo>
                      <a:lnTo>
                        <a:pt x="259" y="14"/>
                      </a:lnTo>
                      <a:lnTo>
                        <a:pt x="259" y="15"/>
                      </a:lnTo>
                      <a:lnTo>
                        <a:pt x="260" y="15"/>
                      </a:lnTo>
                      <a:lnTo>
                        <a:pt x="260" y="16"/>
                      </a:lnTo>
                      <a:lnTo>
                        <a:pt x="260" y="17"/>
                      </a:lnTo>
                      <a:lnTo>
                        <a:pt x="261" y="19"/>
                      </a:lnTo>
                      <a:lnTo>
                        <a:pt x="261" y="20"/>
                      </a:lnTo>
                      <a:lnTo>
                        <a:pt x="261" y="15"/>
                      </a:lnTo>
                      <a:lnTo>
                        <a:pt x="262" y="16"/>
                      </a:lnTo>
                      <a:lnTo>
                        <a:pt x="263" y="16"/>
                      </a:lnTo>
                      <a:lnTo>
                        <a:pt x="264" y="17"/>
                      </a:lnTo>
                      <a:lnTo>
                        <a:pt x="265" y="17"/>
                      </a:lnTo>
                      <a:lnTo>
                        <a:pt x="266" y="18"/>
                      </a:lnTo>
                      <a:lnTo>
                        <a:pt x="267" y="19"/>
                      </a:lnTo>
                      <a:lnTo>
                        <a:pt x="267" y="20"/>
                      </a:lnTo>
                      <a:lnTo>
                        <a:pt x="267" y="19"/>
                      </a:lnTo>
                      <a:lnTo>
                        <a:pt x="266" y="19"/>
                      </a:lnTo>
                      <a:lnTo>
                        <a:pt x="265" y="19"/>
                      </a:lnTo>
                      <a:lnTo>
                        <a:pt x="265" y="18"/>
                      </a:lnTo>
                      <a:lnTo>
                        <a:pt x="264" y="16"/>
                      </a:lnTo>
                      <a:lnTo>
                        <a:pt x="265" y="15"/>
                      </a:lnTo>
                      <a:lnTo>
                        <a:pt x="267" y="15"/>
                      </a:lnTo>
                      <a:lnTo>
                        <a:pt x="268" y="14"/>
                      </a:lnTo>
                      <a:lnTo>
                        <a:pt x="268" y="15"/>
                      </a:lnTo>
                      <a:lnTo>
                        <a:pt x="267" y="15"/>
                      </a:lnTo>
                      <a:lnTo>
                        <a:pt x="267" y="16"/>
                      </a:lnTo>
                      <a:lnTo>
                        <a:pt x="267" y="17"/>
                      </a:lnTo>
                      <a:lnTo>
                        <a:pt x="267" y="18"/>
                      </a:lnTo>
                      <a:lnTo>
                        <a:pt x="268" y="19"/>
                      </a:lnTo>
                      <a:lnTo>
                        <a:pt x="269" y="21"/>
                      </a:lnTo>
                      <a:lnTo>
                        <a:pt x="270" y="21"/>
                      </a:lnTo>
                      <a:lnTo>
                        <a:pt x="270" y="22"/>
                      </a:lnTo>
                      <a:lnTo>
                        <a:pt x="271" y="22"/>
                      </a:lnTo>
                      <a:lnTo>
                        <a:pt x="271" y="21"/>
                      </a:lnTo>
                      <a:lnTo>
                        <a:pt x="271" y="19"/>
                      </a:lnTo>
                      <a:lnTo>
                        <a:pt x="271" y="20"/>
                      </a:lnTo>
                      <a:lnTo>
                        <a:pt x="271" y="21"/>
                      </a:lnTo>
                      <a:lnTo>
                        <a:pt x="272" y="22"/>
                      </a:lnTo>
                      <a:lnTo>
                        <a:pt x="272" y="23"/>
                      </a:lnTo>
                      <a:lnTo>
                        <a:pt x="273" y="25"/>
                      </a:lnTo>
                      <a:lnTo>
                        <a:pt x="273" y="26"/>
                      </a:lnTo>
                      <a:lnTo>
                        <a:pt x="274" y="27"/>
                      </a:lnTo>
                      <a:lnTo>
                        <a:pt x="274" y="28"/>
                      </a:lnTo>
                      <a:lnTo>
                        <a:pt x="274" y="26"/>
                      </a:lnTo>
                      <a:lnTo>
                        <a:pt x="275" y="25"/>
                      </a:lnTo>
                      <a:lnTo>
                        <a:pt x="276" y="26"/>
                      </a:lnTo>
                      <a:lnTo>
                        <a:pt x="276" y="27"/>
                      </a:lnTo>
                      <a:lnTo>
                        <a:pt x="277" y="29"/>
                      </a:lnTo>
                      <a:lnTo>
                        <a:pt x="277" y="31"/>
                      </a:lnTo>
                      <a:lnTo>
                        <a:pt x="279" y="28"/>
                      </a:lnTo>
                      <a:lnTo>
                        <a:pt x="279" y="29"/>
                      </a:lnTo>
                      <a:lnTo>
                        <a:pt x="280" y="30"/>
                      </a:lnTo>
                      <a:lnTo>
                        <a:pt x="280" y="31"/>
                      </a:lnTo>
                      <a:lnTo>
                        <a:pt x="280" y="32"/>
                      </a:lnTo>
                      <a:lnTo>
                        <a:pt x="281" y="30"/>
                      </a:lnTo>
                      <a:lnTo>
                        <a:pt x="282" y="29"/>
                      </a:lnTo>
                      <a:lnTo>
                        <a:pt x="282" y="28"/>
                      </a:lnTo>
                      <a:lnTo>
                        <a:pt x="283" y="29"/>
                      </a:lnTo>
                      <a:lnTo>
                        <a:pt x="283" y="30"/>
                      </a:lnTo>
                      <a:lnTo>
                        <a:pt x="284" y="32"/>
                      </a:lnTo>
                      <a:lnTo>
                        <a:pt x="284" y="34"/>
                      </a:lnTo>
                      <a:lnTo>
                        <a:pt x="285" y="33"/>
                      </a:lnTo>
                      <a:lnTo>
                        <a:pt x="286" y="32"/>
                      </a:lnTo>
                      <a:lnTo>
                        <a:pt x="287" y="31"/>
                      </a:lnTo>
                      <a:lnTo>
                        <a:pt x="288" y="31"/>
                      </a:lnTo>
                      <a:lnTo>
                        <a:pt x="287" y="32"/>
                      </a:lnTo>
                      <a:lnTo>
                        <a:pt x="287" y="33"/>
                      </a:lnTo>
                      <a:lnTo>
                        <a:pt x="287" y="34"/>
                      </a:lnTo>
                      <a:lnTo>
                        <a:pt x="287" y="36"/>
                      </a:lnTo>
                      <a:lnTo>
                        <a:pt x="286" y="37"/>
                      </a:lnTo>
                      <a:lnTo>
                        <a:pt x="286" y="38"/>
                      </a:lnTo>
                      <a:lnTo>
                        <a:pt x="286" y="39"/>
                      </a:lnTo>
                      <a:lnTo>
                        <a:pt x="286" y="40"/>
                      </a:lnTo>
                      <a:lnTo>
                        <a:pt x="287" y="41"/>
                      </a:lnTo>
                      <a:lnTo>
                        <a:pt x="288" y="42"/>
                      </a:lnTo>
                      <a:lnTo>
                        <a:pt x="289" y="43"/>
                      </a:lnTo>
                      <a:lnTo>
                        <a:pt x="290" y="43"/>
                      </a:lnTo>
                      <a:lnTo>
                        <a:pt x="291" y="44"/>
                      </a:lnTo>
                      <a:lnTo>
                        <a:pt x="292" y="44"/>
                      </a:lnTo>
                      <a:lnTo>
                        <a:pt x="294" y="45"/>
                      </a:lnTo>
                      <a:lnTo>
                        <a:pt x="295" y="46"/>
                      </a:lnTo>
                      <a:lnTo>
                        <a:pt x="297" y="48"/>
                      </a:lnTo>
                      <a:lnTo>
                        <a:pt x="299" y="49"/>
                      </a:lnTo>
                      <a:lnTo>
                        <a:pt x="301" y="50"/>
                      </a:lnTo>
                      <a:lnTo>
                        <a:pt x="303" y="51"/>
                      </a:lnTo>
                      <a:lnTo>
                        <a:pt x="305" y="51"/>
                      </a:lnTo>
                      <a:lnTo>
                        <a:pt x="307" y="50"/>
                      </a:lnTo>
                      <a:lnTo>
                        <a:pt x="309" y="51"/>
                      </a:lnTo>
                      <a:lnTo>
                        <a:pt x="312" y="51"/>
                      </a:lnTo>
                      <a:lnTo>
                        <a:pt x="314" y="51"/>
                      </a:lnTo>
                      <a:lnTo>
                        <a:pt x="317" y="50"/>
                      </a:lnTo>
                      <a:lnTo>
                        <a:pt x="320" y="49"/>
                      </a:lnTo>
                      <a:lnTo>
                        <a:pt x="323" y="48"/>
                      </a:lnTo>
                      <a:lnTo>
                        <a:pt x="325" y="48"/>
                      </a:lnTo>
                      <a:lnTo>
                        <a:pt x="328" y="47"/>
                      </a:lnTo>
                      <a:lnTo>
                        <a:pt x="329" y="48"/>
                      </a:lnTo>
                      <a:lnTo>
                        <a:pt x="330" y="49"/>
                      </a:lnTo>
                      <a:lnTo>
                        <a:pt x="331" y="50"/>
                      </a:lnTo>
                      <a:lnTo>
                        <a:pt x="331" y="51"/>
                      </a:lnTo>
                      <a:lnTo>
                        <a:pt x="333" y="51"/>
                      </a:lnTo>
                      <a:lnTo>
                        <a:pt x="334" y="50"/>
                      </a:lnTo>
                      <a:lnTo>
                        <a:pt x="336" y="49"/>
                      </a:lnTo>
                      <a:lnTo>
                        <a:pt x="337" y="49"/>
                      </a:lnTo>
                      <a:lnTo>
                        <a:pt x="339" y="48"/>
                      </a:lnTo>
                      <a:lnTo>
                        <a:pt x="341" y="47"/>
                      </a:lnTo>
                      <a:lnTo>
                        <a:pt x="343" y="47"/>
                      </a:lnTo>
                      <a:lnTo>
                        <a:pt x="345" y="46"/>
                      </a:lnTo>
                      <a:lnTo>
                        <a:pt x="347" y="46"/>
                      </a:lnTo>
                      <a:lnTo>
                        <a:pt x="349" y="45"/>
                      </a:lnTo>
                      <a:lnTo>
                        <a:pt x="350" y="45"/>
                      </a:lnTo>
                      <a:lnTo>
                        <a:pt x="352" y="45"/>
                      </a:lnTo>
                      <a:lnTo>
                        <a:pt x="353" y="45"/>
                      </a:lnTo>
                      <a:lnTo>
                        <a:pt x="354" y="46"/>
                      </a:lnTo>
                      <a:lnTo>
                        <a:pt x="353" y="47"/>
                      </a:lnTo>
                      <a:lnTo>
                        <a:pt x="352" y="47"/>
                      </a:lnTo>
                      <a:lnTo>
                        <a:pt x="350" y="48"/>
                      </a:lnTo>
                      <a:lnTo>
                        <a:pt x="348" y="49"/>
                      </a:lnTo>
                      <a:lnTo>
                        <a:pt x="347" y="49"/>
                      </a:lnTo>
                      <a:lnTo>
                        <a:pt x="346" y="50"/>
                      </a:lnTo>
                      <a:lnTo>
                        <a:pt x="347" y="51"/>
                      </a:lnTo>
                      <a:lnTo>
                        <a:pt x="349" y="52"/>
                      </a:lnTo>
                      <a:lnTo>
                        <a:pt x="351" y="53"/>
                      </a:lnTo>
                      <a:lnTo>
                        <a:pt x="353" y="53"/>
                      </a:lnTo>
                      <a:lnTo>
                        <a:pt x="354" y="53"/>
                      </a:lnTo>
                      <a:lnTo>
                        <a:pt x="356" y="53"/>
                      </a:lnTo>
                      <a:lnTo>
                        <a:pt x="357" y="53"/>
                      </a:lnTo>
                      <a:lnTo>
                        <a:pt x="358" y="53"/>
                      </a:lnTo>
                      <a:lnTo>
                        <a:pt x="360" y="53"/>
                      </a:lnTo>
                      <a:lnTo>
                        <a:pt x="360" y="54"/>
                      </a:lnTo>
                      <a:lnTo>
                        <a:pt x="360" y="55"/>
                      </a:lnTo>
                      <a:lnTo>
                        <a:pt x="359" y="56"/>
                      </a:lnTo>
                      <a:lnTo>
                        <a:pt x="358" y="57"/>
                      </a:lnTo>
                      <a:lnTo>
                        <a:pt x="355" y="57"/>
                      </a:lnTo>
                      <a:lnTo>
                        <a:pt x="353" y="58"/>
                      </a:lnTo>
                      <a:lnTo>
                        <a:pt x="351" y="58"/>
                      </a:lnTo>
                      <a:lnTo>
                        <a:pt x="349" y="58"/>
                      </a:lnTo>
                      <a:lnTo>
                        <a:pt x="347" y="59"/>
                      </a:lnTo>
                      <a:lnTo>
                        <a:pt x="349" y="59"/>
                      </a:lnTo>
                      <a:lnTo>
                        <a:pt x="351" y="60"/>
                      </a:lnTo>
                      <a:lnTo>
                        <a:pt x="353" y="60"/>
                      </a:lnTo>
                      <a:lnTo>
                        <a:pt x="356" y="60"/>
                      </a:lnTo>
                      <a:lnTo>
                        <a:pt x="357" y="60"/>
                      </a:lnTo>
                      <a:lnTo>
                        <a:pt x="359" y="60"/>
                      </a:lnTo>
                      <a:lnTo>
                        <a:pt x="360" y="60"/>
                      </a:lnTo>
                      <a:lnTo>
                        <a:pt x="361" y="61"/>
                      </a:lnTo>
                      <a:lnTo>
                        <a:pt x="360" y="62"/>
                      </a:lnTo>
                      <a:lnTo>
                        <a:pt x="359" y="63"/>
                      </a:lnTo>
                      <a:lnTo>
                        <a:pt x="358" y="64"/>
                      </a:lnTo>
                      <a:lnTo>
                        <a:pt x="356" y="64"/>
                      </a:lnTo>
                      <a:lnTo>
                        <a:pt x="353" y="64"/>
                      </a:lnTo>
                      <a:lnTo>
                        <a:pt x="350" y="64"/>
                      </a:lnTo>
                      <a:lnTo>
                        <a:pt x="347" y="64"/>
                      </a:lnTo>
                      <a:lnTo>
                        <a:pt x="344" y="64"/>
                      </a:lnTo>
                      <a:lnTo>
                        <a:pt x="346" y="65"/>
                      </a:lnTo>
                      <a:lnTo>
                        <a:pt x="348" y="66"/>
                      </a:lnTo>
                      <a:lnTo>
                        <a:pt x="351" y="66"/>
                      </a:lnTo>
                      <a:lnTo>
                        <a:pt x="353" y="67"/>
                      </a:lnTo>
                      <a:lnTo>
                        <a:pt x="355" y="67"/>
                      </a:lnTo>
                      <a:lnTo>
                        <a:pt x="356" y="67"/>
                      </a:lnTo>
                      <a:lnTo>
                        <a:pt x="358" y="67"/>
                      </a:lnTo>
                      <a:lnTo>
                        <a:pt x="358" y="68"/>
                      </a:lnTo>
                      <a:lnTo>
                        <a:pt x="358" y="69"/>
                      </a:lnTo>
                      <a:lnTo>
                        <a:pt x="356" y="70"/>
                      </a:lnTo>
                      <a:lnTo>
                        <a:pt x="354" y="70"/>
                      </a:lnTo>
                      <a:lnTo>
                        <a:pt x="352" y="70"/>
                      </a:lnTo>
                      <a:lnTo>
                        <a:pt x="349" y="71"/>
                      </a:lnTo>
                      <a:lnTo>
                        <a:pt x="346" y="70"/>
                      </a:lnTo>
                      <a:lnTo>
                        <a:pt x="344" y="70"/>
                      </a:lnTo>
                      <a:lnTo>
                        <a:pt x="341" y="70"/>
                      </a:lnTo>
                      <a:lnTo>
                        <a:pt x="344" y="71"/>
                      </a:lnTo>
                      <a:lnTo>
                        <a:pt x="346" y="72"/>
                      </a:lnTo>
                      <a:lnTo>
                        <a:pt x="348" y="72"/>
                      </a:lnTo>
                      <a:lnTo>
                        <a:pt x="351" y="72"/>
                      </a:lnTo>
                      <a:lnTo>
                        <a:pt x="353" y="72"/>
                      </a:lnTo>
                      <a:lnTo>
                        <a:pt x="355" y="72"/>
                      </a:lnTo>
                      <a:lnTo>
                        <a:pt x="356" y="73"/>
                      </a:lnTo>
                      <a:lnTo>
                        <a:pt x="355" y="73"/>
                      </a:lnTo>
                      <a:lnTo>
                        <a:pt x="354" y="74"/>
                      </a:lnTo>
                      <a:lnTo>
                        <a:pt x="352" y="75"/>
                      </a:lnTo>
                      <a:lnTo>
                        <a:pt x="350" y="76"/>
                      </a:lnTo>
                      <a:lnTo>
                        <a:pt x="347" y="76"/>
                      </a:lnTo>
                      <a:lnTo>
                        <a:pt x="344" y="76"/>
                      </a:lnTo>
                      <a:lnTo>
                        <a:pt x="341" y="76"/>
                      </a:lnTo>
                      <a:lnTo>
                        <a:pt x="339" y="76"/>
                      </a:lnTo>
                      <a:lnTo>
                        <a:pt x="336" y="76"/>
                      </a:lnTo>
                      <a:lnTo>
                        <a:pt x="333" y="76"/>
                      </a:lnTo>
                      <a:lnTo>
                        <a:pt x="331" y="76"/>
                      </a:lnTo>
                      <a:lnTo>
                        <a:pt x="328" y="75"/>
                      </a:lnTo>
                      <a:lnTo>
                        <a:pt x="325" y="75"/>
                      </a:lnTo>
                      <a:lnTo>
                        <a:pt x="322" y="74"/>
                      </a:lnTo>
                      <a:lnTo>
                        <a:pt x="319" y="74"/>
                      </a:lnTo>
                      <a:lnTo>
                        <a:pt x="316" y="73"/>
                      </a:lnTo>
                      <a:lnTo>
                        <a:pt x="313" y="73"/>
                      </a:lnTo>
                      <a:lnTo>
                        <a:pt x="310" y="72"/>
                      </a:lnTo>
                      <a:lnTo>
                        <a:pt x="307" y="72"/>
                      </a:lnTo>
                      <a:lnTo>
                        <a:pt x="304" y="71"/>
                      </a:lnTo>
                      <a:lnTo>
                        <a:pt x="301" y="70"/>
                      </a:lnTo>
                      <a:lnTo>
                        <a:pt x="298" y="69"/>
                      </a:lnTo>
                      <a:lnTo>
                        <a:pt x="295" y="69"/>
                      </a:lnTo>
                      <a:lnTo>
                        <a:pt x="292" y="68"/>
                      </a:lnTo>
                      <a:lnTo>
                        <a:pt x="291" y="69"/>
                      </a:lnTo>
                      <a:lnTo>
                        <a:pt x="291" y="68"/>
                      </a:lnTo>
                      <a:lnTo>
                        <a:pt x="290" y="68"/>
                      </a:lnTo>
                      <a:lnTo>
                        <a:pt x="290" y="67"/>
                      </a:lnTo>
                      <a:lnTo>
                        <a:pt x="286" y="66"/>
                      </a:lnTo>
                      <a:lnTo>
                        <a:pt x="285" y="66"/>
                      </a:lnTo>
                      <a:lnTo>
                        <a:pt x="284" y="66"/>
                      </a:lnTo>
                      <a:lnTo>
                        <a:pt x="283" y="66"/>
                      </a:lnTo>
                      <a:lnTo>
                        <a:pt x="282" y="66"/>
                      </a:lnTo>
                      <a:lnTo>
                        <a:pt x="282" y="65"/>
                      </a:lnTo>
                      <a:lnTo>
                        <a:pt x="281" y="65"/>
                      </a:lnTo>
                      <a:lnTo>
                        <a:pt x="280" y="65"/>
                      </a:lnTo>
                      <a:lnTo>
                        <a:pt x="275" y="65"/>
                      </a:lnTo>
                      <a:lnTo>
                        <a:pt x="274" y="66"/>
                      </a:lnTo>
                      <a:lnTo>
                        <a:pt x="273" y="66"/>
                      </a:lnTo>
                      <a:lnTo>
                        <a:pt x="272" y="66"/>
                      </a:lnTo>
                      <a:lnTo>
                        <a:pt x="271" y="66"/>
                      </a:lnTo>
                      <a:lnTo>
                        <a:pt x="270" y="66"/>
                      </a:lnTo>
                      <a:lnTo>
                        <a:pt x="268" y="66"/>
                      </a:lnTo>
                      <a:lnTo>
                        <a:pt x="266" y="66"/>
                      </a:lnTo>
                      <a:lnTo>
                        <a:pt x="264" y="66"/>
                      </a:lnTo>
                      <a:lnTo>
                        <a:pt x="263" y="66"/>
                      </a:lnTo>
                      <a:lnTo>
                        <a:pt x="262" y="65"/>
                      </a:lnTo>
                      <a:lnTo>
                        <a:pt x="261" y="65"/>
                      </a:lnTo>
                      <a:lnTo>
                        <a:pt x="260" y="65"/>
                      </a:lnTo>
                      <a:lnTo>
                        <a:pt x="259" y="65"/>
                      </a:lnTo>
                      <a:lnTo>
                        <a:pt x="258" y="64"/>
                      </a:lnTo>
                      <a:lnTo>
                        <a:pt x="258" y="66"/>
                      </a:lnTo>
                      <a:lnTo>
                        <a:pt x="257" y="66"/>
                      </a:lnTo>
                      <a:lnTo>
                        <a:pt x="255" y="65"/>
                      </a:lnTo>
                      <a:lnTo>
                        <a:pt x="254" y="65"/>
                      </a:lnTo>
                      <a:lnTo>
                        <a:pt x="253" y="65"/>
                      </a:lnTo>
                      <a:lnTo>
                        <a:pt x="252" y="65"/>
                      </a:lnTo>
                      <a:lnTo>
                        <a:pt x="251" y="64"/>
                      </a:lnTo>
                      <a:lnTo>
                        <a:pt x="250" y="64"/>
                      </a:lnTo>
                      <a:lnTo>
                        <a:pt x="249" y="65"/>
                      </a:lnTo>
                      <a:lnTo>
                        <a:pt x="249" y="66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5" y="67"/>
                      </a:lnTo>
                      <a:lnTo>
                        <a:pt x="243" y="67"/>
                      </a:lnTo>
                      <a:lnTo>
                        <a:pt x="242" y="67"/>
                      </a:lnTo>
                      <a:lnTo>
                        <a:pt x="240" y="68"/>
                      </a:lnTo>
                      <a:lnTo>
                        <a:pt x="239" y="68"/>
                      </a:lnTo>
                      <a:lnTo>
                        <a:pt x="238" y="69"/>
                      </a:lnTo>
                      <a:lnTo>
                        <a:pt x="237" y="69"/>
                      </a:lnTo>
                      <a:lnTo>
                        <a:pt x="235" y="68"/>
                      </a:lnTo>
                      <a:lnTo>
                        <a:pt x="235" y="72"/>
                      </a:lnTo>
                      <a:lnTo>
                        <a:pt x="230" y="70"/>
                      </a:lnTo>
                      <a:lnTo>
                        <a:pt x="227" y="70"/>
                      </a:lnTo>
                      <a:lnTo>
                        <a:pt x="227" y="71"/>
                      </a:lnTo>
                      <a:lnTo>
                        <a:pt x="228" y="71"/>
                      </a:lnTo>
                      <a:lnTo>
                        <a:pt x="229" y="72"/>
                      </a:lnTo>
                      <a:lnTo>
                        <a:pt x="228" y="72"/>
                      </a:lnTo>
                      <a:lnTo>
                        <a:pt x="225" y="70"/>
                      </a:lnTo>
                      <a:lnTo>
                        <a:pt x="226" y="72"/>
                      </a:lnTo>
                      <a:lnTo>
                        <a:pt x="226" y="73"/>
                      </a:lnTo>
                      <a:lnTo>
                        <a:pt x="227" y="74"/>
                      </a:lnTo>
                      <a:lnTo>
                        <a:pt x="226" y="74"/>
                      </a:lnTo>
                      <a:lnTo>
                        <a:pt x="226" y="73"/>
                      </a:lnTo>
                      <a:lnTo>
                        <a:pt x="224" y="72"/>
                      </a:lnTo>
                      <a:lnTo>
                        <a:pt x="224" y="73"/>
                      </a:lnTo>
                      <a:lnTo>
                        <a:pt x="224" y="74"/>
                      </a:lnTo>
                      <a:lnTo>
                        <a:pt x="223" y="75"/>
                      </a:lnTo>
                      <a:lnTo>
                        <a:pt x="223" y="76"/>
                      </a:lnTo>
                      <a:lnTo>
                        <a:pt x="223" y="77"/>
                      </a:lnTo>
                      <a:lnTo>
                        <a:pt x="223" y="78"/>
                      </a:lnTo>
                      <a:lnTo>
                        <a:pt x="223" y="76"/>
                      </a:lnTo>
                      <a:lnTo>
                        <a:pt x="223" y="75"/>
                      </a:lnTo>
                      <a:lnTo>
                        <a:pt x="223" y="74"/>
                      </a:lnTo>
                      <a:lnTo>
                        <a:pt x="222" y="74"/>
                      </a:lnTo>
                      <a:lnTo>
                        <a:pt x="222" y="75"/>
                      </a:lnTo>
                      <a:lnTo>
                        <a:pt x="222" y="76"/>
                      </a:lnTo>
                      <a:lnTo>
                        <a:pt x="219" y="74"/>
                      </a:lnTo>
                      <a:lnTo>
                        <a:pt x="219" y="76"/>
                      </a:lnTo>
                      <a:lnTo>
                        <a:pt x="219" y="77"/>
                      </a:lnTo>
                      <a:lnTo>
                        <a:pt x="219" y="79"/>
                      </a:lnTo>
                      <a:lnTo>
                        <a:pt x="218" y="80"/>
                      </a:lnTo>
                      <a:lnTo>
                        <a:pt x="218" y="79"/>
                      </a:lnTo>
                      <a:lnTo>
                        <a:pt x="218" y="77"/>
                      </a:lnTo>
                      <a:lnTo>
                        <a:pt x="218" y="73"/>
                      </a:lnTo>
                      <a:lnTo>
                        <a:pt x="216" y="70"/>
                      </a:lnTo>
                      <a:lnTo>
                        <a:pt x="216" y="72"/>
                      </a:lnTo>
                      <a:lnTo>
                        <a:pt x="215" y="72"/>
                      </a:lnTo>
                      <a:lnTo>
                        <a:pt x="215" y="73"/>
                      </a:lnTo>
                      <a:lnTo>
                        <a:pt x="215" y="74"/>
                      </a:lnTo>
                      <a:lnTo>
                        <a:pt x="215" y="75"/>
                      </a:lnTo>
                      <a:lnTo>
                        <a:pt x="215" y="76"/>
                      </a:lnTo>
                      <a:lnTo>
                        <a:pt x="215" y="77"/>
                      </a:lnTo>
                      <a:lnTo>
                        <a:pt x="216" y="78"/>
                      </a:lnTo>
                      <a:lnTo>
                        <a:pt x="216" y="80"/>
                      </a:lnTo>
                      <a:lnTo>
                        <a:pt x="217" y="81"/>
                      </a:lnTo>
                      <a:lnTo>
                        <a:pt x="217" y="82"/>
                      </a:lnTo>
                      <a:lnTo>
                        <a:pt x="217" y="83"/>
                      </a:lnTo>
                      <a:lnTo>
                        <a:pt x="216" y="83"/>
                      </a:lnTo>
                      <a:lnTo>
                        <a:pt x="216" y="82"/>
                      </a:lnTo>
                      <a:lnTo>
                        <a:pt x="215" y="82"/>
                      </a:lnTo>
                      <a:lnTo>
                        <a:pt x="215" y="81"/>
                      </a:lnTo>
                      <a:lnTo>
                        <a:pt x="214" y="80"/>
                      </a:lnTo>
                      <a:lnTo>
                        <a:pt x="213" y="80"/>
                      </a:lnTo>
                      <a:lnTo>
                        <a:pt x="213" y="79"/>
                      </a:lnTo>
                      <a:lnTo>
                        <a:pt x="212" y="79"/>
                      </a:lnTo>
                      <a:lnTo>
                        <a:pt x="212" y="80"/>
                      </a:lnTo>
                      <a:lnTo>
                        <a:pt x="212" y="81"/>
                      </a:lnTo>
                      <a:lnTo>
                        <a:pt x="212" y="82"/>
                      </a:lnTo>
                      <a:lnTo>
                        <a:pt x="212" y="83"/>
                      </a:lnTo>
                      <a:lnTo>
                        <a:pt x="212" y="84"/>
                      </a:lnTo>
                      <a:lnTo>
                        <a:pt x="212" y="85"/>
                      </a:lnTo>
                      <a:lnTo>
                        <a:pt x="212" y="84"/>
                      </a:lnTo>
                      <a:lnTo>
                        <a:pt x="211" y="83"/>
                      </a:lnTo>
                      <a:lnTo>
                        <a:pt x="210" y="82"/>
                      </a:lnTo>
                      <a:lnTo>
                        <a:pt x="209" y="81"/>
                      </a:lnTo>
                      <a:lnTo>
                        <a:pt x="208" y="82"/>
                      </a:lnTo>
                      <a:lnTo>
                        <a:pt x="208" y="83"/>
                      </a:lnTo>
                      <a:lnTo>
                        <a:pt x="208" y="84"/>
                      </a:lnTo>
                      <a:lnTo>
                        <a:pt x="208" y="85"/>
                      </a:lnTo>
                      <a:lnTo>
                        <a:pt x="207" y="85"/>
                      </a:lnTo>
                      <a:lnTo>
                        <a:pt x="207" y="84"/>
                      </a:lnTo>
                      <a:lnTo>
                        <a:pt x="206" y="84"/>
                      </a:lnTo>
                      <a:lnTo>
                        <a:pt x="205" y="83"/>
                      </a:lnTo>
                      <a:lnTo>
                        <a:pt x="204" y="85"/>
                      </a:lnTo>
                      <a:lnTo>
                        <a:pt x="204" y="86"/>
                      </a:lnTo>
                      <a:lnTo>
                        <a:pt x="203" y="86"/>
                      </a:lnTo>
                      <a:lnTo>
                        <a:pt x="201" y="87"/>
                      </a:lnTo>
                      <a:lnTo>
                        <a:pt x="201" y="88"/>
                      </a:lnTo>
                      <a:lnTo>
                        <a:pt x="200" y="89"/>
                      </a:lnTo>
                      <a:lnTo>
                        <a:pt x="200" y="90"/>
                      </a:lnTo>
                      <a:lnTo>
                        <a:pt x="200" y="91"/>
                      </a:lnTo>
                      <a:lnTo>
                        <a:pt x="198" y="91"/>
                      </a:lnTo>
                      <a:lnTo>
                        <a:pt x="197" y="92"/>
                      </a:lnTo>
                      <a:lnTo>
                        <a:pt x="197" y="93"/>
                      </a:lnTo>
                      <a:lnTo>
                        <a:pt x="196" y="94"/>
                      </a:lnTo>
                      <a:lnTo>
                        <a:pt x="195" y="96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4" y="101"/>
                      </a:lnTo>
                      <a:lnTo>
                        <a:pt x="194" y="100"/>
                      </a:lnTo>
                      <a:lnTo>
                        <a:pt x="193" y="99"/>
                      </a:lnTo>
                      <a:lnTo>
                        <a:pt x="192" y="100"/>
                      </a:lnTo>
                      <a:lnTo>
                        <a:pt x="191" y="100"/>
                      </a:lnTo>
                      <a:lnTo>
                        <a:pt x="189" y="100"/>
                      </a:lnTo>
                      <a:lnTo>
                        <a:pt x="188" y="101"/>
                      </a:lnTo>
                      <a:lnTo>
                        <a:pt x="186" y="101"/>
                      </a:lnTo>
                      <a:lnTo>
                        <a:pt x="185" y="102"/>
                      </a:lnTo>
                      <a:lnTo>
                        <a:pt x="184" y="104"/>
                      </a:lnTo>
                      <a:lnTo>
                        <a:pt x="184" y="105"/>
                      </a:lnTo>
                      <a:lnTo>
                        <a:pt x="184" y="107"/>
                      </a:lnTo>
                      <a:lnTo>
                        <a:pt x="184" y="109"/>
                      </a:lnTo>
                      <a:lnTo>
                        <a:pt x="184" y="111"/>
                      </a:lnTo>
                      <a:lnTo>
                        <a:pt x="184" y="113"/>
                      </a:lnTo>
                      <a:lnTo>
                        <a:pt x="184" y="115"/>
                      </a:lnTo>
                      <a:lnTo>
                        <a:pt x="182" y="115"/>
                      </a:lnTo>
                      <a:lnTo>
                        <a:pt x="181" y="116"/>
                      </a:lnTo>
                      <a:lnTo>
                        <a:pt x="179" y="117"/>
                      </a:lnTo>
                      <a:lnTo>
                        <a:pt x="178" y="118"/>
                      </a:lnTo>
                      <a:lnTo>
                        <a:pt x="177" y="119"/>
                      </a:lnTo>
                      <a:lnTo>
                        <a:pt x="175" y="120"/>
                      </a:lnTo>
                      <a:lnTo>
                        <a:pt x="174" y="121"/>
                      </a:lnTo>
                      <a:lnTo>
                        <a:pt x="173" y="123"/>
                      </a:lnTo>
                      <a:lnTo>
                        <a:pt x="173" y="122"/>
                      </a:lnTo>
                      <a:lnTo>
                        <a:pt x="173" y="121"/>
                      </a:lnTo>
                      <a:lnTo>
                        <a:pt x="172" y="120"/>
                      </a:lnTo>
                      <a:lnTo>
                        <a:pt x="172" y="119"/>
                      </a:lnTo>
                      <a:lnTo>
                        <a:pt x="171" y="118"/>
                      </a:lnTo>
                      <a:lnTo>
                        <a:pt x="171" y="117"/>
                      </a:lnTo>
                      <a:lnTo>
                        <a:pt x="171" y="116"/>
                      </a:lnTo>
                      <a:lnTo>
                        <a:pt x="170" y="118"/>
                      </a:lnTo>
                      <a:lnTo>
                        <a:pt x="169" y="120"/>
                      </a:lnTo>
                      <a:lnTo>
                        <a:pt x="169" y="122"/>
                      </a:lnTo>
                      <a:lnTo>
                        <a:pt x="168" y="123"/>
                      </a:lnTo>
                      <a:lnTo>
                        <a:pt x="168" y="125"/>
                      </a:lnTo>
                      <a:lnTo>
                        <a:pt x="167" y="127"/>
                      </a:lnTo>
                      <a:lnTo>
                        <a:pt x="167" y="129"/>
                      </a:lnTo>
                      <a:lnTo>
                        <a:pt x="167" y="131"/>
                      </a:lnTo>
                      <a:lnTo>
                        <a:pt x="166" y="131"/>
                      </a:lnTo>
                      <a:lnTo>
                        <a:pt x="165" y="132"/>
                      </a:lnTo>
                      <a:lnTo>
                        <a:pt x="164" y="132"/>
                      </a:lnTo>
                      <a:lnTo>
                        <a:pt x="163" y="133"/>
                      </a:lnTo>
                      <a:lnTo>
                        <a:pt x="163" y="132"/>
                      </a:lnTo>
                      <a:lnTo>
                        <a:pt x="162" y="132"/>
                      </a:lnTo>
                      <a:lnTo>
                        <a:pt x="161" y="131"/>
                      </a:lnTo>
                      <a:lnTo>
                        <a:pt x="160" y="131"/>
                      </a:lnTo>
                      <a:lnTo>
                        <a:pt x="159" y="132"/>
                      </a:lnTo>
                      <a:lnTo>
                        <a:pt x="159" y="133"/>
                      </a:lnTo>
                      <a:lnTo>
                        <a:pt x="158" y="134"/>
                      </a:lnTo>
                      <a:lnTo>
                        <a:pt x="156" y="137"/>
                      </a:lnTo>
                      <a:lnTo>
                        <a:pt x="156" y="138"/>
                      </a:lnTo>
                      <a:lnTo>
                        <a:pt x="156" y="139"/>
                      </a:lnTo>
                      <a:lnTo>
                        <a:pt x="155" y="139"/>
                      </a:lnTo>
                      <a:lnTo>
                        <a:pt x="155" y="140"/>
                      </a:lnTo>
                      <a:lnTo>
                        <a:pt x="155" y="141"/>
                      </a:lnTo>
                      <a:lnTo>
                        <a:pt x="155" y="142"/>
                      </a:lnTo>
                      <a:lnTo>
                        <a:pt x="153" y="142"/>
                      </a:lnTo>
                      <a:lnTo>
                        <a:pt x="152" y="141"/>
                      </a:lnTo>
                      <a:lnTo>
                        <a:pt x="151" y="140"/>
                      </a:lnTo>
                      <a:lnTo>
                        <a:pt x="151" y="141"/>
                      </a:lnTo>
                      <a:lnTo>
                        <a:pt x="151" y="143"/>
                      </a:lnTo>
                      <a:lnTo>
                        <a:pt x="151" y="146"/>
                      </a:lnTo>
                      <a:lnTo>
                        <a:pt x="150" y="146"/>
                      </a:lnTo>
                      <a:lnTo>
                        <a:pt x="150" y="145"/>
                      </a:lnTo>
                      <a:lnTo>
                        <a:pt x="149" y="145"/>
                      </a:lnTo>
                      <a:lnTo>
                        <a:pt x="148" y="147"/>
                      </a:lnTo>
                      <a:lnTo>
                        <a:pt x="148" y="148"/>
                      </a:lnTo>
                      <a:lnTo>
                        <a:pt x="147" y="148"/>
                      </a:lnTo>
                      <a:lnTo>
                        <a:pt x="147" y="147"/>
                      </a:lnTo>
                      <a:lnTo>
                        <a:pt x="146" y="147"/>
                      </a:lnTo>
                      <a:lnTo>
                        <a:pt x="145" y="146"/>
                      </a:lnTo>
                      <a:lnTo>
                        <a:pt x="145" y="147"/>
                      </a:lnTo>
                      <a:lnTo>
                        <a:pt x="145" y="149"/>
                      </a:lnTo>
                      <a:lnTo>
                        <a:pt x="139" y="145"/>
                      </a:lnTo>
                      <a:lnTo>
                        <a:pt x="136" y="142"/>
                      </a:lnTo>
                      <a:lnTo>
                        <a:pt x="136" y="144"/>
                      </a:lnTo>
                      <a:lnTo>
                        <a:pt x="136" y="145"/>
                      </a:lnTo>
                      <a:lnTo>
                        <a:pt x="135" y="145"/>
                      </a:lnTo>
                      <a:lnTo>
                        <a:pt x="134" y="145"/>
                      </a:lnTo>
                      <a:lnTo>
                        <a:pt x="133" y="144"/>
                      </a:lnTo>
                      <a:lnTo>
                        <a:pt x="133" y="143"/>
                      </a:lnTo>
                      <a:lnTo>
                        <a:pt x="132" y="144"/>
                      </a:lnTo>
                      <a:lnTo>
                        <a:pt x="132" y="145"/>
                      </a:lnTo>
                      <a:lnTo>
                        <a:pt x="131" y="145"/>
                      </a:lnTo>
                      <a:lnTo>
                        <a:pt x="130" y="146"/>
                      </a:lnTo>
                      <a:lnTo>
                        <a:pt x="129" y="146"/>
                      </a:lnTo>
                      <a:lnTo>
                        <a:pt x="128" y="146"/>
                      </a:lnTo>
                      <a:lnTo>
                        <a:pt x="127" y="147"/>
                      </a:lnTo>
                      <a:lnTo>
                        <a:pt x="127" y="148"/>
                      </a:lnTo>
                      <a:lnTo>
                        <a:pt x="126" y="149"/>
                      </a:lnTo>
                      <a:lnTo>
                        <a:pt x="126" y="150"/>
                      </a:lnTo>
                      <a:lnTo>
                        <a:pt x="124" y="148"/>
                      </a:lnTo>
                      <a:lnTo>
                        <a:pt x="123" y="148"/>
                      </a:lnTo>
                      <a:lnTo>
                        <a:pt x="123" y="149"/>
                      </a:lnTo>
                      <a:lnTo>
                        <a:pt x="123" y="150"/>
                      </a:lnTo>
                      <a:lnTo>
                        <a:pt x="123" y="151"/>
                      </a:lnTo>
                      <a:lnTo>
                        <a:pt x="122" y="151"/>
                      </a:lnTo>
                      <a:lnTo>
                        <a:pt x="120" y="150"/>
                      </a:lnTo>
                      <a:lnTo>
                        <a:pt x="120" y="151"/>
                      </a:lnTo>
                      <a:lnTo>
                        <a:pt x="120" y="152"/>
                      </a:lnTo>
                      <a:lnTo>
                        <a:pt x="119" y="153"/>
                      </a:lnTo>
                      <a:lnTo>
                        <a:pt x="119" y="154"/>
                      </a:lnTo>
                      <a:lnTo>
                        <a:pt x="118" y="155"/>
                      </a:lnTo>
                      <a:lnTo>
                        <a:pt x="118" y="156"/>
                      </a:lnTo>
                      <a:lnTo>
                        <a:pt x="117" y="156"/>
                      </a:lnTo>
                      <a:lnTo>
                        <a:pt x="117" y="157"/>
                      </a:lnTo>
                      <a:lnTo>
                        <a:pt x="117" y="156"/>
                      </a:lnTo>
                      <a:lnTo>
                        <a:pt x="116" y="156"/>
                      </a:lnTo>
                      <a:lnTo>
                        <a:pt x="115" y="155"/>
                      </a:lnTo>
                      <a:lnTo>
                        <a:pt x="114" y="155"/>
                      </a:lnTo>
                      <a:lnTo>
                        <a:pt x="113" y="155"/>
                      </a:lnTo>
                      <a:lnTo>
                        <a:pt x="112" y="154"/>
                      </a:lnTo>
                      <a:lnTo>
                        <a:pt x="111" y="154"/>
                      </a:lnTo>
                      <a:lnTo>
                        <a:pt x="109" y="154"/>
                      </a:lnTo>
                      <a:lnTo>
                        <a:pt x="109" y="155"/>
                      </a:lnTo>
                      <a:lnTo>
                        <a:pt x="109" y="157"/>
                      </a:lnTo>
                      <a:lnTo>
                        <a:pt x="108" y="158"/>
                      </a:lnTo>
                      <a:lnTo>
                        <a:pt x="107" y="160"/>
                      </a:lnTo>
                      <a:lnTo>
                        <a:pt x="105" y="161"/>
                      </a:lnTo>
                      <a:lnTo>
                        <a:pt x="104" y="163"/>
                      </a:lnTo>
                      <a:lnTo>
                        <a:pt x="103" y="164"/>
                      </a:lnTo>
                      <a:lnTo>
                        <a:pt x="102" y="164"/>
                      </a:lnTo>
                      <a:lnTo>
                        <a:pt x="97" y="167"/>
                      </a:lnTo>
                      <a:lnTo>
                        <a:pt x="96" y="165"/>
                      </a:lnTo>
                      <a:lnTo>
                        <a:pt x="95" y="164"/>
                      </a:lnTo>
                      <a:lnTo>
                        <a:pt x="95" y="163"/>
                      </a:lnTo>
                      <a:lnTo>
                        <a:pt x="96" y="163"/>
                      </a:lnTo>
                      <a:lnTo>
                        <a:pt x="96" y="162"/>
                      </a:lnTo>
                      <a:lnTo>
                        <a:pt x="96" y="160"/>
                      </a:lnTo>
                      <a:lnTo>
                        <a:pt x="90" y="167"/>
                      </a:lnTo>
                      <a:lnTo>
                        <a:pt x="89" y="167"/>
                      </a:lnTo>
                      <a:lnTo>
                        <a:pt x="88" y="167"/>
                      </a:lnTo>
                      <a:lnTo>
                        <a:pt x="87" y="168"/>
                      </a:lnTo>
                      <a:lnTo>
                        <a:pt x="86" y="168"/>
                      </a:lnTo>
                      <a:lnTo>
                        <a:pt x="86" y="167"/>
                      </a:lnTo>
                      <a:lnTo>
                        <a:pt x="85" y="167"/>
                      </a:lnTo>
                      <a:lnTo>
                        <a:pt x="84" y="166"/>
                      </a:lnTo>
                      <a:lnTo>
                        <a:pt x="81" y="168"/>
                      </a:lnTo>
                      <a:lnTo>
                        <a:pt x="75" y="164"/>
                      </a:lnTo>
                      <a:lnTo>
                        <a:pt x="75" y="165"/>
                      </a:lnTo>
                      <a:lnTo>
                        <a:pt x="74" y="166"/>
                      </a:lnTo>
                      <a:lnTo>
                        <a:pt x="74" y="167"/>
                      </a:lnTo>
                      <a:lnTo>
                        <a:pt x="73" y="168"/>
                      </a:lnTo>
                      <a:lnTo>
                        <a:pt x="73" y="169"/>
                      </a:lnTo>
                      <a:lnTo>
                        <a:pt x="72" y="170"/>
                      </a:lnTo>
                      <a:lnTo>
                        <a:pt x="71" y="171"/>
                      </a:lnTo>
                      <a:lnTo>
                        <a:pt x="70" y="172"/>
                      </a:lnTo>
                      <a:lnTo>
                        <a:pt x="69" y="170"/>
                      </a:lnTo>
                      <a:lnTo>
                        <a:pt x="67" y="169"/>
                      </a:lnTo>
                      <a:lnTo>
                        <a:pt x="66" y="168"/>
                      </a:lnTo>
                      <a:lnTo>
                        <a:pt x="65" y="167"/>
                      </a:lnTo>
                      <a:lnTo>
                        <a:pt x="64" y="166"/>
                      </a:lnTo>
                      <a:lnTo>
                        <a:pt x="63" y="167"/>
                      </a:lnTo>
                      <a:lnTo>
                        <a:pt x="61" y="168"/>
                      </a:lnTo>
                      <a:lnTo>
                        <a:pt x="59" y="170"/>
                      </a:lnTo>
                      <a:lnTo>
                        <a:pt x="59" y="169"/>
                      </a:lnTo>
                      <a:lnTo>
                        <a:pt x="58" y="169"/>
                      </a:lnTo>
                      <a:lnTo>
                        <a:pt x="57" y="170"/>
                      </a:lnTo>
                      <a:lnTo>
                        <a:pt x="56" y="171"/>
                      </a:lnTo>
                      <a:lnTo>
                        <a:pt x="55" y="171"/>
                      </a:lnTo>
                      <a:lnTo>
                        <a:pt x="54" y="171"/>
                      </a:lnTo>
                      <a:lnTo>
                        <a:pt x="54" y="170"/>
                      </a:lnTo>
                      <a:lnTo>
                        <a:pt x="53" y="168"/>
                      </a:lnTo>
                      <a:lnTo>
                        <a:pt x="53" y="169"/>
                      </a:lnTo>
                      <a:lnTo>
                        <a:pt x="52" y="170"/>
                      </a:lnTo>
                      <a:lnTo>
                        <a:pt x="52" y="171"/>
                      </a:lnTo>
                      <a:lnTo>
                        <a:pt x="51" y="172"/>
                      </a:lnTo>
                      <a:lnTo>
                        <a:pt x="50" y="173"/>
                      </a:lnTo>
                      <a:lnTo>
                        <a:pt x="50" y="174"/>
                      </a:lnTo>
                      <a:lnTo>
                        <a:pt x="49" y="174"/>
                      </a:lnTo>
                      <a:lnTo>
                        <a:pt x="48" y="175"/>
                      </a:lnTo>
                      <a:lnTo>
                        <a:pt x="48" y="174"/>
                      </a:lnTo>
                      <a:lnTo>
                        <a:pt x="47" y="173"/>
                      </a:lnTo>
                      <a:lnTo>
                        <a:pt x="47" y="172"/>
                      </a:lnTo>
                      <a:lnTo>
                        <a:pt x="46" y="172"/>
                      </a:lnTo>
                      <a:lnTo>
                        <a:pt x="46" y="171"/>
                      </a:lnTo>
                      <a:lnTo>
                        <a:pt x="45" y="170"/>
                      </a:lnTo>
                      <a:lnTo>
                        <a:pt x="44" y="170"/>
                      </a:lnTo>
                      <a:lnTo>
                        <a:pt x="43" y="171"/>
                      </a:lnTo>
                      <a:lnTo>
                        <a:pt x="43" y="172"/>
                      </a:lnTo>
                      <a:lnTo>
                        <a:pt x="42" y="174"/>
                      </a:lnTo>
                      <a:lnTo>
                        <a:pt x="41" y="172"/>
                      </a:lnTo>
                      <a:lnTo>
                        <a:pt x="41" y="171"/>
                      </a:lnTo>
                      <a:lnTo>
                        <a:pt x="40" y="171"/>
                      </a:lnTo>
                      <a:lnTo>
                        <a:pt x="39" y="171"/>
                      </a:lnTo>
                      <a:lnTo>
                        <a:pt x="38" y="171"/>
                      </a:lnTo>
                      <a:lnTo>
                        <a:pt x="37" y="172"/>
                      </a:lnTo>
                      <a:lnTo>
                        <a:pt x="36" y="174"/>
                      </a:lnTo>
                      <a:lnTo>
                        <a:pt x="36" y="172"/>
                      </a:lnTo>
                      <a:lnTo>
                        <a:pt x="35" y="171"/>
                      </a:lnTo>
                      <a:lnTo>
                        <a:pt x="33" y="169"/>
                      </a:lnTo>
                      <a:lnTo>
                        <a:pt x="32" y="167"/>
                      </a:lnTo>
                      <a:lnTo>
                        <a:pt x="31" y="165"/>
                      </a:lnTo>
                      <a:lnTo>
                        <a:pt x="30" y="164"/>
                      </a:lnTo>
                      <a:lnTo>
                        <a:pt x="30" y="162"/>
                      </a:lnTo>
                      <a:lnTo>
                        <a:pt x="30" y="160"/>
                      </a:lnTo>
                      <a:lnTo>
                        <a:pt x="30" y="161"/>
                      </a:lnTo>
                      <a:lnTo>
                        <a:pt x="29" y="162"/>
                      </a:lnTo>
                      <a:lnTo>
                        <a:pt x="29" y="163"/>
                      </a:lnTo>
                      <a:lnTo>
                        <a:pt x="29" y="164"/>
                      </a:lnTo>
                      <a:lnTo>
                        <a:pt x="28" y="164"/>
                      </a:lnTo>
                      <a:lnTo>
                        <a:pt x="28" y="163"/>
                      </a:lnTo>
                      <a:lnTo>
                        <a:pt x="27" y="162"/>
                      </a:lnTo>
                      <a:lnTo>
                        <a:pt x="26" y="161"/>
                      </a:lnTo>
                      <a:lnTo>
                        <a:pt x="26" y="160"/>
                      </a:lnTo>
                      <a:lnTo>
                        <a:pt x="25" y="160"/>
                      </a:lnTo>
                      <a:lnTo>
                        <a:pt x="25" y="159"/>
                      </a:lnTo>
                      <a:lnTo>
                        <a:pt x="24" y="158"/>
                      </a:lnTo>
                      <a:lnTo>
                        <a:pt x="22" y="160"/>
                      </a:lnTo>
                      <a:lnTo>
                        <a:pt x="21" y="161"/>
                      </a:lnTo>
                      <a:lnTo>
                        <a:pt x="20" y="161"/>
                      </a:lnTo>
                      <a:lnTo>
                        <a:pt x="20" y="160"/>
                      </a:lnTo>
                      <a:lnTo>
                        <a:pt x="21" y="160"/>
                      </a:lnTo>
                      <a:lnTo>
                        <a:pt x="21" y="159"/>
                      </a:lnTo>
                      <a:lnTo>
                        <a:pt x="21" y="157"/>
                      </a:lnTo>
                      <a:lnTo>
                        <a:pt x="22" y="156"/>
                      </a:lnTo>
                      <a:lnTo>
                        <a:pt x="14" y="156"/>
                      </a:lnTo>
                      <a:lnTo>
                        <a:pt x="14" y="155"/>
                      </a:lnTo>
                      <a:lnTo>
                        <a:pt x="14" y="154"/>
                      </a:lnTo>
                      <a:lnTo>
                        <a:pt x="14" y="153"/>
                      </a:lnTo>
                      <a:lnTo>
                        <a:pt x="13" y="152"/>
                      </a:lnTo>
                      <a:lnTo>
                        <a:pt x="8" y="152"/>
                      </a:lnTo>
                      <a:lnTo>
                        <a:pt x="11" y="149"/>
                      </a:lnTo>
                      <a:lnTo>
                        <a:pt x="9" y="147"/>
                      </a:lnTo>
                      <a:lnTo>
                        <a:pt x="9" y="146"/>
                      </a:lnTo>
                      <a:lnTo>
                        <a:pt x="8" y="146"/>
                      </a:lnTo>
                      <a:lnTo>
                        <a:pt x="8" y="145"/>
                      </a:lnTo>
                      <a:lnTo>
                        <a:pt x="8" y="144"/>
                      </a:lnTo>
                      <a:lnTo>
                        <a:pt x="8" y="142"/>
                      </a:lnTo>
                      <a:lnTo>
                        <a:pt x="7" y="142"/>
                      </a:lnTo>
                      <a:lnTo>
                        <a:pt x="6" y="142"/>
                      </a:lnTo>
                      <a:lnTo>
                        <a:pt x="5" y="141"/>
                      </a:lnTo>
                      <a:lnTo>
                        <a:pt x="4" y="141"/>
                      </a:lnTo>
                      <a:lnTo>
                        <a:pt x="3" y="141"/>
                      </a:lnTo>
                      <a:lnTo>
                        <a:pt x="2" y="141"/>
                      </a:lnTo>
                      <a:lnTo>
                        <a:pt x="3" y="140"/>
                      </a:lnTo>
                      <a:lnTo>
                        <a:pt x="4" y="139"/>
                      </a:lnTo>
                      <a:lnTo>
                        <a:pt x="5" y="139"/>
                      </a:lnTo>
                      <a:lnTo>
                        <a:pt x="6" y="138"/>
                      </a:lnTo>
                      <a:lnTo>
                        <a:pt x="8" y="141"/>
                      </a:lnTo>
                      <a:lnTo>
                        <a:pt x="7" y="140"/>
                      </a:lnTo>
                      <a:lnTo>
                        <a:pt x="6" y="139"/>
                      </a:lnTo>
                      <a:lnTo>
                        <a:pt x="5" y="138"/>
                      </a:lnTo>
                      <a:lnTo>
                        <a:pt x="4" y="137"/>
                      </a:lnTo>
                      <a:lnTo>
                        <a:pt x="3" y="136"/>
                      </a:lnTo>
                      <a:lnTo>
                        <a:pt x="2" y="135"/>
                      </a:lnTo>
                      <a:lnTo>
                        <a:pt x="1" y="135"/>
                      </a:lnTo>
                      <a:lnTo>
                        <a:pt x="1" y="134"/>
                      </a:lnTo>
                      <a:lnTo>
                        <a:pt x="2" y="134"/>
                      </a:lnTo>
                      <a:lnTo>
                        <a:pt x="3" y="133"/>
                      </a:lnTo>
                      <a:lnTo>
                        <a:pt x="4" y="132"/>
                      </a:lnTo>
                      <a:lnTo>
                        <a:pt x="5" y="132"/>
                      </a:lnTo>
                      <a:lnTo>
                        <a:pt x="5" y="131"/>
                      </a:lnTo>
                      <a:lnTo>
                        <a:pt x="6" y="131"/>
                      </a:lnTo>
                      <a:lnTo>
                        <a:pt x="5" y="131"/>
                      </a:lnTo>
                      <a:lnTo>
                        <a:pt x="4" y="131"/>
                      </a:lnTo>
                      <a:lnTo>
                        <a:pt x="3" y="131"/>
                      </a:lnTo>
                      <a:lnTo>
                        <a:pt x="2" y="130"/>
                      </a:lnTo>
                      <a:lnTo>
                        <a:pt x="1" y="130"/>
                      </a:lnTo>
                      <a:lnTo>
                        <a:pt x="0" y="130"/>
                      </a:lnTo>
                      <a:lnTo>
                        <a:pt x="1" y="129"/>
                      </a:lnTo>
                      <a:lnTo>
                        <a:pt x="2" y="128"/>
                      </a:lnTo>
                      <a:lnTo>
                        <a:pt x="3" y="128"/>
                      </a:lnTo>
                      <a:lnTo>
                        <a:pt x="4" y="129"/>
                      </a:lnTo>
                      <a:lnTo>
                        <a:pt x="6" y="131"/>
                      </a:lnTo>
                      <a:lnTo>
                        <a:pt x="9" y="132"/>
                      </a:lnTo>
                      <a:lnTo>
                        <a:pt x="13" y="135"/>
                      </a:lnTo>
                      <a:lnTo>
                        <a:pt x="16" y="138"/>
                      </a:lnTo>
                      <a:lnTo>
                        <a:pt x="19" y="141"/>
                      </a:lnTo>
                      <a:lnTo>
                        <a:pt x="21" y="143"/>
                      </a:lnTo>
                      <a:lnTo>
                        <a:pt x="21" y="144"/>
                      </a:lnTo>
                      <a:lnTo>
                        <a:pt x="22" y="144"/>
                      </a:lnTo>
                      <a:lnTo>
                        <a:pt x="23" y="144"/>
                      </a:lnTo>
                      <a:lnTo>
                        <a:pt x="24" y="145"/>
                      </a:lnTo>
                      <a:lnTo>
                        <a:pt x="26" y="146"/>
                      </a:lnTo>
                      <a:lnTo>
                        <a:pt x="28" y="147"/>
                      </a:lnTo>
                      <a:lnTo>
                        <a:pt x="30" y="148"/>
                      </a:lnTo>
                      <a:lnTo>
                        <a:pt x="31" y="150"/>
                      </a:lnTo>
                      <a:lnTo>
                        <a:pt x="33" y="151"/>
                      </a:lnTo>
                      <a:lnTo>
                        <a:pt x="35" y="152"/>
                      </a:lnTo>
                      <a:lnTo>
                        <a:pt x="38" y="153"/>
                      </a:lnTo>
                      <a:lnTo>
                        <a:pt x="40" y="154"/>
                      </a:lnTo>
                      <a:lnTo>
                        <a:pt x="41" y="154"/>
                      </a:lnTo>
                      <a:lnTo>
                        <a:pt x="43" y="155"/>
                      </a:lnTo>
                      <a:lnTo>
                        <a:pt x="44" y="155"/>
                      </a:lnTo>
                      <a:lnTo>
                        <a:pt x="45" y="154"/>
                      </a:lnTo>
                      <a:lnTo>
                        <a:pt x="45" y="153"/>
                      </a:lnTo>
                      <a:lnTo>
                        <a:pt x="45" y="154"/>
                      </a:lnTo>
                      <a:lnTo>
                        <a:pt x="47" y="156"/>
                      </a:lnTo>
                      <a:lnTo>
                        <a:pt x="49" y="158"/>
                      </a:lnTo>
                      <a:lnTo>
                        <a:pt x="52" y="160"/>
                      </a:lnTo>
                      <a:lnTo>
                        <a:pt x="55" y="160"/>
                      </a:lnTo>
                      <a:lnTo>
                        <a:pt x="57" y="160"/>
                      </a:lnTo>
                      <a:lnTo>
                        <a:pt x="58" y="157"/>
                      </a:lnTo>
                      <a:lnTo>
                        <a:pt x="58" y="150"/>
                      </a:lnTo>
                      <a:lnTo>
                        <a:pt x="59" y="150"/>
                      </a:lnTo>
                      <a:lnTo>
                        <a:pt x="60" y="150"/>
                      </a:lnTo>
                      <a:lnTo>
                        <a:pt x="62" y="150"/>
                      </a:lnTo>
                      <a:lnTo>
                        <a:pt x="64" y="150"/>
                      </a:lnTo>
                      <a:lnTo>
                        <a:pt x="66" y="150"/>
                      </a:lnTo>
                      <a:lnTo>
                        <a:pt x="69" y="150"/>
                      </a:lnTo>
                      <a:lnTo>
                        <a:pt x="71" y="151"/>
                      </a:lnTo>
                      <a:lnTo>
                        <a:pt x="74" y="151"/>
                      </a:lnTo>
                      <a:lnTo>
                        <a:pt x="76" y="151"/>
                      </a:lnTo>
                      <a:lnTo>
                        <a:pt x="78" y="151"/>
                      </a:lnTo>
                      <a:lnTo>
                        <a:pt x="80" y="152"/>
                      </a:lnTo>
                      <a:lnTo>
                        <a:pt x="81" y="152"/>
                      </a:lnTo>
                      <a:lnTo>
                        <a:pt x="82" y="152"/>
                      </a:lnTo>
                      <a:lnTo>
                        <a:pt x="83" y="152"/>
                      </a:lnTo>
                      <a:lnTo>
                        <a:pt x="82" y="152"/>
                      </a:lnTo>
                      <a:lnTo>
                        <a:pt x="82" y="151"/>
                      </a:lnTo>
                      <a:lnTo>
                        <a:pt x="83" y="150"/>
                      </a:lnTo>
                      <a:lnTo>
                        <a:pt x="85" y="148"/>
                      </a:lnTo>
                      <a:lnTo>
                        <a:pt x="87" y="146"/>
                      </a:lnTo>
                      <a:lnTo>
                        <a:pt x="88" y="144"/>
                      </a:lnTo>
                      <a:lnTo>
                        <a:pt x="90" y="143"/>
                      </a:lnTo>
                      <a:lnTo>
                        <a:pt x="91" y="141"/>
                      </a:lnTo>
                      <a:lnTo>
                        <a:pt x="92" y="139"/>
                      </a:lnTo>
                      <a:lnTo>
                        <a:pt x="94" y="137"/>
                      </a:lnTo>
                      <a:lnTo>
                        <a:pt x="95" y="136"/>
                      </a:lnTo>
                      <a:lnTo>
                        <a:pt x="97" y="135"/>
                      </a:lnTo>
                      <a:lnTo>
                        <a:pt x="98" y="133"/>
                      </a:lnTo>
                      <a:lnTo>
                        <a:pt x="100" y="132"/>
                      </a:lnTo>
                      <a:lnTo>
                        <a:pt x="101" y="132"/>
                      </a:lnTo>
                      <a:lnTo>
                        <a:pt x="102" y="131"/>
                      </a:lnTo>
                      <a:lnTo>
                        <a:pt x="103" y="131"/>
                      </a:lnTo>
                      <a:lnTo>
                        <a:pt x="105" y="131"/>
                      </a:lnTo>
                      <a:lnTo>
                        <a:pt x="106" y="131"/>
                      </a:lnTo>
                      <a:lnTo>
                        <a:pt x="105" y="131"/>
                      </a:lnTo>
                      <a:lnTo>
                        <a:pt x="104" y="131"/>
                      </a:lnTo>
                      <a:lnTo>
                        <a:pt x="101" y="129"/>
                      </a:lnTo>
                      <a:lnTo>
                        <a:pt x="98" y="127"/>
                      </a:lnTo>
                      <a:lnTo>
                        <a:pt x="94" y="125"/>
                      </a:lnTo>
                      <a:lnTo>
                        <a:pt x="90" y="122"/>
                      </a:lnTo>
                      <a:lnTo>
                        <a:pt x="87" y="120"/>
                      </a:lnTo>
                      <a:lnTo>
                        <a:pt x="83" y="117"/>
                      </a:lnTo>
                      <a:lnTo>
                        <a:pt x="80" y="115"/>
                      </a:lnTo>
                      <a:lnTo>
                        <a:pt x="77" y="112"/>
                      </a:lnTo>
                      <a:lnTo>
                        <a:pt x="74" y="111"/>
                      </a:lnTo>
                      <a:lnTo>
                        <a:pt x="73" y="109"/>
                      </a:lnTo>
                      <a:lnTo>
                        <a:pt x="74" y="109"/>
                      </a:lnTo>
                      <a:lnTo>
                        <a:pt x="76" y="109"/>
                      </a:lnTo>
                      <a:lnTo>
                        <a:pt x="80" y="111"/>
                      </a:lnTo>
                      <a:lnTo>
                        <a:pt x="83" y="112"/>
                      </a:lnTo>
                      <a:lnTo>
                        <a:pt x="86" y="113"/>
                      </a:lnTo>
                      <a:lnTo>
                        <a:pt x="88" y="115"/>
                      </a:lnTo>
                      <a:lnTo>
                        <a:pt x="90" y="116"/>
                      </a:lnTo>
                      <a:lnTo>
                        <a:pt x="91" y="117"/>
                      </a:lnTo>
                      <a:lnTo>
                        <a:pt x="93" y="118"/>
                      </a:lnTo>
                      <a:lnTo>
                        <a:pt x="94" y="119"/>
                      </a:lnTo>
                      <a:lnTo>
                        <a:pt x="96" y="120"/>
                      </a:lnTo>
                      <a:lnTo>
                        <a:pt x="97" y="121"/>
                      </a:lnTo>
                      <a:lnTo>
                        <a:pt x="99" y="122"/>
                      </a:lnTo>
                      <a:lnTo>
                        <a:pt x="100" y="123"/>
                      </a:lnTo>
                      <a:lnTo>
                        <a:pt x="102" y="124"/>
                      </a:lnTo>
                      <a:lnTo>
                        <a:pt x="103" y="125"/>
                      </a:lnTo>
                      <a:lnTo>
                        <a:pt x="105" y="125"/>
                      </a:lnTo>
                      <a:lnTo>
                        <a:pt x="106" y="126"/>
                      </a:lnTo>
                      <a:lnTo>
                        <a:pt x="108" y="126"/>
                      </a:lnTo>
                      <a:lnTo>
                        <a:pt x="110" y="126"/>
                      </a:lnTo>
                      <a:lnTo>
                        <a:pt x="112" y="127"/>
                      </a:lnTo>
                      <a:lnTo>
                        <a:pt x="114" y="127"/>
                      </a:lnTo>
                      <a:lnTo>
                        <a:pt x="116" y="128"/>
                      </a:lnTo>
                      <a:lnTo>
                        <a:pt x="118" y="128"/>
                      </a:lnTo>
                      <a:lnTo>
                        <a:pt x="121" y="128"/>
                      </a:lnTo>
                      <a:lnTo>
                        <a:pt x="123" y="128"/>
                      </a:lnTo>
                      <a:lnTo>
                        <a:pt x="125" y="129"/>
                      </a:lnTo>
                      <a:lnTo>
                        <a:pt x="127" y="129"/>
                      </a:lnTo>
                      <a:lnTo>
                        <a:pt x="130" y="128"/>
                      </a:lnTo>
                      <a:lnTo>
                        <a:pt x="132" y="128"/>
                      </a:lnTo>
                      <a:lnTo>
                        <a:pt x="134" y="128"/>
                      </a:lnTo>
                      <a:lnTo>
                        <a:pt x="136" y="127"/>
                      </a:lnTo>
                      <a:lnTo>
                        <a:pt x="139" y="126"/>
                      </a:lnTo>
                      <a:lnTo>
                        <a:pt x="141" y="125"/>
                      </a:lnTo>
                      <a:lnTo>
                        <a:pt x="145" y="123"/>
                      </a:lnTo>
                      <a:lnTo>
                        <a:pt x="148" y="121"/>
                      </a:lnTo>
                      <a:lnTo>
                        <a:pt x="150" y="118"/>
                      </a:lnTo>
                      <a:lnTo>
                        <a:pt x="153" y="115"/>
                      </a:lnTo>
                      <a:lnTo>
                        <a:pt x="155" y="112"/>
                      </a:lnTo>
                      <a:lnTo>
                        <a:pt x="158" y="109"/>
                      </a:lnTo>
                      <a:lnTo>
                        <a:pt x="160" y="106"/>
                      </a:lnTo>
                      <a:lnTo>
                        <a:pt x="162" y="103"/>
                      </a:lnTo>
                      <a:lnTo>
                        <a:pt x="164" y="101"/>
                      </a:lnTo>
                      <a:lnTo>
                        <a:pt x="166" y="98"/>
                      </a:lnTo>
                      <a:lnTo>
                        <a:pt x="168" y="95"/>
                      </a:lnTo>
                      <a:lnTo>
                        <a:pt x="171" y="92"/>
                      </a:lnTo>
                      <a:lnTo>
                        <a:pt x="173" y="90"/>
                      </a:lnTo>
                      <a:lnTo>
                        <a:pt x="176" y="87"/>
                      </a:lnTo>
                      <a:lnTo>
                        <a:pt x="180" y="85"/>
                      </a:lnTo>
                      <a:lnTo>
                        <a:pt x="183" y="82"/>
                      </a:lnTo>
                      <a:lnTo>
                        <a:pt x="187" y="80"/>
                      </a:lnTo>
                      <a:lnTo>
                        <a:pt x="190" y="78"/>
                      </a:lnTo>
                      <a:lnTo>
                        <a:pt x="194" y="75"/>
                      </a:lnTo>
                      <a:lnTo>
                        <a:pt x="197" y="73"/>
                      </a:lnTo>
                      <a:lnTo>
                        <a:pt x="200" y="71"/>
                      </a:lnTo>
                      <a:lnTo>
                        <a:pt x="203" y="68"/>
                      </a:lnTo>
                      <a:lnTo>
                        <a:pt x="206" y="65"/>
                      </a:lnTo>
                      <a:lnTo>
                        <a:pt x="209" y="62"/>
                      </a:lnTo>
                      <a:lnTo>
                        <a:pt x="211" y="60"/>
                      </a:lnTo>
                      <a:lnTo>
                        <a:pt x="213" y="57"/>
                      </a:lnTo>
                      <a:lnTo>
                        <a:pt x="216" y="55"/>
                      </a:lnTo>
                      <a:lnTo>
                        <a:pt x="218" y="53"/>
                      </a:lnTo>
                      <a:lnTo>
                        <a:pt x="220" y="52"/>
                      </a:lnTo>
                      <a:lnTo>
                        <a:pt x="222" y="51"/>
                      </a:lnTo>
                      <a:lnTo>
                        <a:pt x="224" y="50"/>
                      </a:lnTo>
                      <a:lnTo>
                        <a:pt x="225" y="5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5" name="Freeform 1064"/>
                <p:cNvSpPr>
                  <a:spLocks/>
                </p:cNvSpPr>
                <p:nvPr/>
              </p:nvSpPr>
              <p:spPr bwMode="auto">
                <a:xfrm>
                  <a:off x="1038" y="2469"/>
                  <a:ext cx="368" cy="182"/>
                </a:xfrm>
                <a:custGeom>
                  <a:avLst/>
                  <a:gdLst/>
                  <a:ahLst/>
                  <a:cxnLst>
                    <a:cxn ang="0">
                      <a:pos x="252" y="50"/>
                    </a:cxn>
                    <a:cxn ang="0">
                      <a:pos x="293" y="50"/>
                    </a:cxn>
                    <a:cxn ang="0">
                      <a:pos x="278" y="37"/>
                    </a:cxn>
                    <a:cxn ang="0">
                      <a:pos x="254" y="16"/>
                    </a:cxn>
                    <a:cxn ang="0">
                      <a:pos x="256" y="7"/>
                    </a:cxn>
                    <a:cxn ang="0">
                      <a:pos x="261" y="13"/>
                    </a:cxn>
                    <a:cxn ang="0">
                      <a:pos x="268" y="18"/>
                    </a:cxn>
                    <a:cxn ang="0">
                      <a:pos x="271" y="16"/>
                    </a:cxn>
                    <a:cxn ang="0">
                      <a:pos x="277" y="24"/>
                    </a:cxn>
                    <a:cxn ang="0">
                      <a:pos x="285" y="32"/>
                    </a:cxn>
                    <a:cxn ang="0">
                      <a:pos x="292" y="34"/>
                    </a:cxn>
                    <a:cxn ang="0">
                      <a:pos x="300" y="48"/>
                    </a:cxn>
                    <a:cxn ang="0">
                      <a:pos x="333" y="49"/>
                    </a:cxn>
                    <a:cxn ang="0">
                      <a:pos x="355" y="47"/>
                    </a:cxn>
                    <a:cxn ang="0">
                      <a:pos x="359" y="55"/>
                    </a:cxn>
                    <a:cxn ang="0">
                      <a:pos x="353" y="61"/>
                    </a:cxn>
                    <a:cxn ang="0">
                      <a:pos x="356" y="66"/>
                    </a:cxn>
                    <a:cxn ang="0">
                      <a:pos x="358" y="72"/>
                    </a:cxn>
                    <a:cxn ang="0">
                      <a:pos x="358" y="78"/>
                    </a:cxn>
                    <a:cxn ang="0">
                      <a:pos x="318" y="75"/>
                    </a:cxn>
                    <a:cxn ang="0">
                      <a:pos x="289" y="68"/>
                    </a:cxn>
                    <a:cxn ang="0">
                      <a:pos x="268" y="68"/>
                    </a:cxn>
                    <a:cxn ang="0">
                      <a:pos x="254" y="66"/>
                    </a:cxn>
                    <a:cxn ang="0">
                      <a:pos x="234" y="72"/>
                    </a:cxn>
                    <a:cxn ang="0">
                      <a:pos x="228" y="75"/>
                    </a:cxn>
                    <a:cxn ang="0">
                      <a:pos x="223" y="79"/>
                    </a:cxn>
                    <a:cxn ang="0">
                      <a:pos x="219" y="80"/>
                    </a:cxn>
                    <a:cxn ang="0">
                      <a:pos x="216" y="83"/>
                    </a:cxn>
                    <a:cxn ang="0">
                      <a:pos x="211" y="88"/>
                    </a:cxn>
                    <a:cxn ang="0">
                      <a:pos x="200" y="95"/>
                    </a:cxn>
                    <a:cxn ang="0">
                      <a:pos x="188" y="106"/>
                    </a:cxn>
                    <a:cxn ang="0">
                      <a:pos x="177" y="125"/>
                    </a:cxn>
                    <a:cxn ang="0">
                      <a:pos x="170" y="131"/>
                    </a:cxn>
                    <a:cxn ang="0">
                      <a:pos x="161" y="139"/>
                    </a:cxn>
                    <a:cxn ang="0">
                      <a:pos x="153" y="151"/>
                    </a:cxn>
                    <a:cxn ang="0">
                      <a:pos x="138" y="150"/>
                    </a:cxn>
                    <a:cxn ang="0">
                      <a:pos x="128" y="155"/>
                    </a:cxn>
                    <a:cxn ang="0">
                      <a:pos x="119" y="161"/>
                    </a:cxn>
                    <a:cxn ang="0">
                      <a:pos x="107" y="167"/>
                    </a:cxn>
                    <a:cxn ang="0">
                      <a:pos x="88" y="174"/>
                    </a:cxn>
                    <a:cxn ang="0">
                      <a:pos x="71" y="178"/>
                    </a:cxn>
                    <a:cxn ang="0">
                      <a:pos x="55" y="177"/>
                    </a:cxn>
                    <a:cxn ang="0">
                      <a:pos x="47" y="178"/>
                    </a:cxn>
                    <a:cxn ang="0">
                      <a:pos x="37" y="178"/>
                    </a:cxn>
                    <a:cxn ang="0">
                      <a:pos x="27" y="168"/>
                    </a:cxn>
                    <a:cxn ang="0">
                      <a:pos x="14" y="161"/>
                    </a:cxn>
                    <a:cxn ang="0">
                      <a:pos x="6" y="147"/>
                    </a:cxn>
                    <a:cxn ang="0">
                      <a:pos x="3" y="141"/>
                    </a:cxn>
                    <a:cxn ang="0">
                      <a:pos x="2" y="134"/>
                    </a:cxn>
                    <a:cxn ang="0">
                      <a:pos x="22" y="149"/>
                    </a:cxn>
                    <a:cxn ang="0">
                      <a:pos x="46" y="159"/>
                    </a:cxn>
                    <a:cxn ang="0">
                      <a:pos x="67" y="155"/>
                    </a:cxn>
                    <a:cxn ang="0">
                      <a:pos x="88" y="151"/>
                    </a:cxn>
                    <a:cxn ang="0">
                      <a:pos x="108" y="136"/>
                    </a:cxn>
                    <a:cxn ang="0">
                      <a:pos x="77" y="113"/>
                    </a:cxn>
                    <a:cxn ang="0">
                      <a:pos x="105" y="129"/>
                    </a:cxn>
                    <a:cxn ang="0">
                      <a:pos x="134" y="132"/>
                    </a:cxn>
                    <a:cxn ang="0">
                      <a:pos x="169" y="101"/>
                    </a:cxn>
                    <a:cxn ang="0">
                      <a:pos x="212" y="64"/>
                    </a:cxn>
                  </a:cxnLst>
                  <a:rect l="0" t="0" r="r" b="b"/>
                  <a:pathLst>
                    <a:path w="368" h="182">
                      <a:moveTo>
                        <a:pt x="229" y="52"/>
                      </a:moveTo>
                      <a:lnTo>
                        <a:pt x="232" y="51"/>
                      </a:lnTo>
                      <a:lnTo>
                        <a:pt x="234" y="50"/>
                      </a:lnTo>
                      <a:lnTo>
                        <a:pt x="236" y="49"/>
                      </a:lnTo>
                      <a:lnTo>
                        <a:pt x="238" y="49"/>
                      </a:lnTo>
                      <a:lnTo>
                        <a:pt x="239" y="49"/>
                      </a:lnTo>
                      <a:lnTo>
                        <a:pt x="241" y="49"/>
                      </a:lnTo>
                      <a:lnTo>
                        <a:pt x="243" y="49"/>
                      </a:lnTo>
                      <a:lnTo>
                        <a:pt x="245" y="49"/>
                      </a:lnTo>
                      <a:lnTo>
                        <a:pt x="246" y="50"/>
                      </a:lnTo>
                      <a:lnTo>
                        <a:pt x="248" y="50"/>
                      </a:lnTo>
                      <a:lnTo>
                        <a:pt x="249" y="50"/>
                      </a:lnTo>
                      <a:lnTo>
                        <a:pt x="250" y="50"/>
                      </a:lnTo>
                      <a:lnTo>
                        <a:pt x="252" y="50"/>
                      </a:lnTo>
                      <a:lnTo>
                        <a:pt x="253" y="50"/>
                      </a:lnTo>
                      <a:lnTo>
                        <a:pt x="255" y="49"/>
                      </a:lnTo>
                      <a:lnTo>
                        <a:pt x="256" y="49"/>
                      </a:lnTo>
                      <a:lnTo>
                        <a:pt x="257" y="49"/>
                      </a:lnTo>
                      <a:lnTo>
                        <a:pt x="259" y="50"/>
                      </a:lnTo>
                      <a:lnTo>
                        <a:pt x="260" y="51"/>
                      </a:lnTo>
                      <a:lnTo>
                        <a:pt x="262" y="53"/>
                      </a:lnTo>
                      <a:lnTo>
                        <a:pt x="263" y="54"/>
                      </a:lnTo>
                      <a:lnTo>
                        <a:pt x="265" y="54"/>
                      </a:lnTo>
                      <a:lnTo>
                        <a:pt x="266" y="52"/>
                      </a:lnTo>
                      <a:lnTo>
                        <a:pt x="267" y="50"/>
                      </a:lnTo>
                      <a:lnTo>
                        <a:pt x="299" y="54"/>
                      </a:lnTo>
                      <a:lnTo>
                        <a:pt x="295" y="52"/>
                      </a:lnTo>
                      <a:lnTo>
                        <a:pt x="293" y="50"/>
                      </a:lnTo>
                      <a:lnTo>
                        <a:pt x="291" y="49"/>
                      </a:lnTo>
                      <a:lnTo>
                        <a:pt x="289" y="47"/>
                      </a:lnTo>
                      <a:lnTo>
                        <a:pt x="288" y="46"/>
                      </a:lnTo>
                      <a:lnTo>
                        <a:pt x="287" y="45"/>
                      </a:lnTo>
                      <a:lnTo>
                        <a:pt x="286" y="45"/>
                      </a:lnTo>
                      <a:lnTo>
                        <a:pt x="286" y="44"/>
                      </a:lnTo>
                      <a:lnTo>
                        <a:pt x="285" y="43"/>
                      </a:lnTo>
                      <a:lnTo>
                        <a:pt x="283" y="41"/>
                      </a:lnTo>
                      <a:lnTo>
                        <a:pt x="281" y="40"/>
                      </a:lnTo>
                      <a:lnTo>
                        <a:pt x="279" y="38"/>
                      </a:lnTo>
                      <a:lnTo>
                        <a:pt x="277" y="37"/>
                      </a:lnTo>
                      <a:lnTo>
                        <a:pt x="276" y="37"/>
                      </a:lnTo>
                      <a:lnTo>
                        <a:pt x="277" y="37"/>
                      </a:lnTo>
                      <a:lnTo>
                        <a:pt x="278" y="37"/>
                      </a:lnTo>
                      <a:lnTo>
                        <a:pt x="277" y="37"/>
                      </a:lnTo>
                      <a:lnTo>
                        <a:pt x="276" y="36"/>
                      </a:lnTo>
                      <a:lnTo>
                        <a:pt x="274" y="35"/>
                      </a:lnTo>
                      <a:lnTo>
                        <a:pt x="271" y="33"/>
                      </a:lnTo>
                      <a:lnTo>
                        <a:pt x="267" y="30"/>
                      </a:lnTo>
                      <a:lnTo>
                        <a:pt x="268" y="31"/>
                      </a:lnTo>
                      <a:lnTo>
                        <a:pt x="267" y="30"/>
                      </a:lnTo>
                      <a:lnTo>
                        <a:pt x="266" y="27"/>
                      </a:lnTo>
                      <a:lnTo>
                        <a:pt x="263" y="24"/>
                      </a:lnTo>
                      <a:lnTo>
                        <a:pt x="255" y="11"/>
                      </a:lnTo>
                      <a:lnTo>
                        <a:pt x="254" y="12"/>
                      </a:lnTo>
                      <a:lnTo>
                        <a:pt x="254" y="13"/>
                      </a:lnTo>
                      <a:lnTo>
                        <a:pt x="254" y="14"/>
                      </a:lnTo>
                      <a:lnTo>
                        <a:pt x="254" y="16"/>
                      </a:lnTo>
                      <a:lnTo>
                        <a:pt x="254" y="17"/>
                      </a:lnTo>
                      <a:lnTo>
                        <a:pt x="254" y="18"/>
                      </a:lnTo>
                      <a:lnTo>
                        <a:pt x="254" y="19"/>
                      </a:lnTo>
                      <a:lnTo>
                        <a:pt x="255" y="19"/>
                      </a:lnTo>
                      <a:lnTo>
                        <a:pt x="255" y="18"/>
                      </a:lnTo>
                      <a:lnTo>
                        <a:pt x="253" y="17"/>
                      </a:lnTo>
                      <a:lnTo>
                        <a:pt x="252" y="16"/>
                      </a:lnTo>
                      <a:lnTo>
                        <a:pt x="250" y="14"/>
                      </a:lnTo>
                      <a:lnTo>
                        <a:pt x="249" y="13"/>
                      </a:lnTo>
                      <a:lnTo>
                        <a:pt x="248" y="12"/>
                      </a:lnTo>
                      <a:lnTo>
                        <a:pt x="254" y="0"/>
                      </a:lnTo>
                      <a:lnTo>
                        <a:pt x="257" y="0"/>
                      </a:lnTo>
                      <a:lnTo>
                        <a:pt x="255" y="6"/>
                      </a:lnTo>
                      <a:lnTo>
                        <a:pt x="256" y="7"/>
                      </a:lnTo>
                      <a:lnTo>
                        <a:pt x="257" y="7"/>
                      </a:lnTo>
                      <a:lnTo>
                        <a:pt x="258" y="6"/>
                      </a:lnTo>
                      <a:lnTo>
                        <a:pt x="259" y="6"/>
                      </a:lnTo>
                      <a:lnTo>
                        <a:pt x="260" y="6"/>
                      </a:lnTo>
                      <a:lnTo>
                        <a:pt x="260" y="7"/>
                      </a:lnTo>
                      <a:lnTo>
                        <a:pt x="261" y="8"/>
                      </a:lnTo>
                      <a:lnTo>
                        <a:pt x="262" y="8"/>
                      </a:lnTo>
                      <a:lnTo>
                        <a:pt x="262" y="9"/>
                      </a:lnTo>
                      <a:lnTo>
                        <a:pt x="263" y="9"/>
                      </a:lnTo>
                      <a:lnTo>
                        <a:pt x="262" y="10"/>
                      </a:lnTo>
                      <a:lnTo>
                        <a:pt x="262" y="11"/>
                      </a:lnTo>
                      <a:lnTo>
                        <a:pt x="261" y="11"/>
                      </a:lnTo>
                      <a:lnTo>
                        <a:pt x="261" y="12"/>
                      </a:lnTo>
                      <a:lnTo>
                        <a:pt x="261" y="13"/>
                      </a:lnTo>
                      <a:lnTo>
                        <a:pt x="261" y="14"/>
                      </a:lnTo>
                      <a:lnTo>
                        <a:pt x="262" y="14"/>
                      </a:lnTo>
                      <a:lnTo>
                        <a:pt x="263" y="14"/>
                      </a:lnTo>
                      <a:lnTo>
                        <a:pt x="263" y="15"/>
                      </a:lnTo>
                      <a:lnTo>
                        <a:pt x="264" y="16"/>
                      </a:lnTo>
                      <a:lnTo>
                        <a:pt x="264" y="17"/>
                      </a:lnTo>
                      <a:lnTo>
                        <a:pt x="264" y="18"/>
                      </a:lnTo>
                      <a:lnTo>
                        <a:pt x="265" y="20"/>
                      </a:lnTo>
                      <a:lnTo>
                        <a:pt x="265" y="21"/>
                      </a:lnTo>
                      <a:lnTo>
                        <a:pt x="265" y="15"/>
                      </a:lnTo>
                      <a:lnTo>
                        <a:pt x="265" y="16"/>
                      </a:lnTo>
                      <a:lnTo>
                        <a:pt x="266" y="17"/>
                      </a:lnTo>
                      <a:lnTo>
                        <a:pt x="267" y="17"/>
                      </a:lnTo>
                      <a:lnTo>
                        <a:pt x="268" y="18"/>
                      </a:lnTo>
                      <a:lnTo>
                        <a:pt x="269" y="18"/>
                      </a:lnTo>
                      <a:lnTo>
                        <a:pt x="270" y="19"/>
                      </a:lnTo>
                      <a:lnTo>
                        <a:pt x="271" y="20"/>
                      </a:lnTo>
                      <a:lnTo>
                        <a:pt x="271" y="21"/>
                      </a:lnTo>
                      <a:lnTo>
                        <a:pt x="271" y="20"/>
                      </a:lnTo>
                      <a:lnTo>
                        <a:pt x="270" y="20"/>
                      </a:lnTo>
                      <a:lnTo>
                        <a:pt x="269" y="20"/>
                      </a:lnTo>
                      <a:lnTo>
                        <a:pt x="269" y="19"/>
                      </a:lnTo>
                      <a:lnTo>
                        <a:pt x="268" y="17"/>
                      </a:lnTo>
                      <a:lnTo>
                        <a:pt x="269" y="16"/>
                      </a:lnTo>
                      <a:lnTo>
                        <a:pt x="271" y="15"/>
                      </a:lnTo>
                      <a:lnTo>
                        <a:pt x="272" y="14"/>
                      </a:lnTo>
                      <a:lnTo>
                        <a:pt x="272" y="15"/>
                      </a:lnTo>
                      <a:lnTo>
                        <a:pt x="271" y="16"/>
                      </a:lnTo>
                      <a:lnTo>
                        <a:pt x="271" y="17"/>
                      </a:lnTo>
                      <a:lnTo>
                        <a:pt x="271" y="18"/>
                      </a:lnTo>
                      <a:lnTo>
                        <a:pt x="271" y="19"/>
                      </a:lnTo>
                      <a:lnTo>
                        <a:pt x="272" y="20"/>
                      </a:lnTo>
                      <a:lnTo>
                        <a:pt x="273" y="22"/>
                      </a:lnTo>
                      <a:lnTo>
                        <a:pt x="274" y="22"/>
                      </a:lnTo>
                      <a:lnTo>
                        <a:pt x="274" y="23"/>
                      </a:lnTo>
                      <a:lnTo>
                        <a:pt x="275" y="23"/>
                      </a:lnTo>
                      <a:lnTo>
                        <a:pt x="276" y="22"/>
                      </a:lnTo>
                      <a:lnTo>
                        <a:pt x="276" y="20"/>
                      </a:lnTo>
                      <a:lnTo>
                        <a:pt x="276" y="21"/>
                      </a:lnTo>
                      <a:lnTo>
                        <a:pt x="276" y="22"/>
                      </a:lnTo>
                      <a:lnTo>
                        <a:pt x="277" y="23"/>
                      </a:lnTo>
                      <a:lnTo>
                        <a:pt x="277" y="24"/>
                      </a:lnTo>
                      <a:lnTo>
                        <a:pt x="278" y="26"/>
                      </a:lnTo>
                      <a:lnTo>
                        <a:pt x="278" y="27"/>
                      </a:lnTo>
                      <a:lnTo>
                        <a:pt x="279" y="28"/>
                      </a:lnTo>
                      <a:lnTo>
                        <a:pt x="279" y="29"/>
                      </a:lnTo>
                      <a:lnTo>
                        <a:pt x="279" y="27"/>
                      </a:lnTo>
                      <a:lnTo>
                        <a:pt x="280" y="26"/>
                      </a:lnTo>
                      <a:lnTo>
                        <a:pt x="281" y="27"/>
                      </a:lnTo>
                      <a:lnTo>
                        <a:pt x="281" y="28"/>
                      </a:lnTo>
                      <a:lnTo>
                        <a:pt x="282" y="30"/>
                      </a:lnTo>
                      <a:lnTo>
                        <a:pt x="282" y="32"/>
                      </a:lnTo>
                      <a:lnTo>
                        <a:pt x="284" y="29"/>
                      </a:lnTo>
                      <a:lnTo>
                        <a:pt x="284" y="30"/>
                      </a:lnTo>
                      <a:lnTo>
                        <a:pt x="285" y="31"/>
                      </a:lnTo>
                      <a:lnTo>
                        <a:pt x="285" y="32"/>
                      </a:lnTo>
                      <a:lnTo>
                        <a:pt x="285" y="33"/>
                      </a:lnTo>
                      <a:lnTo>
                        <a:pt x="286" y="31"/>
                      </a:lnTo>
                      <a:lnTo>
                        <a:pt x="287" y="30"/>
                      </a:lnTo>
                      <a:lnTo>
                        <a:pt x="287" y="29"/>
                      </a:lnTo>
                      <a:lnTo>
                        <a:pt x="288" y="30"/>
                      </a:lnTo>
                      <a:lnTo>
                        <a:pt x="288" y="31"/>
                      </a:lnTo>
                      <a:lnTo>
                        <a:pt x="289" y="33"/>
                      </a:lnTo>
                      <a:lnTo>
                        <a:pt x="289" y="35"/>
                      </a:lnTo>
                      <a:lnTo>
                        <a:pt x="290" y="34"/>
                      </a:lnTo>
                      <a:lnTo>
                        <a:pt x="291" y="33"/>
                      </a:lnTo>
                      <a:lnTo>
                        <a:pt x="292" y="32"/>
                      </a:lnTo>
                      <a:lnTo>
                        <a:pt x="293" y="32"/>
                      </a:lnTo>
                      <a:lnTo>
                        <a:pt x="292" y="33"/>
                      </a:lnTo>
                      <a:lnTo>
                        <a:pt x="292" y="34"/>
                      </a:lnTo>
                      <a:lnTo>
                        <a:pt x="292" y="35"/>
                      </a:lnTo>
                      <a:lnTo>
                        <a:pt x="292" y="37"/>
                      </a:lnTo>
                      <a:lnTo>
                        <a:pt x="291" y="38"/>
                      </a:lnTo>
                      <a:lnTo>
                        <a:pt x="291" y="39"/>
                      </a:lnTo>
                      <a:lnTo>
                        <a:pt x="291" y="40"/>
                      </a:lnTo>
                      <a:lnTo>
                        <a:pt x="291" y="41"/>
                      </a:lnTo>
                      <a:lnTo>
                        <a:pt x="292" y="42"/>
                      </a:lnTo>
                      <a:lnTo>
                        <a:pt x="293" y="43"/>
                      </a:lnTo>
                      <a:lnTo>
                        <a:pt x="294" y="44"/>
                      </a:lnTo>
                      <a:lnTo>
                        <a:pt x="295" y="44"/>
                      </a:lnTo>
                      <a:lnTo>
                        <a:pt x="296" y="45"/>
                      </a:lnTo>
                      <a:lnTo>
                        <a:pt x="297" y="45"/>
                      </a:lnTo>
                      <a:lnTo>
                        <a:pt x="299" y="47"/>
                      </a:lnTo>
                      <a:lnTo>
                        <a:pt x="300" y="48"/>
                      </a:lnTo>
                      <a:lnTo>
                        <a:pt x="302" y="50"/>
                      </a:lnTo>
                      <a:lnTo>
                        <a:pt x="304" y="51"/>
                      </a:lnTo>
                      <a:lnTo>
                        <a:pt x="306" y="52"/>
                      </a:lnTo>
                      <a:lnTo>
                        <a:pt x="308" y="53"/>
                      </a:lnTo>
                      <a:lnTo>
                        <a:pt x="310" y="53"/>
                      </a:lnTo>
                      <a:lnTo>
                        <a:pt x="312" y="52"/>
                      </a:lnTo>
                      <a:lnTo>
                        <a:pt x="314" y="53"/>
                      </a:lnTo>
                      <a:lnTo>
                        <a:pt x="317" y="53"/>
                      </a:lnTo>
                      <a:lnTo>
                        <a:pt x="319" y="53"/>
                      </a:lnTo>
                      <a:lnTo>
                        <a:pt x="322" y="52"/>
                      </a:lnTo>
                      <a:lnTo>
                        <a:pt x="325" y="51"/>
                      </a:lnTo>
                      <a:lnTo>
                        <a:pt x="328" y="50"/>
                      </a:lnTo>
                      <a:lnTo>
                        <a:pt x="330" y="50"/>
                      </a:lnTo>
                      <a:lnTo>
                        <a:pt x="333" y="49"/>
                      </a:lnTo>
                      <a:lnTo>
                        <a:pt x="334" y="50"/>
                      </a:lnTo>
                      <a:lnTo>
                        <a:pt x="335" y="51"/>
                      </a:lnTo>
                      <a:lnTo>
                        <a:pt x="336" y="52"/>
                      </a:lnTo>
                      <a:lnTo>
                        <a:pt x="337" y="53"/>
                      </a:lnTo>
                      <a:lnTo>
                        <a:pt x="339" y="53"/>
                      </a:lnTo>
                      <a:lnTo>
                        <a:pt x="340" y="52"/>
                      </a:lnTo>
                      <a:lnTo>
                        <a:pt x="342" y="51"/>
                      </a:lnTo>
                      <a:lnTo>
                        <a:pt x="343" y="51"/>
                      </a:lnTo>
                      <a:lnTo>
                        <a:pt x="345" y="50"/>
                      </a:lnTo>
                      <a:lnTo>
                        <a:pt x="347" y="49"/>
                      </a:lnTo>
                      <a:lnTo>
                        <a:pt x="349" y="49"/>
                      </a:lnTo>
                      <a:lnTo>
                        <a:pt x="351" y="48"/>
                      </a:lnTo>
                      <a:lnTo>
                        <a:pt x="353" y="48"/>
                      </a:lnTo>
                      <a:lnTo>
                        <a:pt x="355" y="47"/>
                      </a:lnTo>
                      <a:lnTo>
                        <a:pt x="356" y="47"/>
                      </a:lnTo>
                      <a:lnTo>
                        <a:pt x="358" y="47"/>
                      </a:lnTo>
                      <a:lnTo>
                        <a:pt x="359" y="47"/>
                      </a:lnTo>
                      <a:lnTo>
                        <a:pt x="360" y="48"/>
                      </a:lnTo>
                      <a:lnTo>
                        <a:pt x="359" y="49"/>
                      </a:lnTo>
                      <a:lnTo>
                        <a:pt x="358" y="49"/>
                      </a:lnTo>
                      <a:lnTo>
                        <a:pt x="356" y="50"/>
                      </a:lnTo>
                      <a:lnTo>
                        <a:pt x="354" y="51"/>
                      </a:lnTo>
                      <a:lnTo>
                        <a:pt x="353" y="51"/>
                      </a:lnTo>
                      <a:lnTo>
                        <a:pt x="352" y="52"/>
                      </a:lnTo>
                      <a:lnTo>
                        <a:pt x="353" y="53"/>
                      </a:lnTo>
                      <a:lnTo>
                        <a:pt x="355" y="54"/>
                      </a:lnTo>
                      <a:lnTo>
                        <a:pt x="357" y="55"/>
                      </a:lnTo>
                      <a:lnTo>
                        <a:pt x="359" y="55"/>
                      </a:lnTo>
                      <a:lnTo>
                        <a:pt x="360" y="55"/>
                      </a:lnTo>
                      <a:lnTo>
                        <a:pt x="362" y="55"/>
                      </a:lnTo>
                      <a:lnTo>
                        <a:pt x="363" y="55"/>
                      </a:lnTo>
                      <a:lnTo>
                        <a:pt x="364" y="55"/>
                      </a:lnTo>
                      <a:lnTo>
                        <a:pt x="366" y="55"/>
                      </a:lnTo>
                      <a:lnTo>
                        <a:pt x="366" y="56"/>
                      </a:lnTo>
                      <a:lnTo>
                        <a:pt x="366" y="57"/>
                      </a:lnTo>
                      <a:lnTo>
                        <a:pt x="365" y="58"/>
                      </a:lnTo>
                      <a:lnTo>
                        <a:pt x="364" y="59"/>
                      </a:lnTo>
                      <a:lnTo>
                        <a:pt x="361" y="59"/>
                      </a:lnTo>
                      <a:lnTo>
                        <a:pt x="359" y="60"/>
                      </a:lnTo>
                      <a:lnTo>
                        <a:pt x="357" y="60"/>
                      </a:lnTo>
                      <a:lnTo>
                        <a:pt x="355" y="60"/>
                      </a:lnTo>
                      <a:lnTo>
                        <a:pt x="353" y="61"/>
                      </a:lnTo>
                      <a:lnTo>
                        <a:pt x="355" y="61"/>
                      </a:lnTo>
                      <a:lnTo>
                        <a:pt x="357" y="62"/>
                      </a:lnTo>
                      <a:lnTo>
                        <a:pt x="359" y="62"/>
                      </a:lnTo>
                      <a:lnTo>
                        <a:pt x="362" y="62"/>
                      </a:lnTo>
                      <a:lnTo>
                        <a:pt x="363" y="62"/>
                      </a:lnTo>
                      <a:lnTo>
                        <a:pt x="365" y="62"/>
                      </a:lnTo>
                      <a:lnTo>
                        <a:pt x="366" y="62"/>
                      </a:lnTo>
                      <a:lnTo>
                        <a:pt x="367" y="63"/>
                      </a:lnTo>
                      <a:lnTo>
                        <a:pt x="366" y="64"/>
                      </a:lnTo>
                      <a:lnTo>
                        <a:pt x="365" y="65"/>
                      </a:lnTo>
                      <a:lnTo>
                        <a:pt x="364" y="66"/>
                      </a:lnTo>
                      <a:lnTo>
                        <a:pt x="362" y="66"/>
                      </a:lnTo>
                      <a:lnTo>
                        <a:pt x="359" y="66"/>
                      </a:lnTo>
                      <a:lnTo>
                        <a:pt x="356" y="66"/>
                      </a:lnTo>
                      <a:lnTo>
                        <a:pt x="353" y="66"/>
                      </a:lnTo>
                      <a:lnTo>
                        <a:pt x="350" y="66"/>
                      </a:lnTo>
                      <a:lnTo>
                        <a:pt x="352" y="67"/>
                      </a:lnTo>
                      <a:lnTo>
                        <a:pt x="354" y="68"/>
                      </a:lnTo>
                      <a:lnTo>
                        <a:pt x="357" y="68"/>
                      </a:lnTo>
                      <a:lnTo>
                        <a:pt x="359" y="69"/>
                      </a:lnTo>
                      <a:lnTo>
                        <a:pt x="361" y="69"/>
                      </a:lnTo>
                      <a:lnTo>
                        <a:pt x="362" y="69"/>
                      </a:lnTo>
                      <a:lnTo>
                        <a:pt x="364" y="69"/>
                      </a:lnTo>
                      <a:lnTo>
                        <a:pt x="364" y="70"/>
                      </a:lnTo>
                      <a:lnTo>
                        <a:pt x="364" y="71"/>
                      </a:lnTo>
                      <a:lnTo>
                        <a:pt x="362" y="72"/>
                      </a:lnTo>
                      <a:lnTo>
                        <a:pt x="360" y="72"/>
                      </a:lnTo>
                      <a:lnTo>
                        <a:pt x="358" y="72"/>
                      </a:lnTo>
                      <a:lnTo>
                        <a:pt x="355" y="73"/>
                      </a:lnTo>
                      <a:lnTo>
                        <a:pt x="352" y="72"/>
                      </a:lnTo>
                      <a:lnTo>
                        <a:pt x="350" y="72"/>
                      </a:lnTo>
                      <a:lnTo>
                        <a:pt x="347" y="72"/>
                      </a:lnTo>
                      <a:lnTo>
                        <a:pt x="350" y="73"/>
                      </a:lnTo>
                      <a:lnTo>
                        <a:pt x="352" y="74"/>
                      </a:lnTo>
                      <a:lnTo>
                        <a:pt x="354" y="74"/>
                      </a:lnTo>
                      <a:lnTo>
                        <a:pt x="357" y="74"/>
                      </a:lnTo>
                      <a:lnTo>
                        <a:pt x="359" y="74"/>
                      </a:lnTo>
                      <a:lnTo>
                        <a:pt x="361" y="74"/>
                      </a:lnTo>
                      <a:lnTo>
                        <a:pt x="362" y="75"/>
                      </a:lnTo>
                      <a:lnTo>
                        <a:pt x="361" y="76"/>
                      </a:lnTo>
                      <a:lnTo>
                        <a:pt x="360" y="77"/>
                      </a:lnTo>
                      <a:lnTo>
                        <a:pt x="358" y="78"/>
                      </a:lnTo>
                      <a:lnTo>
                        <a:pt x="356" y="79"/>
                      </a:lnTo>
                      <a:lnTo>
                        <a:pt x="353" y="79"/>
                      </a:lnTo>
                      <a:lnTo>
                        <a:pt x="350" y="79"/>
                      </a:lnTo>
                      <a:lnTo>
                        <a:pt x="347" y="79"/>
                      </a:lnTo>
                      <a:lnTo>
                        <a:pt x="345" y="79"/>
                      </a:lnTo>
                      <a:lnTo>
                        <a:pt x="342" y="79"/>
                      </a:lnTo>
                      <a:lnTo>
                        <a:pt x="339" y="79"/>
                      </a:lnTo>
                      <a:lnTo>
                        <a:pt x="336" y="79"/>
                      </a:lnTo>
                      <a:lnTo>
                        <a:pt x="333" y="78"/>
                      </a:lnTo>
                      <a:lnTo>
                        <a:pt x="330" y="78"/>
                      </a:lnTo>
                      <a:lnTo>
                        <a:pt x="327" y="77"/>
                      </a:lnTo>
                      <a:lnTo>
                        <a:pt x="324" y="77"/>
                      </a:lnTo>
                      <a:lnTo>
                        <a:pt x="321" y="76"/>
                      </a:lnTo>
                      <a:lnTo>
                        <a:pt x="318" y="75"/>
                      </a:lnTo>
                      <a:lnTo>
                        <a:pt x="315" y="74"/>
                      </a:lnTo>
                      <a:lnTo>
                        <a:pt x="312" y="74"/>
                      </a:lnTo>
                      <a:lnTo>
                        <a:pt x="309" y="73"/>
                      </a:lnTo>
                      <a:lnTo>
                        <a:pt x="306" y="72"/>
                      </a:lnTo>
                      <a:lnTo>
                        <a:pt x="303" y="71"/>
                      </a:lnTo>
                      <a:lnTo>
                        <a:pt x="300" y="71"/>
                      </a:lnTo>
                      <a:lnTo>
                        <a:pt x="297" y="70"/>
                      </a:lnTo>
                      <a:lnTo>
                        <a:pt x="296" y="71"/>
                      </a:lnTo>
                      <a:lnTo>
                        <a:pt x="296" y="70"/>
                      </a:lnTo>
                      <a:lnTo>
                        <a:pt x="295" y="70"/>
                      </a:lnTo>
                      <a:lnTo>
                        <a:pt x="295" y="69"/>
                      </a:lnTo>
                      <a:lnTo>
                        <a:pt x="291" y="68"/>
                      </a:lnTo>
                      <a:lnTo>
                        <a:pt x="290" y="68"/>
                      </a:lnTo>
                      <a:lnTo>
                        <a:pt x="289" y="68"/>
                      </a:lnTo>
                      <a:lnTo>
                        <a:pt x="288" y="68"/>
                      </a:lnTo>
                      <a:lnTo>
                        <a:pt x="287" y="68"/>
                      </a:lnTo>
                      <a:lnTo>
                        <a:pt x="287" y="67"/>
                      </a:lnTo>
                      <a:lnTo>
                        <a:pt x="286" y="67"/>
                      </a:lnTo>
                      <a:lnTo>
                        <a:pt x="285" y="67"/>
                      </a:lnTo>
                      <a:lnTo>
                        <a:pt x="280" y="67"/>
                      </a:lnTo>
                      <a:lnTo>
                        <a:pt x="279" y="68"/>
                      </a:lnTo>
                      <a:lnTo>
                        <a:pt x="278" y="68"/>
                      </a:lnTo>
                      <a:lnTo>
                        <a:pt x="277" y="68"/>
                      </a:lnTo>
                      <a:lnTo>
                        <a:pt x="275" y="68"/>
                      </a:lnTo>
                      <a:lnTo>
                        <a:pt x="274" y="68"/>
                      </a:lnTo>
                      <a:lnTo>
                        <a:pt x="272" y="68"/>
                      </a:lnTo>
                      <a:lnTo>
                        <a:pt x="270" y="68"/>
                      </a:lnTo>
                      <a:lnTo>
                        <a:pt x="268" y="68"/>
                      </a:lnTo>
                      <a:lnTo>
                        <a:pt x="267" y="68"/>
                      </a:lnTo>
                      <a:lnTo>
                        <a:pt x="266" y="67"/>
                      </a:lnTo>
                      <a:lnTo>
                        <a:pt x="265" y="67"/>
                      </a:lnTo>
                      <a:lnTo>
                        <a:pt x="264" y="67"/>
                      </a:lnTo>
                      <a:lnTo>
                        <a:pt x="263" y="67"/>
                      </a:lnTo>
                      <a:lnTo>
                        <a:pt x="262" y="66"/>
                      </a:lnTo>
                      <a:lnTo>
                        <a:pt x="262" y="68"/>
                      </a:lnTo>
                      <a:lnTo>
                        <a:pt x="261" y="68"/>
                      </a:lnTo>
                      <a:lnTo>
                        <a:pt x="259" y="67"/>
                      </a:lnTo>
                      <a:lnTo>
                        <a:pt x="258" y="67"/>
                      </a:lnTo>
                      <a:lnTo>
                        <a:pt x="257" y="67"/>
                      </a:lnTo>
                      <a:lnTo>
                        <a:pt x="256" y="67"/>
                      </a:lnTo>
                      <a:lnTo>
                        <a:pt x="255" y="66"/>
                      </a:lnTo>
                      <a:lnTo>
                        <a:pt x="254" y="66"/>
                      </a:lnTo>
                      <a:lnTo>
                        <a:pt x="253" y="67"/>
                      </a:lnTo>
                      <a:lnTo>
                        <a:pt x="253" y="68"/>
                      </a:lnTo>
                      <a:lnTo>
                        <a:pt x="252" y="68"/>
                      </a:lnTo>
                      <a:lnTo>
                        <a:pt x="252" y="70"/>
                      </a:lnTo>
                      <a:lnTo>
                        <a:pt x="249" y="69"/>
                      </a:lnTo>
                      <a:lnTo>
                        <a:pt x="247" y="69"/>
                      </a:lnTo>
                      <a:lnTo>
                        <a:pt x="246" y="69"/>
                      </a:lnTo>
                      <a:lnTo>
                        <a:pt x="244" y="70"/>
                      </a:lnTo>
                      <a:lnTo>
                        <a:pt x="243" y="70"/>
                      </a:lnTo>
                      <a:lnTo>
                        <a:pt x="242" y="71"/>
                      </a:lnTo>
                      <a:lnTo>
                        <a:pt x="241" y="71"/>
                      </a:lnTo>
                      <a:lnTo>
                        <a:pt x="239" y="70"/>
                      </a:lnTo>
                      <a:lnTo>
                        <a:pt x="239" y="74"/>
                      </a:lnTo>
                      <a:lnTo>
                        <a:pt x="234" y="72"/>
                      </a:lnTo>
                      <a:lnTo>
                        <a:pt x="231" y="72"/>
                      </a:lnTo>
                      <a:lnTo>
                        <a:pt x="231" y="73"/>
                      </a:lnTo>
                      <a:lnTo>
                        <a:pt x="232" y="73"/>
                      </a:lnTo>
                      <a:lnTo>
                        <a:pt x="233" y="74"/>
                      </a:lnTo>
                      <a:lnTo>
                        <a:pt x="232" y="74"/>
                      </a:lnTo>
                      <a:lnTo>
                        <a:pt x="229" y="72"/>
                      </a:lnTo>
                      <a:lnTo>
                        <a:pt x="230" y="74"/>
                      </a:lnTo>
                      <a:lnTo>
                        <a:pt x="230" y="75"/>
                      </a:lnTo>
                      <a:lnTo>
                        <a:pt x="230" y="76"/>
                      </a:lnTo>
                      <a:lnTo>
                        <a:pt x="231" y="77"/>
                      </a:lnTo>
                      <a:lnTo>
                        <a:pt x="230" y="77"/>
                      </a:lnTo>
                      <a:lnTo>
                        <a:pt x="230" y="76"/>
                      </a:lnTo>
                      <a:lnTo>
                        <a:pt x="228" y="74"/>
                      </a:lnTo>
                      <a:lnTo>
                        <a:pt x="228" y="75"/>
                      </a:lnTo>
                      <a:lnTo>
                        <a:pt x="228" y="76"/>
                      </a:lnTo>
                      <a:lnTo>
                        <a:pt x="228" y="77"/>
                      </a:lnTo>
                      <a:lnTo>
                        <a:pt x="227" y="78"/>
                      </a:lnTo>
                      <a:lnTo>
                        <a:pt x="227" y="79"/>
                      </a:lnTo>
                      <a:lnTo>
                        <a:pt x="227" y="80"/>
                      </a:lnTo>
                      <a:lnTo>
                        <a:pt x="227" y="81"/>
                      </a:lnTo>
                      <a:lnTo>
                        <a:pt x="227" y="79"/>
                      </a:lnTo>
                      <a:lnTo>
                        <a:pt x="227" y="78"/>
                      </a:lnTo>
                      <a:lnTo>
                        <a:pt x="227" y="77"/>
                      </a:lnTo>
                      <a:lnTo>
                        <a:pt x="226" y="77"/>
                      </a:lnTo>
                      <a:lnTo>
                        <a:pt x="226" y="78"/>
                      </a:lnTo>
                      <a:lnTo>
                        <a:pt x="226" y="79"/>
                      </a:lnTo>
                      <a:lnTo>
                        <a:pt x="223" y="77"/>
                      </a:lnTo>
                      <a:lnTo>
                        <a:pt x="223" y="79"/>
                      </a:lnTo>
                      <a:lnTo>
                        <a:pt x="223" y="80"/>
                      </a:lnTo>
                      <a:lnTo>
                        <a:pt x="223" y="82"/>
                      </a:lnTo>
                      <a:lnTo>
                        <a:pt x="222" y="83"/>
                      </a:lnTo>
                      <a:lnTo>
                        <a:pt x="222" y="82"/>
                      </a:lnTo>
                      <a:lnTo>
                        <a:pt x="222" y="80"/>
                      </a:lnTo>
                      <a:lnTo>
                        <a:pt x="222" y="75"/>
                      </a:lnTo>
                      <a:lnTo>
                        <a:pt x="220" y="72"/>
                      </a:lnTo>
                      <a:lnTo>
                        <a:pt x="220" y="74"/>
                      </a:lnTo>
                      <a:lnTo>
                        <a:pt x="219" y="74"/>
                      </a:lnTo>
                      <a:lnTo>
                        <a:pt x="219" y="76"/>
                      </a:lnTo>
                      <a:lnTo>
                        <a:pt x="219" y="77"/>
                      </a:lnTo>
                      <a:lnTo>
                        <a:pt x="219" y="78"/>
                      </a:lnTo>
                      <a:lnTo>
                        <a:pt x="219" y="79"/>
                      </a:lnTo>
                      <a:lnTo>
                        <a:pt x="219" y="80"/>
                      </a:lnTo>
                      <a:lnTo>
                        <a:pt x="220" y="81"/>
                      </a:lnTo>
                      <a:lnTo>
                        <a:pt x="220" y="83"/>
                      </a:lnTo>
                      <a:lnTo>
                        <a:pt x="221" y="84"/>
                      </a:lnTo>
                      <a:lnTo>
                        <a:pt x="221" y="85"/>
                      </a:lnTo>
                      <a:lnTo>
                        <a:pt x="221" y="86"/>
                      </a:lnTo>
                      <a:lnTo>
                        <a:pt x="220" y="86"/>
                      </a:lnTo>
                      <a:lnTo>
                        <a:pt x="220" y="85"/>
                      </a:lnTo>
                      <a:lnTo>
                        <a:pt x="219" y="85"/>
                      </a:lnTo>
                      <a:lnTo>
                        <a:pt x="219" y="84"/>
                      </a:lnTo>
                      <a:lnTo>
                        <a:pt x="218" y="83"/>
                      </a:lnTo>
                      <a:lnTo>
                        <a:pt x="217" y="83"/>
                      </a:lnTo>
                      <a:lnTo>
                        <a:pt x="217" y="82"/>
                      </a:lnTo>
                      <a:lnTo>
                        <a:pt x="216" y="82"/>
                      </a:lnTo>
                      <a:lnTo>
                        <a:pt x="216" y="83"/>
                      </a:lnTo>
                      <a:lnTo>
                        <a:pt x="216" y="84"/>
                      </a:lnTo>
                      <a:lnTo>
                        <a:pt x="216" y="85"/>
                      </a:lnTo>
                      <a:lnTo>
                        <a:pt x="216" y="86"/>
                      </a:lnTo>
                      <a:lnTo>
                        <a:pt x="216" y="87"/>
                      </a:lnTo>
                      <a:lnTo>
                        <a:pt x="216" y="88"/>
                      </a:lnTo>
                      <a:lnTo>
                        <a:pt x="216" y="87"/>
                      </a:lnTo>
                      <a:lnTo>
                        <a:pt x="215" y="86"/>
                      </a:lnTo>
                      <a:lnTo>
                        <a:pt x="214" y="86"/>
                      </a:lnTo>
                      <a:lnTo>
                        <a:pt x="213" y="85"/>
                      </a:lnTo>
                      <a:lnTo>
                        <a:pt x="212" y="84"/>
                      </a:lnTo>
                      <a:lnTo>
                        <a:pt x="211" y="85"/>
                      </a:lnTo>
                      <a:lnTo>
                        <a:pt x="211" y="86"/>
                      </a:lnTo>
                      <a:lnTo>
                        <a:pt x="211" y="87"/>
                      </a:lnTo>
                      <a:lnTo>
                        <a:pt x="211" y="88"/>
                      </a:lnTo>
                      <a:lnTo>
                        <a:pt x="210" y="88"/>
                      </a:lnTo>
                      <a:lnTo>
                        <a:pt x="210" y="87"/>
                      </a:lnTo>
                      <a:lnTo>
                        <a:pt x="209" y="87"/>
                      </a:lnTo>
                      <a:lnTo>
                        <a:pt x="208" y="86"/>
                      </a:lnTo>
                      <a:lnTo>
                        <a:pt x="207" y="88"/>
                      </a:lnTo>
                      <a:lnTo>
                        <a:pt x="207" y="89"/>
                      </a:lnTo>
                      <a:lnTo>
                        <a:pt x="206" y="89"/>
                      </a:lnTo>
                      <a:lnTo>
                        <a:pt x="204" y="90"/>
                      </a:lnTo>
                      <a:lnTo>
                        <a:pt x="204" y="91"/>
                      </a:lnTo>
                      <a:lnTo>
                        <a:pt x="203" y="92"/>
                      </a:lnTo>
                      <a:lnTo>
                        <a:pt x="203" y="93"/>
                      </a:lnTo>
                      <a:lnTo>
                        <a:pt x="203" y="94"/>
                      </a:lnTo>
                      <a:lnTo>
                        <a:pt x="201" y="94"/>
                      </a:lnTo>
                      <a:lnTo>
                        <a:pt x="200" y="95"/>
                      </a:lnTo>
                      <a:lnTo>
                        <a:pt x="200" y="96"/>
                      </a:lnTo>
                      <a:lnTo>
                        <a:pt x="199" y="97"/>
                      </a:lnTo>
                      <a:lnTo>
                        <a:pt x="198" y="99"/>
                      </a:lnTo>
                      <a:lnTo>
                        <a:pt x="198" y="101"/>
                      </a:lnTo>
                      <a:lnTo>
                        <a:pt x="197" y="103"/>
                      </a:lnTo>
                      <a:lnTo>
                        <a:pt x="197" y="104"/>
                      </a:lnTo>
                      <a:lnTo>
                        <a:pt x="197" y="103"/>
                      </a:lnTo>
                      <a:lnTo>
                        <a:pt x="196" y="102"/>
                      </a:lnTo>
                      <a:lnTo>
                        <a:pt x="195" y="103"/>
                      </a:lnTo>
                      <a:lnTo>
                        <a:pt x="194" y="103"/>
                      </a:lnTo>
                      <a:lnTo>
                        <a:pt x="192" y="103"/>
                      </a:lnTo>
                      <a:lnTo>
                        <a:pt x="191" y="104"/>
                      </a:lnTo>
                      <a:lnTo>
                        <a:pt x="189" y="104"/>
                      </a:lnTo>
                      <a:lnTo>
                        <a:pt x="188" y="106"/>
                      </a:lnTo>
                      <a:lnTo>
                        <a:pt x="187" y="108"/>
                      </a:lnTo>
                      <a:lnTo>
                        <a:pt x="187" y="109"/>
                      </a:lnTo>
                      <a:lnTo>
                        <a:pt x="187" y="111"/>
                      </a:lnTo>
                      <a:lnTo>
                        <a:pt x="187" y="113"/>
                      </a:lnTo>
                      <a:lnTo>
                        <a:pt x="187" y="115"/>
                      </a:lnTo>
                      <a:lnTo>
                        <a:pt x="187" y="117"/>
                      </a:lnTo>
                      <a:lnTo>
                        <a:pt x="187" y="119"/>
                      </a:lnTo>
                      <a:lnTo>
                        <a:pt x="185" y="119"/>
                      </a:lnTo>
                      <a:lnTo>
                        <a:pt x="184" y="120"/>
                      </a:lnTo>
                      <a:lnTo>
                        <a:pt x="182" y="121"/>
                      </a:lnTo>
                      <a:lnTo>
                        <a:pt x="181" y="122"/>
                      </a:lnTo>
                      <a:lnTo>
                        <a:pt x="180" y="123"/>
                      </a:lnTo>
                      <a:lnTo>
                        <a:pt x="178" y="124"/>
                      </a:lnTo>
                      <a:lnTo>
                        <a:pt x="177" y="125"/>
                      </a:lnTo>
                      <a:lnTo>
                        <a:pt x="176" y="127"/>
                      </a:lnTo>
                      <a:lnTo>
                        <a:pt x="176" y="126"/>
                      </a:lnTo>
                      <a:lnTo>
                        <a:pt x="176" y="125"/>
                      </a:lnTo>
                      <a:lnTo>
                        <a:pt x="175" y="124"/>
                      </a:lnTo>
                      <a:lnTo>
                        <a:pt x="175" y="123"/>
                      </a:lnTo>
                      <a:lnTo>
                        <a:pt x="174" y="122"/>
                      </a:lnTo>
                      <a:lnTo>
                        <a:pt x="174" y="121"/>
                      </a:lnTo>
                      <a:lnTo>
                        <a:pt x="174" y="120"/>
                      </a:lnTo>
                      <a:lnTo>
                        <a:pt x="173" y="122"/>
                      </a:lnTo>
                      <a:lnTo>
                        <a:pt x="172" y="124"/>
                      </a:lnTo>
                      <a:lnTo>
                        <a:pt x="172" y="126"/>
                      </a:lnTo>
                      <a:lnTo>
                        <a:pt x="171" y="127"/>
                      </a:lnTo>
                      <a:lnTo>
                        <a:pt x="171" y="129"/>
                      </a:lnTo>
                      <a:lnTo>
                        <a:pt x="170" y="131"/>
                      </a:lnTo>
                      <a:lnTo>
                        <a:pt x="170" y="133"/>
                      </a:lnTo>
                      <a:lnTo>
                        <a:pt x="170" y="135"/>
                      </a:lnTo>
                      <a:lnTo>
                        <a:pt x="169" y="136"/>
                      </a:lnTo>
                      <a:lnTo>
                        <a:pt x="168" y="137"/>
                      </a:lnTo>
                      <a:lnTo>
                        <a:pt x="167" y="137"/>
                      </a:lnTo>
                      <a:lnTo>
                        <a:pt x="166" y="138"/>
                      </a:lnTo>
                      <a:lnTo>
                        <a:pt x="166" y="137"/>
                      </a:lnTo>
                      <a:lnTo>
                        <a:pt x="165" y="137"/>
                      </a:lnTo>
                      <a:lnTo>
                        <a:pt x="164" y="136"/>
                      </a:lnTo>
                      <a:lnTo>
                        <a:pt x="163" y="135"/>
                      </a:lnTo>
                      <a:lnTo>
                        <a:pt x="163" y="136"/>
                      </a:lnTo>
                      <a:lnTo>
                        <a:pt x="162" y="137"/>
                      </a:lnTo>
                      <a:lnTo>
                        <a:pt x="162" y="138"/>
                      </a:lnTo>
                      <a:lnTo>
                        <a:pt x="161" y="139"/>
                      </a:lnTo>
                      <a:lnTo>
                        <a:pt x="159" y="142"/>
                      </a:lnTo>
                      <a:lnTo>
                        <a:pt x="159" y="143"/>
                      </a:lnTo>
                      <a:lnTo>
                        <a:pt x="159" y="144"/>
                      </a:lnTo>
                      <a:lnTo>
                        <a:pt x="158" y="144"/>
                      </a:lnTo>
                      <a:lnTo>
                        <a:pt x="158" y="145"/>
                      </a:lnTo>
                      <a:lnTo>
                        <a:pt x="158" y="146"/>
                      </a:lnTo>
                      <a:lnTo>
                        <a:pt x="158" y="147"/>
                      </a:lnTo>
                      <a:lnTo>
                        <a:pt x="156" y="147"/>
                      </a:lnTo>
                      <a:lnTo>
                        <a:pt x="155" y="146"/>
                      </a:lnTo>
                      <a:lnTo>
                        <a:pt x="154" y="145"/>
                      </a:lnTo>
                      <a:lnTo>
                        <a:pt x="154" y="146"/>
                      </a:lnTo>
                      <a:lnTo>
                        <a:pt x="154" y="148"/>
                      </a:lnTo>
                      <a:lnTo>
                        <a:pt x="154" y="151"/>
                      </a:lnTo>
                      <a:lnTo>
                        <a:pt x="153" y="151"/>
                      </a:lnTo>
                      <a:lnTo>
                        <a:pt x="152" y="150"/>
                      </a:lnTo>
                      <a:lnTo>
                        <a:pt x="151" y="150"/>
                      </a:lnTo>
                      <a:lnTo>
                        <a:pt x="150" y="152"/>
                      </a:lnTo>
                      <a:lnTo>
                        <a:pt x="150" y="153"/>
                      </a:lnTo>
                      <a:lnTo>
                        <a:pt x="149" y="153"/>
                      </a:lnTo>
                      <a:lnTo>
                        <a:pt x="149" y="152"/>
                      </a:lnTo>
                      <a:lnTo>
                        <a:pt x="148" y="152"/>
                      </a:lnTo>
                      <a:lnTo>
                        <a:pt x="147" y="151"/>
                      </a:lnTo>
                      <a:lnTo>
                        <a:pt x="147" y="152"/>
                      </a:lnTo>
                      <a:lnTo>
                        <a:pt x="147" y="154"/>
                      </a:lnTo>
                      <a:lnTo>
                        <a:pt x="141" y="150"/>
                      </a:lnTo>
                      <a:lnTo>
                        <a:pt x="138" y="147"/>
                      </a:lnTo>
                      <a:lnTo>
                        <a:pt x="138" y="149"/>
                      </a:lnTo>
                      <a:lnTo>
                        <a:pt x="138" y="150"/>
                      </a:lnTo>
                      <a:lnTo>
                        <a:pt x="137" y="150"/>
                      </a:lnTo>
                      <a:lnTo>
                        <a:pt x="136" y="150"/>
                      </a:lnTo>
                      <a:lnTo>
                        <a:pt x="135" y="149"/>
                      </a:lnTo>
                      <a:lnTo>
                        <a:pt x="135" y="148"/>
                      </a:lnTo>
                      <a:lnTo>
                        <a:pt x="134" y="149"/>
                      </a:lnTo>
                      <a:lnTo>
                        <a:pt x="134" y="150"/>
                      </a:lnTo>
                      <a:lnTo>
                        <a:pt x="133" y="150"/>
                      </a:lnTo>
                      <a:lnTo>
                        <a:pt x="132" y="151"/>
                      </a:lnTo>
                      <a:lnTo>
                        <a:pt x="131" y="151"/>
                      </a:lnTo>
                      <a:lnTo>
                        <a:pt x="130" y="151"/>
                      </a:lnTo>
                      <a:lnTo>
                        <a:pt x="129" y="152"/>
                      </a:lnTo>
                      <a:lnTo>
                        <a:pt x="129" y="153"/>
                      </a:lnTo>
                      <a:lnTo>
                        <a:pt x="128" y="154"/>
                      </a:lnTo>
                      <a:lnTo>
                        <a:pt x="128" y="155"/>
                      </a:lnTo>
                      <a:lnTo>
                        <a:pt x="126" y="153"/>
                      </a:lnTo>
                      <a:lnTo>
                        <a:pt x="125" y="153"/>
                      </a:lnTo>
                      <a:lnTo>
                        <a:pt x="125" y="154"/>
                      </a:lnTo>
                      <a:lnTo>
                        <a:pt x="125" y="155"/>
                      </a:lnTo>
                      <a:lnTo>
                        <a:pt x="125" y="156"/>
                      </a:lnTo>
                      <a:lnTo>
                        <a:pt x="124" y="156"/>
                      </a:lnTo>
                      <a:lnTo>
                        <a:pt x="122" y="155"/>
                      </a:lnTo>
                      <a:lnTo>
                        <a:pt x="122" y="156"/>
                      </a:lnTo>
                      <a:lnTo>
                        <a:pt x="122" y="157"/>
                      </a:lnTo>
                      <a:lnTo>
                        <a:pt x="121" y="158"/>
                      </a:lnTo>
                      <a:lnTo>
                        <a:pt x="121" y="159"/>
                      </a:lnTo>
                      <a:lnTo>
                        <a:pt x="120" y="160"/>
                      </a:lnTo>
                      <a:lnTo>
                        <a:pt x="120" y="161"/>
                      </a:lnTo>
                      <a:lnTo>
                        <a:pt x="119" y="161"/>
                      </a:lnTo>
                      <a:lnTo>
                        <a:pt x="119" y="162"/>
                      </a:lnTo>
                      <a:lnTo>
                        <a:pt x="119" y="161"/>
                      </a:lnTo>
                      <a:lnTo>
                        <a:pt x="118" y="161"/>
                      </a:lnTo>
                      <a:lnTo>
                        <a:pt x="117" y="160"/>
                      </a:lnTo>
                      <a:lnTo>
                        <a:pt x="116" y="160"/>
                      </a:lnTo>
                      <a:lnTo>
                        <a:pt x="115" y="160"/>
                      </a:lnTo>
                      <a:lnTo>
                        <a:pt x="114" y="159"/>
                      </a:lnTo>
                      <a:lnTo>
                        <a:pt x="113" y="159"/>
                      </a:lnTo>
                      <a:lnTo>
                        <a:pt x="111" y="159"/>
                      </a:lnTo>
                      <a:lnTo>
                        <a:pt x="111" y="160"/>
                      </a:lnTo>
                      <a:lnTo>
                        <a:pt x="111" y="162"/>
                      </a:lnTo>
                      <a:lnTo>
                        <a:pt x="110" y="163"/>
                      </a:lnTo>
                      <a:lnTo>
                        <a:pt x="109" y="165"/>
                      </a:lnTo>
                      <a:lnTo>
                        <a:pt x="107" y="167"/>
                      </a:lnTo>
                      <a:lnTo>
                        <a:pt x="106" y="169"/>
                      </a:lnTo>
                      <a:lnTo>
                        <a:pt x="105" y="170"/>
                      </a:lnTo>
                      <a:lnTo>
                        <a:pt x="104" y="170"/>
                      </a:lnTo>
                      <a:lnTo>
                        <a:pt x="99" y="173"/>
                      </a:lnTo>
                      <a:lnTo>
                        <a:pt x="98" y="171"/>
                      </a:lnTo>
                      <a:lnTo>
                        <a:pt x="97" y="170"/>
                      </a:lnTo>
                      <a:lnTo>
                        <a:pt x="97" y="169"/>
                      </a:lnTo>
                      <a:lnTo>
                        <a:pt x="98" y="169"/>
                      </a:lnTo>
                      <a:lnTo>
                        <a:pt x="98" y="168"/>
                      </a:lnTo>
                      <a:lnTo>
                        <a:pt x="98" y="166"/>
                      </a:lnTo>
                      <a:lnTo>
                        <a:pt x="92" y="173"/>
                      </a:lnTo>
                      <a:lnTo>
                        <a:pt x="90" y="173"/>
                      </a:lnTo>
                      <a:lnTo>
                        <a:pt x="89" y="173"/>
                      </a:lnTo>
                      <a:lnTo>
                        <a:pt x="88" y="174"/>
                      </a:lnTo>
                      <a:lnTo>
                        <a:pt x="87" y="174"/>
                      </a:lnTo>
                      <a:lnTo>
                        <a:pt x="87" y="173"/>
                      </a:lnTo>
                      <a:lnTo>
                        <a:pt x="86" y="173"/>
                      </a:lnTo>
                      <a:lnTo>
                        <a:pt x="85" y="172"/>
                      </a:lnTo>
                      <a:lnTo>
                        <a:pt x="82" y="174"/>
                      </a:lnTo>
                      <a:lnTo>
                        <a:pt x="76" y="170"/>
                      </a:lnTo>
                      <a:lnTo>
                        <a:pt x="76" y="171"/>
                      </a:lnTo>
                      <a:lnTo>
                        <a:pt x="75" y="172"/>
                      </a:lnTo>
                      <a:lnTo>
                        <a:pt x="75" y="173"/>
                      </a:lnTo>
                      <a:lnTo>
                        <a:pt x="74" y="174"/>
                      </a:lnTo>
                      <a:lnTo>
                        <a:pt x="74" y="175"/>
                      </a:lnTo>
                      <a:lnTo>
                        <a:pt x="73" y="176"/>
                      </a:lnTo>
                      <a:lnTo>
                        <a:pt x="72" y="177"/>
                      </a:lnTo>
                      <a:lnTo>
                        <a:pt x="71" y="178"/>
                      </a:lnTo>
                      <a:lnTo>
                        <a:pt x="70" y="176"/>
                      </a:lnTo>
                      <a:lnTo>
                        <a:pt x="68" y="175"/>
                      </a:lnTo>
                      <a:lnTo>
                        <a:pt x="67" y="174"/>
                      </a:lnTo>
                      <a:lnTo>
                        <a:pt x="66" y="173"/>
                      </a:lnTo>
                      <a:lnTo>
                        <a:pt x="65" y="172"/>
                      </a:lnTo>
                      <a:lnTo>
                        <a:pt x="64" y="173"/>
                      </a:lnTo>
                      <a:lnTo>
                        <a:pt x="62" y="174"/>
                      </a:lnTo>
                      <a:lnTo>
                        <a:pt x="60" y="176"/>
                      </a:lnTo>
                      <a:lnTo>
                        <a:pt x="60" y="175"/>
                      </a:lnTo>
                      <a:lnTo>
                        <a:pt x="59" y="175"/>
                      </a:lnTo>
                      <a:lnTo>
                        <a:pt x="58" y="176"/>
                      </a:lnTo>
                      <a:lnTo>
                        <a:pt x="57" y="177"/>
                      </a:lnTo>
                      <a:lnTo>
                        <a:pt x="56" y="177"/>
                      </a:lnTo>
                      <a:lnTo>
                        <a:pt x="55" y="177"/>
                      </a:lnTo>
                      <a:lnTo>
                        <a:pt x="55" y="176"/>
                      </a:lnTo>
                      <a:lnTo>
                        <a:pt x="54" y="174"/>
                      </a:lnTo>
                      <a:lnTo>
                        <a:pt x="54" y="175"/>
                      </a:lnTo>
                      <a:lnTo>
                        <a:pt x="53" y="176"/>
                      </a:lnTo>
                      <a:lnTo>
                        <a:pt x="53" y="177"/>
                      </a:lnTo>
                      <a:lnTo>
                        <a:pt x="52" y="178"/>
                      </a:lnTo>
                      <a:lnTo>
                        <a:pt x="51" y="179"/>
                      </a:lnTo>
                      <a:lnTo>
                        <a:pt x="51" y="180"/>
                      </a:lnTo>
                      <a:lnTo>
                        <a:pt x="50" y="180"/>
                      </a:lnTo>
                      <a:lnTo>
                        <a:pt x="49" y="181"/>
                      </a:lnTo>
                      <a:lnTo>
                        <a:pt x="49" y="180"/>
                      </a:lnTo>
                      <a:lnTo>
                        <a:pt x="48" y="179"/>
                      </a:lnTo>
                      <a:lnTo>
                        <a:pt x="48" y="178"/>
                      </a:lnTo>
                      <a:lnTo>
                        <a:pt x="47" y="178"/>
                      </a:lnTo>
                      <a:lnTo>
                        <a:pt x="47" y="177"/>
                      </a:lnTo>
                      <a:lnTo>
                        <a:pt x="46" y="176"/>
                      </a:lnTo>
                      <a:lnTo>
                        <a:pt x="45" y="176"/>
                      </a:lnTo>
                      <a:lnTo>
                        <a:pt x="44" y="177"/>
                      </a:lnTo>
                      <a:lnTo>
                        <a:pt x="44" y="178"/>
                      </a:lnTo>
                      <a:lnTo>
                        <a:pt x="43" y="180"/>
                      </a:lnTo>
                      <a:lnTo>
                        <a:pt x="42" y="178"/>
                      </a:lnTo>
                      <a:lnTo>
                        <a:pt x="42" y="177"/>
                      </a:lnTo>
                      <a:lnTo>
                        <a:pt x="41" y="177"/>
                      </a:lnTo>
                      <a:lnTo>
                        <a:pt x="40" y="177"/>
                      </a:lnTo>
                      <a:lnTo>
                        <a:pt x="39" y="177"/>
                      </a:lnTo>
                      <a:lnTo>
                        <a:pt x="38" y="178"/>
                      </a:lnTo>
                      <a:lnTo>
                        <a:pt x="37" y="180"/>
                      </a:lnTo>
                      <a:lnTo>
                        <a:pt x="37" y="178"/>
                      </a:lnTo>
                      <a:lnTo>
                        <a:pt x="36" y="177"/>
                      </a:lnTo>
                      <a:lnTo>
                        <a:pt x="34" y="175"/>
                      </a:lnTo>
                      <a:lnTo>
                        <a:pt x="33" y="173"/>
                      </a:lnTo>
                      <a:lnTo>
                        <a:pt x="32" y="171"/>
                      </a:lnTo>
                      <a:lnTo>
                        <a:pt x="31" y="170"/>
                      </a:lnTo>
                      <a:lnTo>
                        <a:pt x="30" y="168"/>
                      </a:lnTo>
                      <a:lnTo>
                        <a:pt x="30" y="166"/>
                      </a:lnTo>
                      <a:lnTo>
                        <a:pt x="30" y="167"/>
                      </a:lnTo>
                      <a:lnTo>
                        <a:pt x="29" y="168"/>
                      </a:lnTo>
                      <a:lnTo>
                        <a:pt x="29" y="169"/>
                      </a:lnTo>
                      <a:lnTo>
                        <a:pt x="29" y="170"/>
                      </a:lnTo>
                      <a:lnTo>
                        <a:pt x="28" y="170"/>
                      </a:lnTo>
                      <a:lnTo>
                        <a:pt x="28" y="169"/>
                      </a:lnTo>
                      <a:lnTo>
                        <a:pt x="27" y="168"/>
                      </a:lnTo>
                      <a:lnTo>
                        <a:pt x="26" y="167"/>
                      </a:lnTo>
                      <a:lnTo>
                        <a:pt x="26" y="166"/>
                      </a:lnTo>
                      <a:lnTo>
                        <a:pt x="25" y="165"/>
                      </a:lnTo>
                      <a:lnTo>
                        <a:pt x="25" y="164"/>
                      </a:lnTo>
                      <a:lnTo>
                        <a:pt x="24" y="163"/>
                      </a:lnTo>
                      <a:lnTo>
                        <a:pt x="22" y="166"/>
                      </a:lnTo>
                      <a:lnTo>
                        <a:pt x="21" y="167"/>
                      </a:lnTo>
                      <a:lnTo>
                        <a:pt x="20" y="167"/>
                      </a:lnTo>
                      <a:lnTo>
                        <a:pt x="20" y="166"/>
                      </a:lnTo>
                      <a:lnTo>
                        <a:pt x="21" y="165"/>
                      </a:lnTo>
                      <a:lnTo>
                        <a:pt x="21" y="164"/>
                      </a:lnTo>
                      <a:lnTo>
                        <a:pt x="21" y="162"/>
                      </a:lnTo>
                      <a:lnTo>
                        <a:pt x="22" y="161"/>
                      </a:lnTo>
                      <a:lnTo>
                        <a:pt x="14" y="161"/>
                      </a:lnTo>
                      <a:lnTo>
                        <a:pt x="14" y="160"/>
                      </a:lnTo>
                      <a:lnTo>
                        <a:pt x="14" y="159"/>
                      </a:lnTo>
                      <a:lnTo>
                        <a:pt x="14" y="158"/>
                      </a:lnTo>
                      <a:lnTo>
                        <a:pt x="13" y="157"/>
                      </a:lnTo>
                      <a:lnTo>
                        <a:pt x="8" y="157"/>
                      </a:lnTo>
                      <a:lnTo>
                        <a:pt x="11" y="154"/>
                      </a:lnTo>
                      <a:lnTo>
                        <a:pt x="9" y="152"/>
                      </a:lnTo>
                      <a:lnTo>
                        <a:pt x="9" y="151"/>
                      </a:lnTo>
                      <a:lnTo>
                        <a:pt x="8" y="151"/>
                      </a:lnTo>
                      <a:lnTo>
                        <a:pt x="8" y="150"/>
                      </a:lnTo>
                      <a:lnTo>
                        <a:pt x="8" y="149"/>
                      </a:lnTo>
                      <a:lnTo>
                        <a:pt x="8" y="147"/>
                      </a:lnTo>
                      <a:lnTo>
                        <a:pt x="7" y="147"/>
                      </a:lnTo>
                      <a:lnTo>
                        <a:pt x="6" y="147"/>
                      </a:lnTo>
                      <a:lnTo>
                        <a:pt x="5" y="146"/>
                      </a:lnTo>
                      <a:lnTo>
                        <a:pt x="4" y="146"/>
                      </a:lnTo>
                      <a:lnTo>
                        <a:pt x="3" y="146"/>
                      </a:lnTo>
                      <a:lnTo>
                        <a:pt x="2" y="146"/>
                      </a:lnTo>
                      <a:lnTo>
                        <a:pt x="3" y="145"/>
                      </a:lnTo>
                      <a:lnTo>
                        <a:pt x="4" y="144"/>
                      </a:lnTo>
                      <a:lnTo>
                        <a:pt x="5" y="144"/>
                      </a:lnTo>
                      <a:lnTo>
                        <a:pt x="6" y="143"/>
                      </a:lnTo>
                      <a:lnTo>
                        <a:pt x="8" y="146"/>
                      </a:lnTo>
                      <a:lnTo>
                        <a:pt x="7" y="145"/>
                      </a:lnTo>
                      <a:lnTo>
                        <a:pt x="6" y="144"/>
                      </a:lnTo>
                      <a:lnTo>
                        <a:pt x="5" y="143"/>
                      </a:lnTo>
                      <a:lnTo>
                        <a:pt x="4" y="142"/>
                      </a:lnTo>
                      <a:lnTo>
                        <a:pt x="3" y="141"/>
                      </a:lnTo>
                      <a:lnTo>
                        <a:pt x="2" y="140"/>
                      </a:lnTo>
                      <a:lnTo>
                        <a:pt x="1" y="140"/>
                      </a:lnTo>
                      <a:lnTo>
                        <a:pt x="1" y="139"/>
                      </a:lnTo>
                      <a:lnTo>
                        <a:pt x="2" y="139"/>
                      </a:lnTo>
                      <a:lnTo>
                        <a:pt x="3" y="138"/>
                      </a:lnTo>
                      <a:lnTo>
                        <a:pt x="4" y="137"/>
                      </a:lnTo>
                      <a:lnTo>
                        <a:pt x="5" y="137"/>
                      </a:lnTo>
                      <a:lnTo>
                        <a:pt x="5" y="136"/>
                      </a:lnTo>
                      <a:lnTo>
                        <a:pt x="6" y="136"/>
                      </a:lnTo>
                      <a:lnTo>
                        <a:pt x="5" y="136"/>
                      </a:lnTo>
                      <a:lnTo>
                        <a:pt x="4" y="136"/>
                      </a:lnTo>
                      <a:lnTo>
                        <a:pt x="4" y="135"/>
                      </a:lnTo>
                      <a:lnTo>
                        <a:pt x="3" y="135"/>
                      </a:lnTo>
                      <a:lnTo>
                        <a:pt x="2" y="134"/>
                      </a:lnTo>
                      <a:lnTo>
                        <a:pt x="1" y="134"/>
                      </a:lnTo>
                      <a:lnTo>
                        <a:pt x="0" y="134"/>
                      </a:lnTo>
                      <a:lnTo>
                        <a:pt x="1" y="133"/>
                      </a:lnTo>
                      <a:lnTo>
                        <a:pt x="2" y="132"/>
                      </a:lnTo>
                      <a:lnTo>
                        <a:pt x="3" y="132"/>
                      </a:lnTo>
                      <a:lnTo>
                        <a:pt x="4" y="133"/>
                      </a:lnTo>
                      <a:lnTo>
                        <a:pt x="6" y="135"/>
                      </a:lnTo>
                      <a:lnTo>
                        <a:pt x="9" y="137"/>
                      </a:lnTo>
                      <a:lnTo>
                        <a:pt x="13" y="140"/>
                      </a:lnTo>
                      <a:lnTo>
                        <a:pt x="16" y="143"/>
                      </a:lnTo>
                      <a:lnTo>
                        <a:pt x="19" y="146"/>
                      </a:lnTo>
                      <a:lnTo>
                        <a:pt x="21" y="148"/>
                      </a:lnTo>
                      <a:lnTo>
                        <a:pt x="21" y="149"/>
                      </a:lnTo>
                      <a:lnTo>
                        <a:pt x="22" y="149"/>
                      </a:lnTo>
                      <a:lnTo>
                        <a:pt x="23" y="149"/>
                      </a:lnTo>
                      <a:lnTo>
                        <a:pt x="24" y="150"/>
                      </a:lnTo>
                      <a:lnTo>
                        <a:pt x="26" y="151"/>
                      </a:lnTo>
                      <a:lnTo>
                        <a:pt x="28" y="152"/>
                      </a:lnTo>
                      <a:lnTo>
                        <a:pt x="30" y="153"/>
                      </a:lnTo>
                      <a:lnTo>
                        <a:pt x="32" y="155"/>
                      </a:lnTo>
                      <a:lnTo>
                        <a:pt x="34" y="156"/>
                      </a:lnTo>
                      <a:lnTo>
                        <a:pt x="36" y="157"/>
                      </a:lnTo>
                      <a:lnTo>
                        <a:pt x="39" y="158"/>
                      </a:lnTo>
                      <a:lnTo>
                        <a:pt x="41" y="159"/>
                      </a:lnTo>
                      <a:lnTo>
                        <a:pt x="42" y="159"/>
                      </a:lnTo>
                      <a:lnTo>
                        <a:pt x="44" y="160"/>
                      </a:lnTo>
                      <a:lnTo>
                        <a:pt x="45" y="160"/>
                      </a:lnTo>
                      <a:lnTo>
                        <a:pt x="46" y="159"/>
                      </a:lnTo>
                      <a:lnTo>
                        <a:pt x="46" y="158"/>
                      </a:lnTo>
                      <a:lnTo>
                        <a:pt x="46" y="159"/>
                      </a:lnTo>
                      <a:lnTo>
                        <a:pt x="48" y="161"/>
                      </a:lnTo>
                      <a:lnTo>
                        <a:pt x="50" y="163"/>
                      </a:lnTo>
                      <a:lnTo>
                        <a:pt x="53" y="165"/>
                      </a:lnTo>
                      <a:lnTo>
                        <a:pt x="56" y="166"/>
                      </a:lnTo>
                      <a:lnTo>
                        <a:pt x="58" y="165"/>
                      </a:lnTo>
                      <a:lnTo>
                        <a:pt x="59" y="162"/>
                      </a:lnTo>
                      <a:lnTo>
                        <a:pt x="59" y="155"/>
                      </a:lnTo>
                      <a:lnTo>
                        <a:pt x="60" y="155"/>
                      </a:lnTo>
                      <a:lnTo>
                        <a:pt x="61" y="155"/>
                      </a:lnTo>
                      <a:lnTo>
                        <a:pt x="63" y="155"/>
                      </a:lnTo>
                      <a:lnTo>
                        <a:pt x="65" y="155"/>
                      </a:lnTo>
                      <a:lnTo>
                        <a:pt x="67" y="155"/>
                      </a:lnTo>
                      <a:lnTo>
                        <a:pt x="70" y="155"/>
                      </a:lnTo>
                      <a:lnTo>
                        <a:pt x="72" y="156"/>
                      </a:lnTo>
                      <a:lnTo>
                        <a:pt x="75" y="156"/>
                      </a:lnTo>
                      <a:lnTo>
                        <a:pt x="77" y="156"/>
                      </a:lnTo>
                      <a:lnTo>
                        <a:pt x="79" y="156"/>
                      </a:lnTo>
                      <a:lnTo>
                        <a:pt x="81" y="157"/>
                      </a:lnTo>
                      <a:lnTo>
                        <a:pt x="82" y="157"/>
                      </a:lnTo>
                      <a:lnTo>
                        <a:pt x="83" y="157"/>
                      </a:lnTo>
                      <a:lnTo>
                        <a:pt x="84" y="157"/>
                      </a:lnTo>
                      <a:lnTo>
                        <a:pt x="83" y="157"/>
                      </a:lnTo>
                      <a:lnTo>
                        <a:pt x="83" y="156"/>
                      </a:lnTo>
                      <a:lnTo>
                        <a:pt x="84" y="155"/>
                      </a:lnTo>
                      <a:lnTo>
                        <a:pt x="86" y="153"/>
                      </a:lnTo>
                      <a:lnTo>
                        <a:pt x="88" y="151"/>
                      </a:lnTo>
                      <a:lnTo>
                        <a:pt x="89" y="149"/>
                      </a:lnTo>
                      <a:lnTo>
                        <a:pt x="91" y="148"/>
                      </a:lnTo>
                      <a:lnTo>
                        <a:pt x="93" y="146"/>
                      </a:lnTo>
                      <a:lnTo>
                        <a:pt x="94" y="144"/>
                      </a:lnTo>
                      <a:lnTo>
                        <a:pt x="96" y="142"/>
                      </a:lnTo>
                      <a:lnTo>
                        <a:pt x="97" y="141"/>
                      </a:lnTo>
                      <a:lnTo>
                        <a:pt x="99" y="140"/>
                      </a:lnTo>
                      <a:lnTo>
                        <a:pt x="100" y="138"/>
                      </a:lnTo>
                      <a:lnTo>
                        <a:pt x="102" y="137"/>
                      </a:lnTo>
                      <a:lnTo>
                        <a:pt x="103" y="137"/>
                      </a:lnTo>
                      <a:lnTo>
                        <a:pt x="104" y="136"/>
                      </a:lnTo>
                      <a:lnTo>
                        <a:pt x="105" y="136"/>
                      </a:lnTo>
                      <a:lnTo>
                        <a:pt x="107" y="136"/>
                      </a:lnTo>
                      <a:lnTo>
                        <a:pt x="108" y="136"/>
                      </a:lnTo>
                      <a:lnTo>
                        <a:pt x="107" y="136"/>
                      </a:lnTo>
                      <a:lnTo>
                        <a:pt x="106" y="135"/>
                      </a:lnTo>
                      <a:lnTo>
                        <a:pt x="103" y="133"/>
                      </a:lnTo>
                      <a:lnTo>
                        <a:pt x="100" y="131"/>
                      </a:lnTo>
                      <a:lnTo>
                        <a:pt x="96" y="129"/>
                      </a:lnTo>
                      <a:lnTo>
                        <a:pt x="92" y="126"/>
                      </a:lnTo>
                      <a:lnTo>
                        <a:pt x="88" y="124"/>
                      </a:lnTo>
                      <a:lnTo>
                        <a:pt x="84" y="121"/>
                      </a:lnTo>
                      <a:lnTo>
                        <a:pt x="81" y="119"/>
                      </a:lnTo>
                      <a:lnTo>
                        <a:pt x="78" y="116"/>
                      </a:lnTo>
                      <a:lnTo>
                        <a:pt x="75" y="115"/>
                      </a:lnTo>
                      <a:lnTo>
                        <a:pt x="74" y="113"/>
                      </a:lnTo>
                      <a:lnTo>
                        <a:pt x="75" y="113"/>
                      </a:lnTo>
                      <a:lnTo>
                        <a:pt x="77" y="113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7" y="117"/>
                      </a:lnTo>
                      <a:lnTo>
                        <a:pt x="89" y="119"/>
                      </a:lnTo>
                      <a:lnTo>
                        <a:pt x="91" y="120"/>
                      </a:lnTo>
                      <a:lnTo>
                        <a:pt x="93" y="121"/>
                      </a:lnTo>
                      <a:lnTo>
                        <a:pt x="95" y="122"/>
                      </a:lnTo>
                      <a:lnTo>
                        <a:pt x="96" y="123"/>
                      </a:lnTo>
                      <a:lnTo>
                        <a:pt x="98" y="124"/>
                      </a:lnTo>
                      <a:lnTo>
                        <a:pt x="99" y="125"/>
                      </a:lnTo>
                      <a:lnTo>
                        <a:pt x="101" y="126"/>
                      </a:lnTo>
                      <a:lnTo>
                        <a:pt x="102" y="127"/>
                      </a:lnTo>
                      <a:lnTo>
                        <a:pt x="104" y="128"/>
                      </a:lnTo>
                      <a:lnTo>
                        <a:pt x="105" y="129"/>
                      </a:lnTo>
                      <a:lnTo>
                        <a:pt x="107" y="129"/>
                      </a:lnTo>
                      <a:lnTo>
                        <a:pt x="108" y="130"/>
                      </a:lnTo>
                      <a:lnTo>
                        <a:pt x="110" y="130"/>
                      </a:lnTo>
                      <a:lnTo>
                        <a:pt x="112" y="130"/>
                      </a:lnTo>
                      <a:lnTo>
                        <a:pt x="114" y="131"/>
                      </a:lnTo>
                      <a:lnTo>
                        <a:pt x="116" y="131"/>
                      </a:lnTo>
                      <a:lnTo>
                        <a:pt x="118" y="132"/>
                      </a:lnTo>
                      <a:lnTo>
                        <a:pt x="120" y="132"/>
                      </a:lnTo>
                      <a:lnTo>
                        <a:pt x="123" y="132"/>
                      </a:lnTo>
                      <a:lnTo>
                        <a:pt x="125" y="132"/>
                      </a:lnTo>
                      <a:lnTo>
                        <a:pt x="127" y="133"/>
                      </a:lnTo>
                      <a:lnTo>
                        <a:pt x="129" y="133"/>
                      </a:lnTo>
                      <a:lnTo>
                        <a:pt x="132" y="132"/>
                      </a:lnTo>
                      <a:lnTo>
                        <a:pt x="134" y="132"/>
                      </a:lnTo>
                      <a:lnTo>
                        <a:pt x="136" y="132"/>
                      </a:lnTo>
                      <a:lnTo>
                        <a:pt x="138" y="131"/>
                      </a:lnTo>
                      <a:lnTo>
                        <a:pt x="141" y="130"/>
                      </a:lnTo>
                      <a:lnTo>
                        <a:pt x="143" y="129"/>
                      </a:lnTo>
                      <a:lnTo>
                        <a:pt x="147" y="127"/>
                      </a:lnTo>
                      <a:lnTo>
                        <a:pt x="150" y="125"/>
                      </a:lnTo>
                      <a:lnTo>
                        <a:pt x="153" y="122"/>
                      </a:lnTo>
                      <a:lnTo>
                        <a:pt x="156" y="119"/>
                      </a:lnTo>
                      <a:lnTo>
                        <a:pt x="158" y="116"/>
                      </a:lnTo>
                      <a:lnTo>
                        <a:pt x="161" y="113"/>
                      </a:lnTo>
                      <a:lnTo>
                        <a:pt x="163" y="110"/>
                      </a:lnTo>
                      <a:lnTo>
                        <a:pt x="165" y="107"/>
                      </a:lnTo>
                      <a:lnTo>
                        <a:pt x="167" y="104"/>
                      </a:lnTo>
                      <a:lnTo>
                        <a:pt x="169" y="101"/>
                      </a:lnTo>
                      <a:lnTo>
                        <a:pt x="171" y="98"/>
                      </a:lnTo>
                      <a:lnTo>
                        <a:pt x="174" y="95"/>
                      </a:lnTo>
                      <a:lnTo>
                        <a:pt x="176" y="93"/>
                      </a:lnTo>
                      <a:lnTo>
                        <a:pt x="179" y="90"/>
                      </a:lnTo>
                      <a:lnTo>
                        <a:pt x="183" y="88"/>
                      </a:lnTo>
                      <a:lnTo>
                        <a:pt x="186" y="85"/>
                      </a:lnTo>
                      <a:lnTo>
                        <a:pt x="190" y="83"/>
                      </a:lnTo>
                      <a:lnTo>
                        <a:pt x="193" y="81"/>
                      </a:lnTo>
                      <a:lnTo>
                        <a:pt x="197" y="78"/>
                      </a:lnTo>
                      <a:lnTo>
                        <a:pt x="200" y="76"/>
                      </a:lnTo>
                      <a:lnTo>
                        <a:pt x="203" y="73"/>
                      </a:lnTo>
                      <a:lnTo>
                        <a:pt x="206" y="70"/>
                      </a:lnTo>
                      <a:lnTo>
                        <a:pt x="209" y="67"/>
                      </a:lnTo>
                      <a:lnTo>
                        <a:pt x="212" y="64"/>
                      </a:lnTo>
                      <a:lnTo>
                        <a:pt x="215" y="62"/>
                      </a:lnTo>
                      <a:lnTo>
                        <a:pt x="217" y="59"/>
                      </a:lnTo>
                      <a:lnTo>
                        <a:pt x="220" y="57"/>
                      </a:lnTo>
                      <a:lnTo>
                        <a:pt x="222" y="55"/>
                      </a:lnTo>
                      <a:lnTo>
                        <a:pt x="224" y="54"/>
                      </a:lnTo>
                      <a:lnTo>
                        <a:pt x="226" y="53"/>
                      </a:lnTo>
                      <a:lnTo>
                        <a:pt x="228" y="52"/>
                      </a:lnTo>
                      <a:lnTo>
                        <a:pt x="229" y="5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6" name="Freeform 1065"/>
                <p:cNvSpPr>
                  <a:spLocks/>
                </p:cNvSpPr>
                <p:nvPr/>
              </p:nvSpPr>
              <p:spPr bwMode="auto">
                <a:xfrm>
                  <a:off x="1227" y="2320"/>
                  <a:ext cx="78" cy="95"/>
                </a:xfrm>
                <a:custGeom>
                  <a:avLst/>
                  <a:gdLst/>
                  <a:ahLst/>
                  <a:cxnLst>
                    <a:cxn ang="0">
                      <a:pos x="70" y="24"/>
                    </a:cxn>
                    <a:cxn ang="0">
                      <a:pos x="65" y="28"/>
                    </a:cxn>
                    <a:cxn ang="0">
                      <a:pos x="64" y="33"/>
                    </a:cxn>
                    <a:cxn ang="0">
                      <a:pos x="61" y="35"/>
                    </a:cxn>
                    <a:cxn ang="0">
                      <a:pos x="58" y="33"/>
                    </a:cxn>
                    <a:cxn ang="0">
                      <a:pos x="52" y="34"/>
                    </a:cxn>
                    <a:cxn ang="0">
                      <a:pos x="57" y="43"/>
                    </a:cxn>
                    <a:cxn ang="0">
                      <a:pos x="67" y="47"/>
                    </a:cxn>
                    <a:cxn ang="0">
                      <a:pos x="65" y="43"/>
                    </a:cxn>
                    <a:cxn ang="0">
                      <a:pos x="72" y="39"/>
                    </a:cxn>
                    <a:cxn ang="0">
                      <a:pos x="71" y="33"/>
                    </a:cxn>
                    <a:cxn ang="0">
                      <a:pos x="42" y="40"/>
                    </a:cxn>
                    <a:cxn ang="0">
                      <a:pos x="40" y="43"/>
                    </a:cxn>
                    <a:cxn ang="0">
                      <a:pos x="36" y="39"/>
                    </a:cxn>
                    <a:cxn ang="0">
                      <a:pos x="38" y="48"/>
                    </a:cxn>
                    <a:cxn ang="0">
                      <a:pos x="36" y="50"/>
                    </a:cxn>
                    <a:cxn ang="0">
                      <a:pos x="35" y="57"/>
                    </a:cxn>
                    <a:cxn ang="0">
                      <a:pos x="27" y="51"/>
                    </a:cxn>
                    <a:cxn ang="0">
                      <a:pos x="28" y="55"/>
                    </a:cxn>
                    <a:cxn ang="0">
                      <a:pos x="22" y="56"/>
                    </a:cxn>
                    <a:cxn ang="0">
                      <a:pos x="8" y="57"/>
                    </a:cxn>
                    <a:cxn ang="0">
                      <a:pos x="24" y="62"/>
                    </a:cxn>
                    <a:cxn ang="0">
                      <a:pos x="7" y="63"/>
                    </a:cxn>
                    <a:cxn ang="0">
                      <a:pos x="22" y="63"/>
                    </a:cxn>
                    <a:cxn ang="0">
                      <a:pos x="15" y="65"/>
                    </a:cxn>
                    <a:cxn ang="0">
                      <a:pos x="9" y="64"/>
                    </a:cxn>
                    <a:cxn ang="0">
                      <a:pos x="26" y="67"/>
                    </a:cxn>
                    <a:cxn ang="0">
                      <a:pos x="29" y="69"/>
                    </a:cxn>
                    <a:cxn ang="0">
                      <a:pos x="10" y="71"/>
                    </a:cxn>
                    <a:cxn ang="0">
                      <a:pos x="21" y="74"/>
                    </a:cxn>
                    <a:cxn ang="0">
                      <a:pos x="19" y="75"/>
                    </a:cxn>
                    <a:cxn ang="0">
                      <a:pos x="30" y="73"/>
                    </a:cxn>
                    <a:cxn ang="0">
                      <a:pos x="28" y="79"/>
                    </a:cxn>
                    <a:cxn ang="0">
                      <a:pos x="32" y="83"/>
                    </a:cxn>
                    <a:cxn ang="0">
                      <a:pos x="33" y="86"/>
                    </a:cxn>
                    <a:cxn ang="0">
                      <a:pos x="36" y="82"/>
                    </a:cxn>
                    <a:cxn ang="0">
                      <a:pos x="37" y="76"/>
                    </a:cxn>
                    <a:cxn ang="0">
                      <a:pos x="38" y="71"/>
                    </a:cxn>
                    <a:cxn ang="0">
                      <a:pos x="37" y="63"/>
                    </a:cxn>
                    <a:cxn ang="0">
                      <a:pos x="39" y="65"/>
                    </a:cxn>
                    <a:cxn ang="0">
                      <a:pos x="42" y="63"/>
                    </a:cxn>
                    <a:cxn ang="0">
                      <a:pos x="43" y="54"/>
                    </a:cxn>
                    <a:cxn ang="0">
                      <a:pos x="49" y="77"/>
                    </a:cxn>
                    <a:cxn ang="0">
                      <a:pos x="52" y="59"/>
                    </a:cxn>
                    <a:cxn ang="0">
                      <a:pos x="51" y="51"/>
                    </a:cxn>
                    <a:cxn ang="0">
                      <a:pos x="55" y="24"/>
                    </a:cxn>
                    <a:cxn ang="0">
                      <a:pos x="49" y="17"/>
                    </a:cxn>
                    <a:cxn ang="0">
                      <a:pos x="42" y="8"/>
                    </a:cxn>
                    <a:cxn ang="0">
                      <a:pos x="34" y="1"/>
                    </a:cxn>
                    <a:cxn ang="0">
                      <a:pos x="36" y="6"/>
                    </a:cxn>
                    <a:cxn ang="0">
                      <a:pos x="31" y="10"/>
                    </a:cxn>
                    <a:cxn ang="0">
                      <a:pos x="30" y="12"/>
                    </a:cxn>
                    <a:cxn ang="0">
                      <a:pos x="48" y="18"/>
                    </a:cxn>
                    <a:cxn ang="0">
                      <a:pos x="44" y="20"/>
                    </a:cxn>
                    <a:cxn ang="0">
                      <a:pos x="37" y="23"/>
                    </a:cxn>
                    <a:cxn ang="0">
                      <a:pos x="48" y="25"/>
                    </a:cxn>
                    <a:cxn ang="0">
                      <a:pos x="43" y="41"/>
                    </a:cxn>
                    <a:cxn ang="0">
                      <a:pos x="48" y="33"/>
                    </a:cxn>
                    <a:cxn ang="0">
                      <a:pos x="51" y="37"/>
                    </a:cxn>
                    <a:cxn ang="0">
                      <a:pos x="49" y="41"/>
                    </a:cxn>
                    <a:cxn ang="0">
                      <a:pos x="56" y="36"/>
                    </a:cxn>
                  </a:cxnLst>
                  <a:rect l="0" t="0" r="r" b="b"/>
                  <a:pathLst>
                    <a:path w="78" h="95">
                      <a:moveTo>
                        <a:pt x="70" y="30"/>
                      </a:moveTo>
                      <a:lnTo>
                        <a:pt x="70" y="29"/>
                      </a:lnTo>
                      <a:lnTo>
                        <a:pt x="70" y="28"/>
                      </a:lnTo>
                      <a:lnTo>
                        <a:pt x="71" y="27"/>
                      </a:lnTo>
                      <a:lnTo>
                        <a:pt x="71" y="26"/>
                      </a:lnTo>
                      <a:lnTo>
                        <a:pt x="72" y="25"/>
                      </a:lnTo>
                      <a:lnTo>
                        <a:pt x="73" y="24"/>
                      </a:lnTo>
                      <a:lnTo>
                        <a:pt x="74" y="24"/>
                      </a:lnTo>
                      <a:lnTo>
                        <a:pt x="73" y="24"/>
                      </a:lnTo>
                      <a:lnTo>
                        <a:pt x="72" y="25"/>
                      </a:lnTo>
                      <a:lnTo>
                        <a:pt x="71" y="26"/>
                      </a:lnTo>
                      <a:lnTo>
                        <a:pt x="70" y="27"/>
                      </a:lnTo>
                      <a:lnTo>
                        <a:pt x="70" y="28"/>
                      </a:lnTo>
                      <a:lnTo>
                        <a:pt x="69" y="29"/>
                      </a:lnTo>
                      <a:lnTo>
                        <a:pt x="69" y="30"/>
                      </a:lnTo>
                      <a:lnTo>
                        <a:pt x="69" y="28"/>
                      </a:lnTo>
                      <a:lnTo>
                        <a:pt x="69" y="27"/>
                      </a:lnTo>
                      <a:lnTo>
                        <a:pt x="69" y="25"/>
                      </a:lnTo>
                      <a:lnTo>
                        <a:pt x="70" y="24"/>
                      </a:lnTo>
                      <a:lnTo>
                        <a:pt x="70" y="23"/>
                      </a:lnTo>
                      <a:lnTo>
                        <a:pt x="71" y="22"/>
                      </a:lnTo>
                      <a:lnTo>
                        <a:pt x="71" y="21"/>
                      </a:lnTo>
                      <a:lnTo>
                        <a:pt x="72" y="20"/>
                      </a:lnTo>
                      <a:lnTo>
                        <a:pt x="71" y="21"/>
                      </a:lnTo>
                      <a:lnTo>
                        <a:pt x="71" y="23"/>
                      </a:lnTo>
                      <a:lnTo>
                        <a:pt x="71" y="24"/>
                      </a:lnTo>
                      <a:lnTo>
                        <a:pt x="70" y="24"/>
                      </a:lnTo>
                      <a:lnTo>
                        <a:pt x="69" y="25"/>
                      </a:lnTo>
                      <a:lnTo>
                        <a:pt x="69" y="26"/>
                      </a:lnTo>
                      <a:lnTo>
                        <a:pt x="68" y="28"/>
                      </a:lnTo>
                      <a:lnTo>
                        <a:pt x="68" y="30"/>
                      </a:lnTo>
                      <a:lnTo>
                        <a:pt x="68" y="29"/>
                      </a:lnTo>
                      <a:lnTo>
                        <a:pt x="67" y="29"/>
                      </a:lnTo>
                      <a:lnTo>
                        <a:pt x="67" y="28"/>
                      </a:lnTo>
                      <a:lnTo>
                        <a:pt x="67" y="27"/>
                      </a:lnTo>
                      <a:lnTo>
                        <a:pt x="67" y="28"/>
                      </a:lnTo>
                      <a:lnTo>
                        <a:pt x="66" y="28"/>
                      </a:lnTo>
                      <a:lnTo>
                        <a:pt x="65" y="28"/>
                      </a:lnTo>
                      <a:lnTo>
                        <a:pt x="65" y="27"/>
                      </a:lnTo>
                      <a:lnTo>
                        <a:pt x="64" y="26"/>
                      </a:lnTo>
                      <a:lnTo>
                        <a:pt x="64" y="24"/>
                      </a:lnTo>
                      <a:lnTo>
                        <a:pt x="64" y="22"/>
                      </a:lnTo>
                      <a:lnTo>
                        <a:pt x="64" y="20"/>
                      </a:lnTo>
                      <a:lnTo>
                        <a:pt x="64" y="19"/>
                      </a:lnTo>
                      <a:lnTo>
                        <a:pt x="64" y="18"/>
                      </a:lnTo>
                      <a:lnTo>
                        <a:pt x="64" y="20"/>
                      </a:lnTo>
                      <a:lnTo>
                        <a:pt x="64" y="22"/>
                      </a:lnTo>
                      <a:lnTo>
                        <a:pt x="64" y="24"/>
                      </a:lnTo>
                      <a:lnTo>
                        <a:pt x="64" y="25"/>
                      </a:lnTo>
                      <a:lnTo>
                        <a:pt x="64" y="27"/>
                      </a:lnTo>
                      <a:lnTo>
                        <a:pt x="64" y="29"/>
                      </a:lnTo>
                      <a:lnTo>
                        <a:pt x="64" y="31"/>
                      </a:lnTo>
                      <a:lnTo>
                        <a:pt x="65" y="33"/>
                      </a:lnTo>
                      <a:lnTo>
                        <a:pt x="64" y="32"/>
                      </a:lnTo>
                      <a:lnTo>
                        <a:pt x="63" y="31"/>
                      </a:lnTo>
                      <a:lnTo>
                        <a:pt x="63" y="32"/>
                      </a:lnTo>
                      <a:lnTo>
                        <a:pt x="64" y="33"/>
                      </a:lnTo>
                      <a:lnTo>
                        <a:pt x="63" y="33"/>
                      </a:lnTo>
                      <a:lnTo>
                        <a:pt x="63" y="32"/>
                      </a:lnTo>
                      <a:lnTo>
                        <a:pt x="63" y="33"/>
                      </a:lnTo>
                      <a:lnTo>
                        <a:pt x="63" y="34"/>
                      </a:lnTo>
                      <a:lnTo>
                        <a:pt x="62" y="33"/>
                      </a:lnTo>
                      <a:lnTo>
                        <a:pt x="61" y="32"/>
                      </a:lnTo>
                      <a:lnTo>
                        <a:pt x="60" y="31"/>
                      </a:lnTo>
                      <a:lnTo>
                        <a:pt x="60" y="30"/>
                      </a:lnTo>
                      <a:lnTo>
                        <a:pt x="59" y="29"/>
                      </a:lnTo>
                      <a:lnTo>
                        <a:pt x="59" y="28"/>
                      </a:lnTo>
                      <a:lnTo>
                        <a:pt x="59" y="26"/>
                      </a:lnTo>
                      <a:lnTo>
                        <a:pt x="58" y="25"/>
                      </a:lnTo>
                      <a:lnTo>
                        <a:pt x="59" y="26"/>
                      </a:lnTo>
                      <a:lnTo>
                        <a:pt x="59" y="28"/>
                      </a:lnTo>
                      <a:lnTo>
                        <a:pt x="60" y="30"/>
                      </a:lnTo>
                      <a:lnTo>
                        <a:pt x="60" y="31"/>
                      </a:lnTo>
                      <a:lnTo>
                        <a:pt x="61" y="33"/>
                      </a:lnTo>
                      <a:lnTo>
                        <a:pt x="61" y="34"/>
                      </a:lnTo>
                      <a:lnTo>
                        <a:pt x="61" y="35"/>
                      </a:lnTo>
                      <a:lnTo>
                        <a:pt x="60" y="33"/>
                      </a:lnTo>
                      <a:lnTo>
                        <a:pt x="58" y="31"/>
                      </a:lnTo>
                      <a:lnTo>
                        <a:pt x="58" y="29"/>
                      </a:lnTo>
                      <a:lnTo>
                        <a:pt x="57" y="27"/>
                      </a:lnTo>
                      <a:lnTo>
                        <a:pt x="55" y="25"/>
                      </a:lnTo>
                      <a:lnTo>
                        <a:pt x="54" y="24"/>
                      </a:lnTo>
                      <a:lnTo>
                        <a:pt x="52" y="24"/>
                      </a:lnTo>
                      <a:lnTo>
                        <a:pt x="49" y="24"/>
                      </a:lnTo>
                      <a:lnTo>
                        <a:pt x="50" y="24"/>
                      </a:lnTo>
                      <a:lnTo>
                        <a:pt x="51" y="24"/>
                      </a:lnTo>
                      <a:lnTo>
                        <a:pt x="52" y="25"/>
                      </a:lnTo>
                      <a:lnTo>
                        <a:pt x="53" y="25"/>
                      </a:lnTo>
                      <a:lnTo>
                        <a:pt x="54" y="26"/>
                      </a:lnTo>
                      <a:lnTo>
                        <a:pt x="55" y="27"/>
                      </a:lnTo>
                      <a:lnTo>
                        <a:pt x="55" y="28"/>
                      </a:lnTo>
                      <a:lnTo>
                        <a:pt x="56" y="29"/>
                      </a:lnTo>
                      <a:lnTo>
                        <a:pt x="57" y="30"/>
                      </a:lnTo>
                      <a:lnTo>
                        <a:pt x="58" y="31"/>
                      </a:lnTo>
                      <a:lnTo>
                        <a:pt x="58" y="33"/>
                      </a:lnTo>
                      <a:lnTo>
                        <a:pt x="58" y="34"/>
                      </a:lnTo>
                      <a:lnTo>
                        <a:pt x="59" y="35"/>
                      </a:lnTo>
                      <a:lnTo>
                        <a:pt x="59" y="36"/>
                      </a:lnTo>
                      <a:lnTo>
                        <a:pt x="58" y="36"/>
                      </a:lnTo>
                      <a:lnTo>
                        <a:pt x="58" y="35"/>
                      </a:lnTo>
                      <a:lnTo>
                        <a:pt x="58" y="34"/>
                      </a:lnTo>
                      <a:lnTo>
                        <a:pt x="57" y="34"/>
                      </a:lnTo>
                      <a:lnTo>
                        <a:pt x="58" y="35"/>
                      </a:lnTo>
                      <a:lnTo>
                        <a:pt x="58" y="36"/>
                      </a:lnTo>
                      <a:lnTo>
                        <a:pt x="57" y="36"/>
                      </a:lnTo>
                      <a:lnTo>
                        <a:pt x="56" y="36"/>
                      </a:lnTo>
                      <a:lnTo>
                        <a:pt x="57" y="36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54" y="37"/>
                      </a:lnTo>
                      <a:lnTo>
                        <a:pt x="54" y="36"/>
                      </a:lnTo>
                      <a:lnTo>
                        <a:pt x="53" y="36"/>
                      </a:lnTo>
                      <a:lnTo>
                        <a:pt x="52" y="35"/>
                      </a:lnTo>
                      <a:lnTo>
                        <a:pt x="52" y="34"/>
                      </a:lnTo>
                      <a:lnTo>
                        <a:pt x="51" y="33"/>
                      </a:lnTo>
                      <a:lnTo>
                        <a:pt x="51" y="32"/>
                      </a:lnTo>
                      <a:lnTo>
                        <a:pt x="56" y="38"/>
                      </a:lnTo>
                      <a:lnTo>
                        <a:pt x="55" y="38"/>
                      </a:lnTo>
                      <a:lnTo>
                        <a:pt x="54" y="38"/>
                      </a:lnTo>
                      <a:lnTo>
                        <a:pt x="53" y="38"/>
                      </a:lnTo>
                      <a:lnTo>
                        <a:pt x="54" y="39"/>
                      </a:lnTo>
                      <a:lnTo>
                        <a:pt x="55" y="39"/>
                      </a:lnTo>
                      <a:lnTo>
                        <a:pt x="55" y="41"/>
                      </a:lnTo>
                      <a:lnTo>
                        <a:pt x="56" y="42"/>
                      </a:lnTo>
                      <a:lnTo>
                        <a:pt x="57" y="44"/>
                      </a:lnTo>
                      <a:lnTo>
                        <a:pt x="57" y="45"/>
                      </a:lnTo>
                      <a:lnTo>
                        <a:pt x="58" y="47"/>
                      </a:lnTo>
                      <a:lnTo>
                        <a:pt x="58" y="48"/>
                      </a:lnTo>
                      <a:lnTo>
                        <a:pt x="58" y="47"/>
                      </a:lnTo>
                      <a:lnTo>
                        <a:pt x="57" y="46"/>
                      </a:lnTo>
                      <a:lnTo>
                        <a:pt x="57" y="45"/>
                      </a:lnTo>
                      <a:lnTo>
                        <a:pt x="57" y="44"/>
                      </a:lnTo>
                      <a:lnTo>
                        <a:pt x="57" y="43"/>
                      </a:lnTo>
                      <a:lnTo>
                        <a:pt x="57" y="42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3"/>
                      </a:lnTo>
                      <a:lnTo>
                        <a:pt x="58" y="42"/>
                      </a:lnTo>
                      <a:lnTo>
                        <a:pt x="58" y="41"/>
                      </a:lnTo>
                      <a:lnTo>
                        <a:pt x="58" y="40"/>
                      </a:lnTo>
                      <a:lnTo>
                        <a:pt x="58" y="41"/>
                      </a:lnTo>
                      <a:lnTo>
                        <a:pt x="58" y="40"/>
                      </a:lnTo>
                      <a:lnTo>
                        <a:pt x="59" y="41"/>
                      </a:lnTo>
                      <a:lnTo>
                        <a:pt x="60" y="43"/>
                      </a:lnTo>
                      <a:lnTo>
                        <a:pt x="61" y="44"/>
                      </a:lnTo>
                      <a:lnTo>
                        <a:pt x="62" y="45"/>
                      </a:lnTo>
                      <a:lnTo>
                        <a:pt x="64" y="45"/>
                      </a:lnTo>
                      <a:lnTo>
                        <a:pt x="65" y="46"/>
                      </a:lnTo>
                      <a:lnTo>
                        <a:pt x="66" y="46"/>
                      </a:lnTo>
                      <a:lnTo>
                        <a:pt x="67" y="47"/>
                      </a:lnTo>
                      <a:lnTo>
                        <a:pt x="69" y="48"/>
                      </a:lnTo>
                      <a:lnTo>
                        <a:pt x="67" y="47"/>
                      </a:lnTo>
                      <a:lnTo>
                        <a:pt x="66" y="46"/>
                      </a:lnTo>
                      <a:lnTo>
                        <a:pt x="65" y="45"/>
                      </a:lnTo>
                      <a:lnTo>
                        <a:pt x="63" y="44"/>
                      </a:lnTo>
                      <a:lnTo>
                        <a:pt x="62" y="43"/>
                      </a:lnTo>
                      <a:lnTo>
                        <a:pt x="61" y="42"/>
                      </a:lnTo>
                      <a:lnTo>
                        <a:pt x="61" y="40"/>
                      </a:lnTo>
                      <a:lnTo>
                        <a:pt x="60" y="39"/>
                      </a:lnTo>
                      <a:lnTo>
                        <a:pt x="61" y="38"/>
                      </a:lnTo>
                      <a:lnTo>
                        <a:pt x="61" y="39"/>
                      </a:lnTo>
                      <a:lnTo>
                        <a:pt x="62" y="39"/>
                      </a:lnTo>
                      <a:lnTo>
                        <a:pt x="63" y="39"/>
                      </a:lnTo>
                      <a:lnTo>
                        <a:pt x="63" y="40"/>
                      </a:lnTo>
                      <a:lnTo>
                        <a:pt x="62" y="39"/>
                      </a:lnTo>
                      <a:lnTo>
                        <a:pt x="63" y="38"/>
                      </a:lnTo>
                      <a:lnTo>
                        <a:pt x="63" y="39"/>
                      </a:lnTo>
                      <a:lnTo>
                        <a:pt x="64" y="39"/>
                      </a:lnTo>
                      <a:lnTo>
                        <a:pt x="64" y="40"/>
                      </a:lnTo>
                      <a:lnTo>
                        <a:pt x="64" y="42"/>
                      </a:lnTo>
                      <a:lnTo>
                        <a:pt x="65" y="43"/>
                      </a:lnTo>
                      <a:lnTo>
                        <a:pt x="64" y="43"/>
                      </a:lnTo>
                      <a:lnTo>
                        <a:pt x="65" y="42"/>
                      </a:lnTo>
                      <a:lnTo>
                        <a:pt x="65" y="41"/>
                      </a:lnTo>
                      <a:lnTo>
                        <a:pt x="65" y="40"/>
                      </a:lnTo>
                      <a:lnTo>
                        <a:pt x="65" y="39"/>
                      </a:lnTo>
                      <a:lnTo>
                        <a:pt x="65" y="38"/>
                      </a:lnTo>
                      <a:lnTo>
                        <a:pt x="64" y="38"/>
                      </a:lnTo>
                      <a:lnTo>
                        <a:pt x="65" y="38"/>
                      </a:lnTo>
                      <a:lnTo>
                        <a:pt x="65" y="39"/>
                      </a:lnTo>
                      <a:lnTo>
                        <a:pt x="66" y="39"/>
                      </a:lnTo>
                      <a:lnTo>
                        <a:pt x="66" y="38"/>
                      </a:lnTo>
                      <a:lnTo>
                        <a:pt x="67" y="39"/>
                      </a:lnTo>
                      <a:lnTo>
                        <a:pt x="68" y="39"/>
                      </a:lnTo>
                      <a:lnTo>
                        <a:pt x="69" y="39"/>
                      </a:lnTo>
                      <a:lnTo>
                        <a:pt x="71" y="39"/>
                      </a:lnTo>
                      <a:lnTo>
                        <a:pt x="71" y="40"/>
                      </a:lnTo>
                      <a:lnTo>
                        <a:pt x="72" y="40"/>
                      </a:lnTo>
                      <a:lnTo>
                        <a:pt x="73" y="40"/>
                      </a:lnTo>
                      <a:lnTo>
                        <a:pt x="72" y="39"/>
                      </a:lnTo>
                      <a:lnTo>
                        <a:pt x="71" y="39"/>
                      </a:lnTo>
                      <a:lnTo>
                        <a:pt x="70" y="38"/>
                      </a:lnTo>
                      <a:lnTo>
                        <a:pt x="71" y="38"/>
                      </a:lnTo>
                      <a:lnTo>
                        <a:pt x="72" y="38"/>
                      </a:lnTo>
                      <a:lnTo>
                        <a:pt x="73" y="38"/>
                      </a:lnTo>
                      <a:lnTo>
                        <a:pt x="74" y="39"/>
                      </a:lnTo>
                      <a:lnTo>
                        <a:pt x="75" y="39"/>
                      </a:lnTo>
                      <a:lnTo>
                        <a:pt x="76" y="39"/>
                      </a:lnTo>
                      <a:lnTo>
                        <a:pt x="77" y="39"/>
                      </a:lnTo>
                      <a:lnTo>
                        <a:pt x="77" y="38"/>
                      </a:lnTo>
                      <a:lnTo>
                        <a:pt x="77" y="37"/>
                      </a:lnTo>
                      <a:lnTo>
                        <a:pt x="76" y="37"/>
                      </a:lnTo>
                      <a:lnTo>
                        <a:pt x="74" y="37"/>
                      </a:lnTo>
                      <a:lnTo>
                        <a:pt x="73" y="36"/>
                      </a:lnTo>
                      <a:lnTo>
                        <a:pt x="72" y="36"/>
                      </a:lnTo>
                      <a:lnTo>
                        <a:pt x="71" y="35"/>
                      </a:lnTo>
                      <a:lnTo>
                        <a:pt x="71" y="34"/>
                      </a:lnTo>
                      <a:lnTo>
                        <a:pt x="70" y="33"/>
                      </a:lnTo>
                      <a:lnTo>
                        <a:pt x="71" y="33"/>
                      </a:lnTo>
                      <a:lnTo>
                        <a:pt x="71" y="34"/>
                      </a:lnTo>
                      <a:lnTo>
                        <a:pt x="71" y="35"/>
                      </a:lnTo>
                      <a:lnTo>
                        <a:pt x="71" y="34"/>
                      </a:lnTo>
                      <a:lnTo>
                        <a:pt x="71" y="33"/>
                      </a:lnTo>
                      <a:lnTo>
                        <a:pt x="72" y="32"/>
                      </a:lnTo>
                      <a:lnTo>
                        <a:pt x="71" y="32"/>
                      </a:lnTo>
                      <a:lnTo>
                        <a:pt x="70" y="32"/>
                      </a:lnTo>
                      <a:lnTo>
                        <a:pt x="71" y="31"/>
                      </a:lnTo>
                      <a:lnTo>
                        <a:pt x="71" y="30"/>
                      </a:lnTo>
                      <a:lnTo>
                        <a:pt x="70" y="30"/>
                      </a:lnTo>
                      <a:lnTo>
                        <a:pt x="51" y="48"/>
                      </a:lnTo>
                      <a:lnTo>
                        <a:pt x="49" y="48"/>
                      </a:lnTo>
                      <a:lnTo>
                        <a:pt x="48" y="47"/>
                      </a:lnTo>
                      <a:lnTo>
                        <a:pt x="46" y="46"/>
                      </a:lnTo>
                      <a:lnTo>
                        <a:pt x="45" y="45"/>
                      </a:lnTo>
                      <a:lnTo>
                        <a:pt x="45" y="44"/>
                      </a:lnTo>
                      <a:lnTo>
                        <a:pt x="44" y="43"/>
                      </a:lnTo>
                      <a:lnTo>
                        <a:pt x="43" y="42"/>
                      </a:lnTo>
                      <a:lnTo>
                        <a:pt x="42" y="40"/>
                      </a:lnTo>
                      <a:lnTo>
                        <a:pt x="42" y="41"/>
                      </a:lnTo>
                      <a:lnTo>
                        <a:pt x="43" y="42"/>
                      </a:lnTo>
                      <a:lnTo>
                        <a:pt x="43" y="43"/>
                      </a:lnTo>
                      <a:lnTo>
                        <a:pt x="44" y="44"/>
                      </a:lnTo>
                      <a:lnTo>
                        <a:pt x="44" y="45"/>
                      </a:lnTo>
                      <a:lnTo>
                        <a:pt x="45" y="45"/>
                      </a:lnTo>
                      <a:lnTo>
                        <a:pt x="45" y="46"/>
                      </a:lnTo>
                      <a:lnTo>
                        <a:pt x="45" y="47"/>
                      </a:lnTo>
                      <a:lnTo>
                        <a:pt x="45" y="46"/>
                      </a:lnTo>
                      <a:lnTo>
                        <a:pt x="44" y="46"/>
                      </a:lnTo>
                      <a:lnTo>
                        <a:pt x="44" y="45"/>
                      </a:lnTo>
                      <a:lnTo>
                        <a:pt x="44" y="46"/>
                      </a:lnTo>
                      <a:lnTo>
                        <a:pt x="45" y="47"/>
                      </a:lnTo>
                      <a:lnTo>
                        <a:pt x="45" y="48"/>
                      </a:lnTo>
                      <a:lnTo>
                        <a:pt x="44" y="48"/>
                      </a:lnTo>
                      <a:lnTo>
                        <a:pt x="43" y="47"/>
                      </a:lnTo>
                      <a:lnTo>
                        <a:pt x="42" y="45"/>
                      </a:lnTo>
                      <a:lnTo>
                        <a:pt x="41" y="44"/>
                      </a:lnTo>
                      <a:lnTo>
                        <a:pt x="40" y="43"/>
                      </a:lnTo>
                      <a:lnTo>
                        <a:pt x="40" y="41"/>
                      </a:lnTo>
                      <a:lnTo>
                        <a:pt x="39" y="40"/>
                      </a:lnTo>
                      <a:lnTo>
                        <a:pt x="39" y="39"/>
                      </a:lnTo>
                      <a:lnTo>
                        <a:pt x="40" y="40"/>
                      </a:lnTo>
                      <a:lnTo>
                        <a:pt x="40" y="41"/>
                      </a:lnTo>
                      <a:lnTo>
                        <a:pt x="40" y="42"/>
                      </a:lnTo>
                      <a:lnTo>
                        <a:pt x="41" y="43"/>
                      </a:lnTo>
                      <a:lnTo>
                        <a:pt x="41" y="45"/>
                      </a:lnTo>
                      <a:lnTo>
                        <a:pt x="41" y="46"/>
                      </a:lnTo>
                      <a:lnTo>
                        <a:pt x="41" y="47"/>
                      </a:lnTo>
                      <a:lnTo>
                        <a:pt x="40" y="46"/>
                      </a:lnTo>
                      <a:lnTo>
                        <a:pt x="40" y="44"/>
                      </a:lnTo>
                      <a:lnTo>
                        <a:pt x="39" y="43"/>
                      </a:lnTo>
                      <a:lnTo>
                        <a:pt x="38" y="42"/>
                      </a:lnTo>
                      <a:lnTo>
                        <a:pt x="38" y="40"/>
                      </a:lnTo>
                      <a:lnTo>
                        <a:pt x="37" y="39"/>
                      </a:lnTo>
                      <a:lnTo>
                        <a:pt x="36" y="39"/>
                      </a:lnTo>
                      <a:lnTo>
                        <a:pt x="36" y="38"/>
                      </a:lnTo>
                      <a:lnTo>
                        <a:pt x="36" y="39"/>
                      </a:lnTo>
                      <a:lnTo>
                        <a:pt x="37" y="40"/>
                      </a:lnTo>
                      <a:lnTo>
                        <a:pt x="38" y="41"/>
                      </a:lnTo>
                      <a:lnTo>
                        <a:pt x="38" y="43"/>
                      </a:lnTo>
                      <a:lnTo>
                        <a:pt x="39" y="44"/>
                      </a:lnTo>
                      <a:lnTo>
                        <a:pt x="39" y="45"/>
                      </a:lnTo>
                      <a:lnTo>
                        <a:pt x="40" y="47"/>
                      </a:lnTo>
                      <a:lnTo>
                        <a:pt x="40" y="48"/>
                      </a:lnTo>
                      <a:lnTo>
                        <a:pt x="39" y="48"/>
                      </a:lnTo>
                      <a:lnTo>
                        <a:pt x="39" y="47"/>
                      </a:lnTo>
                      <a:lnTo>
                        <a:pt x="38" y="47"/>
                      </a:lnTo>
                      <a:lnTo>
                        <a:pt x="38" y="46"/>
                      </a:lnTo>
                      <a:lnTo>
                        <a:pt x="38" y="47"/>
                      </a:lnTo>
                      <a:lnTo>
                        <a:pt x="39" y="47"/>
                      </a:lnTo>
                      <a:lnTo>
                        <a:pt x="39" y="48"/>
                      </a:lnTo>
                      <a:lnTo>
                        <a:pt x="39" y="49"/>
                      </a:lnTo>
                      <a:lnTo>
                        <a:pt x="39" y="48"/>
                      </a:lnTo>
                      <a:lnTo>
                        <a:pt x="38" y="48"/>
                      </a:lnTo>
                      <a:lnTo>
                        <a:pt x="38" y="47"/>
                      </a:lnTo>
                      <a:lnTo>
                        <a:pt x="38" y="48"/>
                      </a:lnTo>
                      <a:lnTo>
                        <a:pt x="39" y="48"/>
                      </a:lnTo>
                      <a:lnTo>
                        <a:pt x="39" y="49"/>
                      </a:lnTo>
                      <a:lnTo>
                        <a:pt x="38" y="49"/>
                      </a:lnTo>
                      <a:lnTo>
                        <a:pt x="36" y="48"/>
                      </a:lnTo>
                      <a:lnTo>
                        <a:pt x="35" y="48"/>
                      </a:lnTo>
                      <a:lnTo>
                        <a:pt x="34" y="47"/>
                      </a:lnTo>
                      <a:lnTo>
                        <a:pt x="32" y="47"/>
                      </a:lnTo>
                      <a:lnTo>
                        <a:pt x="31" y="47"/>
                      </a:lnTo>
                      <a:lnTo>
                        <a:pt x="29" y="47"/>
                      </a:lnTo>
                      <a:lnTo>
                        <a:pt x="31" y="47"/>
                      </a:lnTo>
                      <a:lnTo>
                        <a:pt x="32" y="48"/>
                      </a:lnTo>
                      <a:lnTo>
                        <a:pt x="33" y="48"/>
                      </a:lnTo>
                      <a:lnTo>
                        <a:pt x="35" y="49"/>
                      </a:lnTo>
                      <a:lnTo>
                        <a:pt x="36" y="49"/>
                      </a:lnTo>
                      <a:lnTo>
                        <a:pt x="37" y="50"/>
                      </a:lnTo>
                      <a:lnTo>
                        <a:pt x="38" y="51"/>
                      </a:lnTo>
                      <a:lnTo>
                        <a:pt x="37" y="51"/>
                      </a:lnTo>
                      <a:lnTo>
                        <a:pt x="37" y="50"/>
                      </a:lnTo>
                      <a:lnTo>
                        <a:pt x="36" y="50"/>
                      </a:lnTo>
                      <a:lnTo>
                        <a:pt x="35" y="50"/>
                      </a:lnTo>
                      <a:lnTo>
                        <a:pt x="34" y="50"/>
                      </a:lnTo>
                      <a:lnTo>
                        <a:pt x="35" y="50"/>
                      </a:lnTo>
                      <a:lnTo>
                        <a:pt x="35" y="51"/>
                      </a:lnTo>
                      <a:lnTo>
                        <a:pt x="36" y="51"/>
                      </a:lnTo>
                      <a:lnTo>
                        <a:pt x="36" y="52"/>
                      </a:lnTo>
                      <a:lnTo>
                        <a:pt x="35" y="52"/>
                      </a:lnTo>
                      <a:lnTo>
                        <a:pt x="35" y="51"/>
                      </a:lnTo>
                      <a:lnTo>
                        <a:pt x="34" y="51"/>
                      </a:lnTo>
                      <a:lnTo>
                        <a:pt x="35" y="52"/>
                      </a:lnTo>
                      <a:lnTo>
                        <a:pt x="36" y="53"/>
                      </a:lnTo>
                      <a:lnTo>
                        <a:pt x="36" y="54"/>
                      </a:lnTo>
                      <a:lnTo>
                        <a:pt x="37" y="55"/>
                      </a:lnTo>
                      <a:lnTo>
                        <a:pt x="36" y="55"/>
                      </a:lnTo>
                      <a:lnTo>
                        <a:pt x="35" y="54"/>
                      </a:lnTo>
                      <a:lnTo>
                        <a:pt x="34" y="52"/>
                      </a:lnTo>
                      <a:lnTo>
                        <a:pt x="33" y="51"/>
                      </a:lnTo>
                      <a:lnTo>
                        <a:pt x="36" y="57"/>
                      </a:lnTo>
                      <a:lnTo>
                        <a:pt x="35" y="57"/>
                      </a:lnTo>
                      <a:lnTo>
                        <a:pt x="34" y="56"/>
                      </a:lnTo>
                      <a:lnTo>
                        <a:pt x="33" y="55"/>
                      </a:lnTo>
                      <a:lnTo>
                        <a:pt x="32" y="54"/>
                      </a:lnTo>
                      <a:lnTo>
                        <a:pt x="32" y="52"/>
                      </a:lnTo>
                      <a:lnTo>
                        <a:pt x="31" y="50"/>
                      </a:lnTo>
                      <a:lnTo>
                        <a:pt x="31" y="49"/>
                      </a:lnTo>
                      <a:lnTo>
                        <a:pt x="30" y="48"/>
                      </a:lnTo>
                      <a:lnTo>
                        <a:pt x="30" y="49"/>
                      </a:lnTo>
                      <a:lnTo>
                        <a:pt x="31" y="50"/>
                      </a:lnTo>
                      <a:lnTo>
                        <a:pt x="31" y="51"/>
                      </a:lnTo>
                      <a:lnTo>
                        <a:pt x="31" y="52"/>
                      </a:lnTo>
                      <a:lnTo>
                        <a:pt x="31" y="53"/>
                      </a:lnTo>
                      <a:lnTo>
                        <a:pt x="32" y="54"/>
                      </a:lnTo>
                      <a:lnTo>
                        <a:pt x="32" y="55"/>
                      </a:lnTo>
                      <a:lnTo>
                        <a:pt x="31" y="55"/>
                      </a:lnTo>
                      <a:lnTo>
                        <a:pt x="30" y="54"/>
                      </a:lnTo>
                      <a:lnTo>
                        <a:pt x="29" y="53"/>
                      </a:lnTo>
                      <a:lnTo>
                        <a:pt x="28" y="52"/>
                      </a:lnTo>
                      <a:lnTo>
                        <a:pt x="27" y="51"/>
                      </a:lnTo>
                      <a:lnTo>
                        <a:pt x="26" y="51"/>
                      </a:lnTo>
                      <a:lnTo>
                        <a:pt x="24" y="50"/>
                      </a:lnTo>
                      <a:lnTo>
                        <a:pt x="23" y="50"/>
                      </a:lnTo>
                      <a:lnTo>
                        <a:pt x="22" y="49"/>
                      </a:lnTo>
                      <a:lnTo>
                        <a:pt x="20" y="49"/>
                      </a:lnTo>
                      <a:lnTo>
                        <a:pt x="19" y="49"/>
                      </a:lnTo>
                      <a:lnTo>
                        <a:pt x="20" y="50"/>
                      </a:lnTo>
                      <a:lnTo>
                        <a:pt x="21" y="50"/>
                      </a:lnTo>
                      <a:lnTo>
                        <a:pt x="22" y="51"/>
                      </a:lnTo>
                      <a:lnTo>
                        <a:pt x="23" y="51"/>
                      </a:lnTo>
                      <a:lnTo>
                        <a:pt x="24" y="52"/>
                      </a:lnTo>
                      <a:lnTo>
                        <a:pt x="25" y="53"/>
                      </a:lnTo>
                      <a:lnTo>
                        <a:pt x="26" y="53"/>
                      </a:lnTo>
                      <a:lnTo>
                        <a:pt x="27" y="53"/>
                      </a:lnTo>
                      <a:lnTo>
                        <a:pt x="27" y="54"/>
                      </a:lnTo>
                      <a:lnTo>
                        <a:pt x="28" y="55"/>
                      </a:lnTo>
                      <a:lnTo>
                        <a:pt x="29" y="55"/>
                      </a:lnTo>
                      <a:lnTo>
                        <a:pt x="30" y="56"/>
                      </a:lnTo>
                      <a:lnTo>
                        <a:pt x="28" y="55"/>
                      </a:lnTo>
                      <a:lnTo>
                        <a:pt x="26" y="54"/>
                      </a:lnTo>
                      <a:lnTo>
                        <a:pt x="24" y="54"/>
                      </a:lnTo>
                      <a:lnTo>
                        <a:pt x="21" y="53"/>
                      </a:lnTo>
                      <a:lnTo>
                        <a:pt x="19" y="53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3" y="53"/>
                      </a:lnTo>
                      <a:lnTo>
                        <a:pt x="15" y="53"/>
                      </a:lnTo>
                      <a:lnTo>
                        <a:pt x="18" y="54"/>
                      </a:lnTo>
                      <a:lnTo>
                        <a:pt x="19" y="54"/>
                      </a:lnTo>
                      <a:lnTo>
                        <a:pt x="21" y="54"/>
                      </a:lnTo>
                      <a:lnTo>
                        <a:pt x="24" y="55"/>
                      </a:lnTo>
                      <a:lnTo>
                        <a:pt x="26" y="55"/>
                      </a:lnTo>
                      <a:lnTo>
                        <a:pt x="28" y="56"/>
                      </a:lnTo>
                      <a:lnTo>
                        <a:pt x="30" y="58"/>
                      </a:lnTo>
                      <a:lnTo>
                        <a:pt x="28" y="58"/>
                      </a:lnTo>
                      <a:lnTo>
                        <a:pt x="26" y="57"/>
                      </a:lnTo>
                      <a:lnTo>
                        <a:pt x="24" y="57"/>
                      </a:lnTo>
                      <a:lnTo>
                        <a:pt x="22" y="56"/>
                      </a:lnTo>
                      <a:lnTo>
                        <a:pt x="20" y="55"/>
                      </a:lnTo>
                      <a:lnTo>
                        <a:pt x="19" y="55"/>
                      </a:lnTo>
                      <a:lnTo>
                        <a:pt x="17" y="55"/>
                      </a:lnTo>
                      <a:lnTo>
                        <a:pt x="15" y="55"/>
                      </a:lnTo>
                      <a:lnTo>
                        <a:pt x="13" y="55"/>
                      </a:lnTo>
                      <a:lnTo>
                        <a:pt x="11" y="55"/>
                      </a:lnTo>
                      <a:lnTo>
                        <a:pt x="9" y="55"/>
                      </a:lnTo>
                      <a:lnTo>
                        <a:pt x="7" y="55"/>
                      </a:lnTo>
                      <a:lnTo>
                        <a:pt x="6" y="55"/>
                      </a:lnTo>
                      <a:lnTo>
                        <a:pt x="4" y="55"/>
                      </a:lnTo>
                      <a:lnTo>
                        <a:pt x="2" y="56"/>
                      </a:lnTo>
                      <a:lnTo>
                        <a:pt x="0" y="57"/>
                      </a:lnTo>
                      <a:lnTo>
                        <a:pt x="1" y="57"/>
                      </a:lnTo>
                      <a:lnTo>
                        <a:pt x="2" y="57"/>
                      </a:lnTo>
                      <a:lnTo>
                        <a:pt x="3" y="57"/>
                      </a:lnTo>
                      <a:lnTo>
                        <a:pt x="4" y="57"/>
                      </a:lnTo>
                      <a:lnTo>
                        <a:pt x="6" y="57"/>
                      </a:lnTo>
                      <a:lnTo>
                        <a:pt x="7" y="57"/>
                      </a:lnTo>
                      <a:lnTo>
                        <a:pt x="8" y="57"/>
                      </a:lnTo>
                      <a:lnTo>
                        <a:pt x="10" y="56"/>
                      </a:lnTo>
                      <a:lnTo>
                        <a:pt x="11" y="56"/>
                      </a:lnTo>
                      <a:lnTo>
                        <a:pt x="13" y="56"/>
                      </a:lnTo>
                      <a:lnTo>
                        <a:pt x="14" y="57"/>
                      </a:lnTo>
                      <a:lnTo>
                        <a:pt x="16" y="57"/>
                      </a:lnTo>
                      <a:lnTo>
                        <a:pt x="17" y="57"/>
                      </a:lnTo>
                      <a:lnTo>
                        <a:pt x="18" y="57"/>
                      </a:lnTo>
                      <a:lnTo>
                        <a:pt x="19" y="58"/>
                      </a:lnTo>
                      <a:lnTo>
                        <a:pt x="20" y="58"/>
                      </a:lnTo>
                      <a:lnTo>
                        <a:pt x="22" y="59"/>
                      </a:lnTo>
                      <a:lnTo>
                        <a:pt x="23" y="59"/>
                      </a:lnTo>
                      <a:lnTo>
                        <a:pt x="25" y="60"/>
                      </a:lnTo>
                      <a:lnTo>
                        <a:pt x="26" y="61"/>
                      </a:lnTo>
                      <a:lnTo>
                        <a:pt x="27" y="61"/>
                      </a:lnTo>
                      <a:lnTo>
                        <a:pt x="29" y="62"/>
                      </a:lnTo>
                      <a:lnTo>
                        <a:pt x="30" y="63"/>
                      </a:lnTo>
                      <a:lnTo>
                        <a:pt x="28" y="62"/>
                      </a:lnTo>
                      <a:lnTo>
                        <a:pt x="26" y="62"/>
                      </a:lnTo>
                      <a:lnTo>
                        <a:pt x="24" y="62"/>
                      </a:lnTo>
                      <a:lnTo>
                        <a:pt x="22" y="61"/>
                      </a:lnTo>
                      <a:lnTo>
                        <a:pt x="20" y="61"/>
                      </a:lnTo>
                      <a:lnTo>
                        <a:pt x="19" y="61"/>
                      </a:lnTo>
                      <a:lnTo>
                        <a:pt x="17" y="60"/>
                      </a:lnTo>
                      <a:lnTo>
                        <a:pt x="16" y="60"/>
                      </a:lnTo>
                      <a:lnTo>
                        <a:pt x="14" y="60"/>
                      </a:lnTo>
                      <a:lnTo>
                        <a:pt x="12" y="60"/>
                      </a:lnTo>
                      <a:lnTo>
                        <a:pt x="10" y="60"/>
                      </a:lnTo>
                      <a:lnTo>
                        <a:pt x="8" y="61"/>
                      </a:lnTo>
                      <a:lnTo>
                        <a:pt x="6" y="61"/>
                      </a:lnTo>
                      <a:lnTo>
                        <a:pt x="5" y="62"/>
                      </a:lnTo>
                      <a:lnTo>
                        <a:pt x="3" y="62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5" y="63"/>
                      </a:lnTo>
                      <a:lnTo>
                        <a:pt x="6" y="63"/>
                      </a:lnTo>
                      <a:lnTo>
                        <a:pt x="7" y="63"/>
                      </a:lnTo>
                      <a:lnTo>
                        <a:pt x="8" y="63"/>
                      </a:lnTo>
                      <a:lnTo>
                        <a:pt x="10" y="62"/>
                      </a:lnTo>
                      <a:lnTo>
                        <a:pt x="11" y="62"/>
                      </a:lnTo>
                      <a:lnTo>
                        <a:pt x="13" y="62"/>
                      </a:lnTo>
                      <a:lnTo>
                        <a:pt x="15" y="62"/>
                      </a:lnTo>
                      <a:lnTo>
                        <a:pt x="16" y="62"/>
                      </a:lnTo>
                      <a:lnTo>
                        <a:pt x="18" y="62"/>
                      </a:lnTo>
                      <a:lnTo>
                        <a:pt x="19" y="62"/>
                      </a:lnTo>
                      <a:lnTo>
                        <a:pt x="20" y="62"/>
                      </a:lnTo>
                      <a:lnTo>
                        <a:pt x="22" y="62"/>
                      </a:lnTo>
                      <a:lnTo>
                        <a:pt x="23" y="63"/>
                      </a:lnTo>
                      <a:lnTo>
                        <a:pt x="25" y="63"/>
                      </a:lnTo>
                      <a:lnTo>
                        <a:pt x="26" y="64"/>
                      </a:lnTo>
                      <a:lnTo>
                        <a:pt x="27" y="64"/>
                      </a:lnTo>
                      <a:lnTo>
                        <a:pt x="29" y="65"/>
                      </a:lnTo>
                      <a:lnTo>
                        <a:pt x="27" y="64"/>
                      </a:lnTo>
                      <a:lnTo>
                        <a:pt x="26" y="64"/>
                      </a:lnTo>
                      <a:lnTo>
                        <a:pt x="24" y="64"/>
                      </a:lnTo>
                      <a:lnTo>
                        <a:pt x="22" y="63"/>
                      </a:lnTo>
                      <a:lnTo>
                        <a:pt x="20" y="63"/>
                      </a:lnTo>
                      <a:lnTo>
                        <a:pt x="19" y="63"/>
                      </a:lnTo>
                      <a:lnTo>
                        <a:pt x="17" y="62"/>
                      </a:lnTo>
                      <a:lnTo>
                        <a:pt x="15" y="62"/>
                      </a:lnTo>
                      <a:lnTo>
                        <a:pt x="13" y="62"/>
                      </a:lnTo>
                      <a:lnTo>
                        <a:pt x="11" y="62"/>
                      </a:lnTo>
                      <a:lnTo>
                        <a:pt x="10" y="62"/>
                      </a:lnTo>
                      <a:lnTo>
                        <a:pt x="8" y="63"/>
                      </a:lnTo>
                      <a:lnTo>
                        <a:pt x="6" y="63"/>
                      </a:lnTo>
                      <a:lnTo>
                        <a:pt x="5" y="63"/>
                      </a:lnTo>
                      <a:lnTo>
                        <a:pt x="4" y="64"/>
                      </a:lnTo>
                      <a:lnTo>
                        <a:pt x="2" y="65"/>
                      </a:lnTo>
                      <a:lnTo>
                        <a:pt x="4" y="65"/>
                      </a:lnTo>
                      <a:lnTo>
                        <a:pt x="6" y="65"/>
                      </a:lnTo>
                      <a:lnTo>
                        <a:pt x="8" y="65"/>
                      </a:lnTo>
                      <a:lnTo>
                        <a:pt x="10" y="65"/>
                      </a:lnTo>
                      <a:lnTo>
                        <a:pt x="11" y="65"/>
                      </a:lnTo>
                      <a:lnTo>
                        <a:pt x="13" y="65"/>
                      </a:lnTo>
                      <a:lnTo>
                        <a:pt x="15" y="65"/>
                      </a:lnTo>
                      <a:lnTo>
                        <a:pt x="16" y="65"/>
                      </a:lnTo>
                      <a:lnTo>
                        <a:pt x="18" y="65"/>
                      </a:lnTo>
                      <a:lnTo>
                        <a:pt x="19" y="65"/>
                      </a:lnTo>
                      <a:lnTo>
                        <a:pt x="20" y="65"/>
                      </a:lnTo>
                      <a:lnTo>
                        <a:pt x="22" y="65"/>
                      </a:lnTo>
                      <a:lnTo>
                        <a:pt x="24" y="65"/>
                      </a:lnTo>
                      <a:lnTo>
                        <a:pt x="25" y="66"/>
                      </a:lnTo>
                      <a:lnTo>
                        <a:pt x="27" y="66"/>
                      </a:lnTo>
                      <a:lnTo>
                        <a:pt x="26" y="66"/>
                      </a:lnTo>
                      <a:lnTo>
                        <a:pt x="24" y="66"/>
                      </a:lnTo>
                      <a:lnTo>
                        <a:pt x="23" y="65"/>
                      </a:lnTo>
                      <a:lnTo>
                        <a:pt x="21" y="65"/>
                      </a:lnTo>
                      <a:lnTo>
                        <a:pt x="19" y="65"/>
                      </a:lnTo>
                      <a:lnTo>
                        <a:pt x="18" y="64"/>
                      </a:lnTo>
                      <a:lnTo>
                        <a:pt x="16" y="64"/>
                      </a:lnTo>
                      <a:lnTo>
                        <a:pt x="15" y="64"/>
                      </a:lnTo>
                      <a:lnTo>
                        <a:pt x="13" y="64"/>
                      </a:lnTo>
                      <a:lnTo>
                        <a:pt x="11" y="64"/>
                      </a:lnTo>
                      <a:lnTo>
                        <a:pt x="9" y="64"/>
                      </a:lnTo>
                      <a:lnTo>
                        <a:pt x="7" y="64"/>
                      </a:lnTo>
                      <a:lnTo>
                        <a:pt x="6" y="64"/>
                      </a:lnTo>
                      <a:lnTo>
                        <a:pt x="5" y="65"/>
                      </a:lnTo>
                      <a:lnTo>
                        <a:pt x="4" y="66"/>
                      </a:lnTo>
                      <a:lnTo>
                        <a:pt x="3" y="67"/>
                      </a:lnTo>
                      <a:lnTo>
                        <a:pt x="4" y="67"/>
                      </a:lnTo>
                      <a:lnTo>
                        <a:pt x="4" y="66"/>
                      </a:lnTo>
                      <a:lnTo>
                        <a:pt x="5" y="66"/>
                      </a:lnTo>
                      <a:lnTo>
                        <a:pt x="6" y="66"/>
                      </a:lnTo>
                      <a:lnTo>
                        <a:pt x="9" y="65"/>
                      </a:lnTo>
                      <a:lnTo>
                        <a:pt x="12" y="65"/>
                      </a:lnTo>
                      <a:lnTo>
                        <a:pt x="14" y="65"/>
                      </a:lnTo>
                      <a:lnTo>
                        <a:pt x="17" y="65"/>
                      </a:lnTo>
                      <a:lnTo>
                        <a:pt x="19" y="65"/>
                      </a:lnTo>
                      <a:lnTo>
                        <a:pt x="22" y="66"/>
                      </a:lnTo>
                      <a:lnTo>
                        <a:pt x="24" y="66"/>
                      </a:lnTo>
                      <a:lnTo>
                        <a:pt x="25" y="66"/>
                      </a:lnTo>
                      <a:lnTo>
                        <a:pt x="26" y="66"/>
                      </a:lnTo>
                      <a:lnTo>
                        <a:pt x="26" y="67"/>
                      </a:lnTo>
                      <a:lnTo>
                        <a:pt x="27" y="67"/>
                      </a:lnTo>
                      <a:lnTo>
                        <a:pt x="28" y="68"/>
                      </a:lnTo>
                      <a:lnTo>
                        <a:pt x="29" y="68"/>
                      </a:lnTo>
                      <a:lnTo>
                        <a:pt x="30" y="68"/>
                      </a:lnTo>
                      <a:lnTo>
                        <a:pt x="31" y="68"/>
                      </a:lnTo>
                      <a:lnTo>
                        <a:pt x="28" y="68"/>
                      </a:lnTo>
                      <a:lnTo>
                        <a:pt x="27" y="68"/>
                      </a:lnTo>
                      <a:lnTo>
                        <a:pt x="27" y="67"/>
                      </a:lnTo>
                      <a:lnTo>
                        <a:pt x="26" y="67"/>
                      </a:lnTo>
                      <a:lnTo>
                        <a:pt x="25" y="67"/>
                      </a:lnTo>
                      <a:lnTo>
                        <a:pt x="26" y="68"/>
                      </a:lnTo>
                      <a:lnTo>
                        <a:pt x="27" y="68"/>
                      </a:lnTo>
                      <a:lnTo>
                        <a:pt x="28" y="68"/>
                      </a:lnTo>
                      <a:lnTo>
                        <a:pt x="29" y="69"/>
                      </a:lnTo>
                      <a:lnTo>
                        <a:pt x="28" y="69"/>
                      </a:lnTo>
                      <a:lnTo>
                        <a:pt x="28" y="68"/>
                      </a:lnTo>
                      <a:lnTo>
                        <a:pt x="27" y="68"/>
                      </a:lnTo>
                      <a:lnTo>
                        <a:pt x="28" y="68"/>
                      </a:lnTo>
                      <a:lnTo>
                        <a:pt x="29" y="69"/>
                      </a:lnTo>
                      <a:lnTo>
                        <a:pt x="28" y="70"/>
                      </a:lnTo>
                      <a:lnTo>
                        <a:pt x="26" y="70"/>
                      </a:lnTo>
                      <a:lnTo>
                        <a:pt x="25" y="71"/>
                      </a:lnTo>
                      <a:lnTo>
                        <a:pt x="24" y="71"/>
                      </a:lnTo>
                      <a:lnTo>
                        <a:pt x="22" y="71"/>
                      </a:lnTo>
                      <a:lnTo>
                        <a:pt x="20" y="71"/>
                      </a:lnTo>
                      <a:lnTo>
                        <a:pt x="19" y="71"/>
                      </a:lnTo>
                      <a:lnTo>
                        <a:pt x="18" y="71"/>
                      </a:lnTo>
                      <a:lnTo>
                        <a:pt x="17" y="71"/>
                      </a:lnTo>
                      <a:lnTo>
                        <a:pt x="15" y="71"/>
                      </a:lnTo>
                      <a:lnTo>
                        <a:pt x="13" y="71"/>
                      </a:lnTo>
                      <a:lnTo>
                        <a:pt x="12" y="71"/>
                      </a:lnTo>
                      <a:lnTo>
                        <a:pt x="10" y="71"/>
                      </a:lnTo>
                      <a:lnTo>
                        <a:pt x="9" y="71"/>
                      </a:lnTo>
                      <a:lnTo>
                        <a:pt x="8" y="70"/>
                      </a:lnTo>
                      <a:lnTo>
                        <a:pt x="6" y="70"/>
                      </a:lnTo>
                      <a:lnTo>
                        <a:pt x="7" y="71"/>
                      </a:lnTo>
                      <a:lnTo>
                        <a:pt x="9" y="71"/>
                      </a:lnTo>
                      <a:lnTo>
                        <a:pt x="10" y="71"/>
                      </a:lnTo>
                      <a:lnTo>
                        <a:pt x="11" y="72"/>
                      </a:lnTo>
                      <a:lnTo>
                        <a:pt x="13" y="72"/>
                      </a:lnTo>
                      <a:lnTo>
                        <a:pt x="15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9" y="72"/>
                      </a:lnTo>
                      <a:lnTo>
                        <a:pt x="21" y="72"/>
                      </a:lnTo>
                      <a:lnTo>
                        <a:pt x="22" y="71"/>
                      </a:lnTo>
                      <a:lnTo>
                        <a:pt x="24" y="71"/>
                      </a:lnTo>
                      <a:lnTo>
                        <a:pt x="25" y="71"/>
                      </a:lnTo>
                      <a:lnTo>
                        <a:pt x="27" y="71"/>
                      </a:lnTo>
                      <a:lnTo>
                        <a:pt x="28" y="70"/>
                      </a:lnTo>
                      <a:lnTo>
                        <a:pt x="30" y="70"/>
                      </a:lnTo>
                      <a:lnTo>
                        <a:pt x="29" y="71"/>
                      </a:lnTo>
                      <a:lnTo>
                        <a:pt x="28" y="71"/>
                      </a:lnTo>
                      <a:lnTo>
                        <a:pt x="26" y="72"/>
                      </a:lnTo>
                      <a:lnTo>
                        <a:pt x="25" y="73"/>
                      </a:lnTo>
                      <a:lnTo>
                        <a:pt x="23" y="73"/>
                      </a:lnTo>
                      <a:lnTo>
                        <a:pt x="21" y="74"/>
                      </a:lnTo>
                      <a:lnTo>
                        <a:pt x="20" y="74"/>
                      </a:lnTo>
                      <a:lnTo>
                        <a:pt x="19" y="74"/>
                      </a:lnTo>
                      <a:lnTo>
                        <a:pt x="17" y="75"/>
                      </a:lnTo>
                      <a:lnTo>
                        <a:pt x="15" y="75"/>
                      </a:lnTo>
                      <a:lnTo>
                        <a:pt x="13" y="74"/>
                      </a:lnTo>
                      <a:lnTo>
                        <a:pt x="12" y="74"/>
                      </a:lnTo>
                      <a:lnTo>
                        <a:pt x="10" y="74"/>
                      </a:lnTo>
                      <a:lnTo>
                        <a:pt x="8" y="73"/>
                      </a:lnTo>
                      <a:lnTo>
                        <a:pt x="7" y="72"/>
                      </a:lnTo>
                      <a:lnTo>
                        <a:pt x="6" y="72"/>
                      </a:lnTo>
                      <a:lnTo>
                        <a:pt x="7" y="73"/>
                      </a:lnTo>
                      <a:lnTo>
                        <a:pt x="8" y="74"/>
                      </a:lnTo>
                      <a:lnTo>
                        <a:pt x="10" y="74"/>
                      </a:lnTo>
                      <a:lnTo>
                        <a:pt x="11" y="75"/>
                      </a:lnTo>
                      <a:lnTo>
                        <a:pt x="13" y="75"/>
                      </a:lnTo>
                      <a:lnTo>
                        <a:pt x="15" y="75"/>
                      </a:lnTo>
                      <a:lnTo>
                        <a:pt x="17" y="75"/>
                      </a:lnTo>
                      <a:lnTo>
                        <a:pt x="18" y="75"/>
                      </a:lnTo>
                      <a:lnTo>
                        <a:pt x="19" y="75"/>
                      </a:lnTo>
                      <a:lnTo>
                        <a:pt x="21" y="74"/>
                      </a:lnTo>
                      <a:lnTo>
                        <a:pt x="23" y="74"/>
                      </a:lnTo>
                      <a:lnTo>
                        <a:pt x="25" y="73"/>
                      </a:lnTo>
                      <a:lnTo>
                        <a:pt x="26" y="73"/>
                      </a:lnTo>
                      <a:lnTo>
                        <a:pt x="27" y="72"/>
                      </a:lnTo>
                      <a:lnTo>
                        <a:pt x="29" y="71"/>
                      </a:lnTo>
                      <a:lnTo>
                        <a:pt x="30" y="71"/>
                      </a:lnTo>
                      <a:lnTo>
                        <a:pt x="29" y="72"/>
                      </a:lnTo>
                      <a:lnTo>
                        <a:pt x="28" y="73"/>
                      </a:lnTo>
                      <a:lnTo>
                        <a:pt x="27" y="74"/>
                      </a:lnTo>
                      <a:lnTo>
                        <a:pt x="26" y="75"/>
                      </a:lnTo>
                      <a:lnTo>
                        <a:pt x="25" y="76"/>
                      </a:lnTo>
                      <a:lnTo>
                        <a:pt x="25" y="77"/>
                      </a:lnTo>
                      <a:lnTo>
                        <a:pt x="25" y="76"/>
                      </a:lnTo>
                      <a:lnTo>
                        <a:pt x="26" y="76"/>
                      </a:lnTo>
                      <a:lnTo>
                        <a:pt x="27" y="76"/>
                      </a:lnTo>
                      <a:lnTo>
                        <a:pt x="28" y="75"/>
                      </a:lnTo>
                      <a:lnTo>
                        <a:pt x="29" y="74"/>
                      </a:lnTo>
                      <a:lnTo>
                        <a:pt x="30" y="73"/>
                      </a:lnTo>
                      <a:lnTo>
                        <a:pt x="28" y="76"/>
                      </a:lnTo>
                      <a:lnTo>
                        <a:pt x="27" y="78"/>
                      </a:lnTo>
                      <a:lnTo>
                        <a:pt x="26" y="81"/>
                      </a:lnTo>
                      <a:lnTo>
                        <a:pt x="26" y="83"/>
                      </a:lnTo>
                      <a:lnTo>
                        <a:pt x="26" y="86"/>
                      </a:lnTo>
                      <a:lnTo>
                        <a:pt x="27" y="87"/>
                      </a:lnTo>
                      <a:lnTo>
                        <a:pt x="28" y="90"/>
                      </a:lnTo>
                      <a:lnTo>
                        <a:pt x="29" y="93"/>
                      </a:lnTo>
                      <a:lnTo>
                        <a:pt x="29" y="92"/>
                      </a:lnTo>
                      <a:lnTo>
                        <a:pt x="29" y="91"/>
                      </a:lnTo>
                      <a:lnTo>
                        <a:pt x="28" y="90"/>
                      </a:lnTo>
                      <a:lnTo>
                        <a:pt x="28" y="89"/>
                      </a:lnTo>
                      <a:lnTo>
                        <a:pt x="27" y="88"/>
                      </a:lnTo>
                      <a:lnTo>
                        <a:pt x="27" y="87"/>
                      </a:lnTo>
                      <a:lnTo>
                        <a:pt x="27" y="86"/>
                      </a:lnTo>
                      <a:lnTo>
                        <a:pt x="27" y="84"/>
                      </a:lnTo>
                      <a:lnTo>
                        <a:pt x="27" y="83"/>
                      </a:lnTo>
                      <a:lnTo>
                        <a:pt x="28" y="81"/>
                      </a:lnTo>
                      <a:lnTo>
                        <a:pt x="28" y="79"/>
                      </a:lnTo>
                      <a:lnTo>
                        <a:pt x="29" y="77"/>
                      </a:lnTo>
                      <a:lnTo>
                        <a:pt x="29" y="76"/>
                      </a:lnTo>
                      <a:lnTo>
                        <a:pt x="30" y="75"/>
                      </a:lnTo>
                      <a:lnTo>
                        <a:pt x="30" y="76"/>
                      </a:lnTo>
                      <a:lnTo>
                        <a:pt x="30" y="77"/>
                      </a:lnTo>
                      <a:lnTo>
                        <a:pt x="30" y="78"/>
                      </a:lnTo>
                      <a:lnTo>
                        <a:pt x="30" y="79"/>
                      </a:lnTo>
                      <a:lnTo>
                        <a:pt x="30" y="80"/>
                      </a:lnTo>
                      <a:lnTo>
                        <a:pt x="30" y="81"/>
                      </a:lnTo>
                      <a:lnTo>
                        <a:pt x="30" y="82"/>
                      </a:lnTo>
                      <a:lnTo>
                        <a:pt x="30" y="81"/>
                      </a:lnTo>
                      <a:lnTo>
                        <a:pt x="31" y="80"/>
                      </a:lnTo>
                      <a:lnTo>
                        <a:pt x="31" y="79"/>
                      </a:lnTo>
                      <a:lnTo>
                        <a:pt x="31" y="78"/>
                      </a:lnTo>
                      <a:lnTo>
                        <a:pt x="31" y="79"/>
                      </a:lnTo>
                      <a:lnTo>
                        <a:pt x="31" y="80"/>
                      </a:lnTo>
                      <a:lnTo>
                        <a:pt x="32" y="81"/>
                      </a:lnTo>
                      <a:lnTo>
                        <a:pt x="32" y="82"/>
                      </a:lnTo>
                      <a:lnTo>
                        <a:pt x="32" y="83"/>
                      </a:lnTo>
                      <a:lnTo>
                        <a:pt x="32" y="84"/>
                      </a:lnTo>
                      <a:lnTo>
                        <a:pt x="32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4" y="87"/>
                      </a:lnTo>
                      <a:lnTo>
                        <a:pt x="34" y="88"/>
                      </a:lnTo>
                      <a:lnTo>
                        <a:pt x="35" y="89"/>
                      </a:lnTo>
                      <a:lnTo>
                        <a:pt x="36" y="90"/>
                      </a:lnTo>
                      <a:lnTo>
                        <a:pt x="36" y="92"/>
                      </a:lnTo>
                      <a:lnTo>
                        <a:pt x="37" y="93"/>
                      </a:lnTo>
                      <a:lnTo>
                        <a:pt x="38" y="93"/>
                      </a:lnTo>
                      <a:lnTo>
                        <a:pt x="38" y="94"/>
                      </a:lnTo>
                      <a:lnTo>
                        <a:pt x="38" y="93"/>
                      </a:lnTo>
                      <a:lnTo>
                        <a:pt x="37" y="92"/>
                      </a:lnTo>
                      <a:lnTo>
                        <a:pt x="36" y="90"/>
                      </a:lnTo>
                      <a:lnTo>
                        <a:pt x="35" y="89"/>
                      </a:lnTo>
                      <a:lnTo>
                        <a:pt x="34" y="88"/>
                      </a:lnTo>
                      <a:lnTo>
                        <a:pt x="34" y="87"/>
                      </a:lnTo>
                      <a:lnTo>
                        <a:pt x="33" y="86"/>
                      </a:lnTo>
                      <a:lnTo>
                        <a:pt x="33" y="85"/>
                      </a:lnTo>
                      <a:lnTo>
                        <a:pt x="33" y="84"/>
                      </a:lnTo>
                      <a:lnTo>
                        <a:pt x="33" y="82"/>
                      </a:lnTo>
                      <a:lnTo>
                        <a:pt x="33" y="81"/>
                      </a:lnTo>
                      <a:lnTo>
                        <a:pt x="33" y="80"/>
                      </a:lnTo>
                      <a:lnTo>
                        <a:pt x="34" y="82"/>
                      </a:lnTo>
                      <a:lnTo>
                        <a:pt x="35" y="84"/>
                      </a:lnTo>
                      <a:lnTo>
                        <a:pt x="37" y="85"/>
                      </a:lnTo>
                      <a:lnTo>
                        <a:pt x="38" y="86"/>
                      </a:lnTo>
                      <a:lnTo>
                        <a:pt x="39" y="88"/>
                      </a:lnTo>
                      <a:lnTo>
                        <a:pt x="41" y="90"/>
                      </a:lnTo>
                      <a:lnTo>
                        <a:pt x="42" y="92"/>
                      </a:lnTo>
                      <a:lnTo>
                        <a:pt x="42" y="94"/>
                      </a:lnTo>
                      <a:lnTo>
                        <a:pt x="41" y="92"/>
                      </a:lnTo>
                      <a:lnTo>
                        <a:pt x="40" y="90"/>
                      </a:lnTo>
                      <a:lnTo>
                        <a:pt x="39" y="88"/>
                      </a:lnTo>
                      <a:lnTo>
                        <a:pt x="39" y="86"/>
                      </a:lnTo>
                      <a:lnTo>
                        <a:pt x="38" y="84"/>
                      </a:lnTo>
                      <a:lnTo>
                        <a:pt x="36" y="82"/>
                      </a:lnTo>
                      <a:lnTo>
                        <a:pt x="35" y="80"/>
                      </a:lnTo>
                      <a:lnTo>
                        <a:pt x="34" y="78"/>
                      </a:lnTo>
                      <a:lnTo>
                        <a:pt x="35" y="78"/>
                      </a:lnTo>
                      <a:lnTo>
                        <a:pt x="34" y="78"/>
                      </a:lnTo>
                      <a:lnTo>
                        <a:pt x="33" y="77"/>
                      </a:lnTo>
                      <a:lnTo>
                        <a:pt x="34" y="76"/>
                      </a:lnTo>
                      <a:lnTo>
                        <a:pt x="34" y="77"/>
                      </a:lnTo>
                      <a:lnTo>
                        <a:pt x="34" y="76"/>
                      </a:lnTo>
                      <a:lnTo>
                        <a:pt x="34" y="75"/>
                      </a:lnTo>
                      <a:lnTo>
                        <a:pt x="35" y="75"/>
                      </a:lnTo>
                      <a:lnTo>
                        <a:pt x="35" y="76"/>
                      </a:lnTo>
                      <a:lnTo>
                        <a:pt x="36" y="77"/>
                      </a:lnTo>
                      <a:lnTo>
                        <a:pt x="37" y="78"/>
                      </a:lnTo>
                      <a:lnTo>
                        <a:pt x="37" y="79"/>
                      </a:lnTo>
                      <a:lnTo>
                        <a:pt x="38" y="80"/>
                      </a:lnTo>
                      <a:lnTo>
                        <a:pt x="38" y="79"/>
                      </a:lnTo>
                      <a:lnTo>
                        <a:pt x="38" y="78"/>
                      </a:lnTo>
                      <a:lnTo>
                        <a:pt x="38" y="77"/>
                      </a:lnTo>
                      <a:lnTo>
                        <a:pt x="37" y="76"/>
                      </a:lnTo>
                      <a:lnTo>
                        <a:pt x="37" y="75"/>
                      </a:lnTo>
                      <a:lnTo>
                        <a:pt x="37" y="74"/>
                      </a:lnTo>
                      <a:lnTo>
                        <a:pt x="36" y="73"/>
                      </a:lnTo>
                      <a:lnTo>
                        <a:pt x="37" y="74"/>
                      </a:lnTo>
                      <a:lnTo>
                        <a:pt x="38" y="75"/>
                      </a:lnTo>
                      <a:lnTo>
                        <a:pt x="37" y="75"/>
                      </a:lnTo>
                      <a:lnTo>
                        <a:pt x="37" y="74"/>
                      </a:lnTo>
                      <a:lnTo>
                        <a:pt x="37" y="73"/>
                      </a:lnTo>
                      <a:lnTo>
                        <a:pt x="36" y="72"/>
                      </a:lnTo>
                      <a:lnTo>
                        <a:pt x="38" y="72"/>
                      </a:lnTo>
                      <a:lnTo>
                        <a:pt x="39" y="73"/>
                      </a:lnTo>
                      <a:lnTo>
                        <a:pt x="38" y="73"/>
                      </a:lnTo>
                      <a:lnTo>
                        <a:pt x="37" y="72"/>
                      </a:lnTo>
                      <a:lnTo>
                        <a:pt x="38" y="71"/>
                      </a:lnTo>
                      <a:lnTo>
                        <a:pt x="39" y="72"/>
                      </a:lnTo>
                      <a:lnTo>
                        <a:pt x="39" y="73"/>
                      </a:lnTo>
                      <a:lnTo>
                        <a:pt x="39" y="72"/>
                      </a:lnTo>
                      <a:lnTo>
                        <a:pt x="38" y="72"/>
                      </a:lnTo>
                      <a:lnTo>
                        <a:pt x="38" y="71"/>
                      </a:lnTo>
                      <a:lnTo>
                        <a:pt x="37" y="71"/>
                      </a:lnTo>
                      <a:lnTo>
                        <a:pt x="37" y="70"/>
                      </a:lnTo>
                      <a:lnTo>
                        <a:pt x="36" y="70"/>
                      </a:lnTo>
                      <a:lnTo>
                        <a:pt x="36" y="69"/>
                      </a:lnTo>
                      <a:lnTo>
                        <a:pt x="35" y="68"/>
                      </a:lnTo>
                      <a:lnTo>
                        <a:pt x="36" y="68"/>
                      </a:lnTo>
                      <a:lnTo>
                        <a:pt x="37" y="69"/>
                      </a:lnTo>
                      <a:lnTo>
                        <a:pt x="38" y="70"/>
                      </a:lnTo>
                      <a:lnTo>
                        <a:pt x="39" y="70"/>
                      </a:lnTo>
                      <a:lnTo>
                        <a:pt x="38" y="70"/>
                      </a:lnTo>
                      <a:lnTo>
                        <a:pt x="38" y="69"/>
                      </a:lnTo>
                      <a:lnTo>
                        <a:pt x="39" y="70"/>
                      </a:lnTo>
                      <a:lnTo>
                        <a:pt x="38" y="69"/>
                      </a:lnTo>
                      <a:lnTo>
                        <a:pt x="38" y="68"/>
                      </a:lnTo>
                      <a:lnTo>
                        <a:pt x="37" y="67"/>
                      </a:lnTo>
                      <a:lnTo>
                        <a:pt x="37" y="66"/>
                      </a:lnTo>
                      <a:lnTo>
                        <a:pt x="37" y="65"/>
                      </a:lnTo>
                      <a:lnTo>
                        <a:pt x="37" y="64"/>
                      </a:lnTo>
                      <a:lnTo>
                        <a:pt x="37" y="63"/>
                      </a:lnTo>
                      <a:lnTo>
                        <a:pt x="37" y="64"/>
                      </a:lnTo>
                      <a:lnTo>
                        <a:pt x="38" y="65"/>
                      </a:lnTo>
                      <a:lnTo>
                        <a:pt x="39" y="67"/>
                      </a:lnTo>
                      <a:lnTo>
                        <a:pt x="40" y="69"/>
                      </a:lnTo>
                      <a:lnTo>
                        <a:pt x="42" y="71"/>
                      </a:lnTo>
                      <a:lnTo>
                        <a:pt x="43" y="73"/>
                      </a:lnTo>
                      <a:lnTo>
                        <a:pt x="43" y="75"/>
                      </a:lnTo>
                      <a:lnTo>
                        <a:pt x="44" y="76"/>
                      </a:lnTo>
                      <a:lnTo>
                        <a:pt x="44" y="77"/>
                      </a:lnTo>
                      <a:lnTo>
                        <a:pt x="44" y="78"/>
                      </a:lnTo>
                      <a:lnTo>
                        <a:pt x="44" y="79"/>
                      </a:lnTo>
                      <a:lnTo>
                        <a:pt x="44" y="80"/>
                      </a:lnTo>
                      <a:lnTo>
                        <a:pt x="44" y="78"/>
                      </a:lnTo>
                      <a:lnTo>
                        <a:pt x="43" y="75"/>
                      </a:lnTo>
                      <a:lnTo>
                        <a:pt x="42" y="73"/>
                      </a:lnTo>
                      <a:lnTo>
                        <a:pt x="42" y="71"/>
                      </a:lnTo>
                      <a:lnTo>
                        <a:pt x="41" y="69"/>
                      </a:lnTo>
                      <a:lnTo>
                        <a:pt x="40" y="67"/>
                      </a:lnTo>
                      <a:lnTo>
                        <a:pt x="39" y="65"/>
                      </a:lnTo>
                      <a:lnTo>
                        <a:pt x="38" y="62"/>
                      </a:lnTo>
                      <a:lnTo>
                        <a:pt x="39" y="63"/>
                      </a:lnTo>
                      <a:lnTo>
                        <a:pt x="40" y="64"/>
                      </a:lnTo>
                      <a:lnTo>
                        <a:pt x="40" y="63"/>
                      </a:lnTo>
                      <a:lnTo>
                        <a:pt x="39" y="63"/>
                      </a:lnTo>
                      <a:lnTo>
                        <a:pt x="39" y="62"/>
                      </a:lnTo>
                      <a:lnTo>
                        <a:pt x="40" y="63"/>
                      </a:lnTo>
                      <a:lnTo>
                        <a:pt x="41" y="64"/>
                      </a:lnTo>
                      <a:lnTo>
                        <a:pt x="42" y="64"/>
                      </a:lnTo>
                      <a:lnTo>
                        <a:pt x="44" y="65"/>
                      </a:lnTo>
                      <a:lnTo>
                        <a:pt x="45" y="65"/>
                      </a:lnTo>
                      <a:lnTo>
                        <a:pt x="47" y="65"/>
                      </a:lnTo>
                      <a:lnTo>
                        <a:pt x="48" y="65"/>
                      </a:lnTo>
                      <a:lnTo>
                        <a:pt x="47" y="65"/>
                      </a:lnTo>
                      <a:lnTo>
                        <a:pt x="46" y="65"/>
                      </a:lnTo>
                      <a:lnTo>
                        <a:pt x="45" y="65"/>
                      </a:lnTo>
                      <a:lnTo>
                        <a:pt x="44" y="64"/>
                      </a:lnTo>
                      <a:lnTo>
                        <a:pt x="43" y="64"/>
                      </a:lnTo>
                      <a:lnTo>
                        <a:pt x="42" y="63"/>
                      </a:lnTo>
                      <a:lnTo>
                        <a:pt x="43" y="62"/>
                      </a:lnTo>
                      <a:lnTo>
                        <a:pt x="44" y="62"/>
                      </a:lnTo>
                      <a:lnTo>
                        <a:pt x="42" y="60"/>
                      </a:lnTo>
                      <a:lnTo>
                        <a:pt x="43" y="60"/>
                      </a:lnTo>
                      <a:lnTo>
                        <a:pt x="44" y="61"/>
                      </a:lnTo>
                      <a:lnTo>
                        <a:pt x="43" y="60"/>
                      </a:lnTo>
                      <a:lnTo>
                        <a:pt x="43" y="59"/>
                      </a:lnTo>
                      <a:lnTo>
                        <a:pt x="42" y="58"/>
                      </a:lnTo>
                      <a:lnTo>
                        <a:pt x="42" y="57"/>
                      </a:lnTo>
                      <a:lnTo>
                        <a:pt x="42" y="56"/>
                      </a:lnTo>
                      <a:lnTo>
                        <a:pt x="42" y="55"/>
                      </a:lnTo>
                      <a:lnTo>
                        <a:pt x="41" y="55"/>
                      </a:lnTo>
                      <a:lnTo>
                        <a:pt x="42" y="55"/>
                      </a:lnTo>
                      <a:lnTo>
                        <a:pt x="43" y="56"/>
                      </a:lnTo>
                      <a:lnTo>
                        <a:pt x="44" y="57"/>
                      </a:lnTo>
                      <a:lnTo>
                        <a:pt x="44" y="56"/>
                      </a:lnTo>
                      <a:lnTo>
                        <a:pt x="44" y="55"/>
                      </a:lnTo>
                      <a:lnTo>
                        <a:pt x="43" y="55"/>
                      </a:lnTo>
                      <a:lnTo>
                        <a:pt x="43" y="54"/>
                      </a:lnTo>
                      <a:lnTo>
                        <a:pt x="45" y="55"/>
                      </a:lnTo>
                      <a:lnTo>
                        <a:pt x="45" y="56"/>
                      </a:lnTo>
                      <a:lnTo>
                        <a:pt x="46" y="58"/>
                      </a:lnTo>
                      <a:lnTo>
                        <a:pt x="47" y="60"/>
                      </a:lnTo>
                      <a:lnTo>
                        <a:pt x="47" y="62"/>
                      </a:lnTo>
                      <a:lnTo>
                        <a:pt x="48" y="64"/>
                      </a:lnTo>
                      <a:lnTo>
                        <a:pt x="48" y="66"/>
                      </a:lnTo>
                      <a:lnTo>
                        <a:pt x="48" y="68"/>
                      </a:lnTo>
                      <a:lnTo>
                        <a:pt x="47" y="67"/>
                      </a:lnTo>
                      <a:lnTo>
                        <a:pt x="47" y="66"/>
                      </a:lnTo>
                      <a:lnTo>
                        <a:pt x="47" y="65"/>
                      </a:lnTo>
                      <a:lnTo>
                        <a:pt x="48" y="66"/>
                      </a:lnTo>
                      <a:lnTo>
                        <a:pt x="49" y="67"/>
                      </a:lnTo>
                      <a:lnTo>
                        <a:pt x="49" y="69"/>
                      </a:lnTo>
                      <a:lnTo>
                        <a:pt x="50" y="71"/>
                      </a:lnTo>
                      <a:lnTo>
                        <a:pt x="50" y="72"/>
                      </a:lnTo>
                      <a:lnTo>
                        <a:pt x="50" y="74"/>
                      </a:lnTo>
                      <a:lnTo>
                        <a:pt x="49" y="75"/>
                      </a:lnTo>
                      <a:lnTo>
                        <a:pt x="49" y="77"/>
                      </a:lnTo>
                      <a:lnTo>
                        <a:pt x="49" y="75"/>
                      </a:lnTo>
                      <a:lnTo>
                        <a:pt x="49" y="74"/>
                      </a:lnTo>
                      <a:lnTo>
                        <a:pt x="50" y="72"/>
                      </a:lnTo>
                      <a:lnTo>
                        <a:pt x="50" y="71"/>
                      </a:lnTo>
                      <a:lnTo>
                        <a:pt x="51" y="70"/>
                      </a:lnTo>
                      <a:lnTo>
                        <a:pt x="51" y="69"/>
                      </a:lnTo>
                      <a:lnTo>
                        <a:pt x="51" y="67"/>
                      </a:lnTo>
                      <a:lnTo>
                        <a:pt x="51" y="66"/>
                      </a:lnTo>
                      <a:lnTo>
                        <a:pt x="51" y="62"/>
                      </a:lnTo>
                      <a:lnTo>
                        <a:pt x="52" y="63"/>
                      </a:lnTo>
                      <a:lnTo>
                        <a:pt x="52" y="60"/>
                      </a:lnTo>
                      <a:lnTo>
                        <a:pt x="52" y="61"/>
                      </a:lnTo>
                      <a:lnTo>
                        <a:pt x="53" y="61"/>
                      </a:lnTo>
                      <a:lnTo>
                        <a:pt x="53" y="62"/>
                      </a:lnTo>
                      <a:lnTo>
                        <a:pt x="52" y="61"/>
                      </a:lnTo>
                      <a:lnTo>
                        <a:pt x="52" y="60"/>
                      </a:lnTo>
                      <a:lnTo>
                        <a:pt x="52" y="59"/>
                      </a:lnTo>
                      <a:lnTo>
                        <a:pt x="52" y="58"/>
                      </a:lnTo>
                      <a:lnTo>
                        <a:pt x="52" y="59"/>
                      </a:lnTo>
                      <a:lnTo>
                        <a:pt x="53" y="60"/>
                      </a:lnTo>
                      <a:lnTo>
                        <a:pt x="54" y="61"/>
                      </a:lnTo>
                      <a:lnTo>
                        <a:pt x="55" y="61"/>
                      </a:lnTo>
                      <a:lnTo>
                        <a:pt x="56" y="62"/>
                      </a:lnTo>
                      <a:lnTo>
                        <a:pt x="57" y="63"/>
                      </a:lnTo>
                      <a:lnTo>
                        <a:pt x="58" y="63"/>
                      </a:lnTo>
                      <a:lnTo>
                        <a:pt x="57" y="62"/>
                      </a:lnTo>
                      <a:lnTo>
                        <a:pt x="55" y="61"/>
                      </a:lnTo>
                      <a:lnTo>
                        <a:pt x="54" y="60"/>
                      </a:lnTo>
                      <a:lnTo>
                        <a:pt x="53" y="58"/>
                      </a:lnTo>
                      <a:lnTo>
                        <a:pt x="52" y="56"/>
                      </a:lnTo>
                      <a:lnTo>
                        <a:pt x="51" y="55"/>
                      </a:lnTo>
                      <a:lnTo>
                        <a:pt x="51" y="53"/>
                      </a:lnTo>
                      <a:lnTo>
                        <a:pt x="51" y="51"/>
                      </a:lnTo>
                      <a:lnTo>
                        <a:pt x="51" y="52"/>
                      </a:lnTo>
                      <a:lnTo>
                        <a:pt x="51" y="53"/>
                      </a:lnTo>
                      <a:lnTo>
                        <a:pt x="52" y="53"/>
                      </a:lnTo>
                      <a:lnTo>
                        <a:pt x="51" y="52"/>
                      </a:lnTo>
                      <a:lnTo>
                        <a:pt x="51" y="51"/>
                      </a:lnTo>
                      <a:lnTo>
                        <a:pt x="51" y="50"/>
                      </a:lnTo>
                      <a:lnTo>
                        <a:pt x="51" y="49"/>
                      </a:lnTo>
                      <a:lnTo>
                        <a:pt x="50" y="48"/>
                      </a:lnTo>
                      <a:lnTo>
                        <a:pt x="51" y="48"/>
                      </a:lnTo>
                      <a:lnTo>
                        <a:pt x="59" y="28"/>
                      </a:lnTo>
                      <a:lnTo>
                        <a:pt x="58" y="28"/>
                      </a:lnTo>
                      <a:lnTo>
                        <a:pt x="58" y="27"/>
                      </a:lnTo>
                      <a:lnTo>
                        <a:pt x="57" y="26"/>
                      </a:lnTo>
                      <a:lnTo>
                        <a:pt x="56" y="25"/>
                      </a:lnTo>
                      <a:lnTo>
                        <a:pt x="55" y="25"/>
                      </a:lnTo>
                      <a:lnTo>
                        <a:pt x="54" y="24"/>
                      </a:lnTo>
                      <a:lnTo>
                        <a:pt x="55" y="24"/>
                      </a:lnTo>
                      <a:lnTo>
                        <a:pt x="56" y="24"/>
                      </a:lnTo>
                      <a:lnTo>
                        <a:pt x="55" y="24"/>
                      </a:lnTo>
                      <a:lnTo>
                        <a:pt x="54" y="24"/>
                      </a:lnTo>
                      <a:lnTo>
                        <a:pt x="54" y="23"/>
                      </a:lnTo>
                      <a:lnTo>
                        <a:pt x="53" y="23"/>
                      </a:lnTo>
                      <a:lnTo>
                        <a:pt x="54" y="23"/>
                      </a:lnTo>
                      <a:lnTo>
                        <a:pt x="55" y="24"/>
                      </a:lnTo>
                      <a:lnTo>
                        <a:pt x="54" y="23"/>
                      </a:lnTo>
                      <a:lnTo>
                        <a:pt x="53" y="22"/>
                      </a:lnTo>
                      <a:lnTo>
                        <a:pt x="52" y="21"/>
                      </a:lnTo>
                      <a:lnTo>
                        <a:pt x="53" y="21"/>
                      </a:lnTo>
                      <a:lnTo>
                        <a:pt x="54" y="21"/>
                      </a:lnTo>
                      <a:lnTo>
                        <a:pt x="55" y="22"/>
                      </a:lnTo>
                      <a:lnTo>
                        <a:pt x="54" y="21"/>
                      </a:lnTo>
                      <a:lnTo>
                        <a:pt x="53" y="20"/>
                      </a:lnTo>
                      <a:lnTo>
                        <a:pt x="52" y="19"/>
                      </a:lnTo>
                      <a:lnTo>
                        <a:pt x="51" y="19"/>
                      </a:lnTo>
                      <a:lnTo>
                        <a:pt x="50" y="18"/>
                      </a:lnTo>
                      <a:lnTo>
                        <a:pt x="48" y="17"/>
                      </a:lnTo>
                      <a:lnTo>
                        <a:pt x="47" y="17"/>
                      </a:lnTo>
                      <a:lnTo>
                        <a:pt x="46" y="16"/>
                      </a:lnTo>
                      <a:lnTo>
                        <a:pt x="47" y="16"/>
                      </a:lnTo>
                      <a:lnTo>
                        <a:pt x="48" y="17"/>
                      </a:lnTo>
                      <a:lnTo>
                        <a:pt x="49" y="17"/>
                      </a:lnTo>
                      <a:lnTo>
                        <a:pt x="50" y="17"/>
                      </a:lnTo>
                      <a:lnTo>
                        <a:pt x="49" y="17"/>
                      </a:lnTo>
                      <a:lnTo>
                        <a:pt x="48" y="16"/>
                      </a:lnTo>
                      <a:lnTo>
                        <a:pt x="47" y="15"/>
                      </a:lnTo>
                      <a:lnTo>
                        <a:pt x="48" y="15"/>
                      </a:lnTo>
                      <a:lnTo>
                        <a:pt x="49" y="15"/>
                      </a:lnTo>
                      <a:lnTo>
                        <a:pt x="48" y="15"/>
                      </a:lnTo>
                      <a:lnTo>
                        <a:pt x="48" y="14"/>
                      </a:lnTo>
                      <a:lnTo>
                        <a:pt x="47" y="13"/>
                      </a:lnTo>
                      <a:lnTo>
                        <a:pt x="47" y="12"/>
                      </a:lnTo>
                      <a:lnTo>
                        <a:pt x="46" y="11"/>
                      </a:lnTo>
                      <a:lnTo>
                        <a:pt x="45" y="10"/>
                      </a:lnTo>
                      <a:lnTo>
                        <a:pt x="44" y="9"/>
                      </a:lnTo>
                      <a:lnTo>
                        <a:pt x="43" y="8"/>
                      </a:lnTo>
                      <a:lnTo>
                        <a:pt x="42" y="8"/>
                      </a:lnTo>
                      <a:lnTo>
                        <a:pt x="41" y="8"/>
                      </a:lnTo>
                      <a:lnTo>
                        <a:pt x="42" y="8"/>
                      </a:lnTo>
                      <a:lnTo>
                        <a:pt x="43" y="8"/>
                      </a:lnTo>
                      <a:lnTo>
                        <a:pt x="44" y="8"/>
                      </a:lnTo>
                      <a:lnTo>
                        <a:pt x="43" y="8"/>
                      </a:lnTo>
                      <a:lnTo>
                        <a:pt x="42" y="8"/>
                      </a:lnTo>
                      <a:lnTo>
                        <a:pt x="41" y="8"/>
                      </a:lnTo>
                      <a:lnTo>
                        <a:pt x="41" y="7"/>
                      </a:lnTo>
                      <a:lnTo>
                        <a:pt x="40" y="7"/>
                      </a:lnTo>
                      <a:lnTo>
                        <a:pt x="39" y="7"/>
                      </a:lnTo>
                      <a:lnTo>
                        <a:pt x="40" y="7"/>
                      </a:lnTo>
                      <a:lnTo>
                        <a:pt x="41" y="7"/>
                      </a:lnTo>
                      <a:lnTo>
                        <a:pt x="42" y="7"/>
                      </a:lnTo>
                      <a:lnTo>
                        <a:pt x="43" y="7"/>
                      </a:lnTo>
                      <a:lnTo>
                        <a:pt x="42" y="7"/>
                      </a:lnTo>
                      <a:lnTo>
                        <a:pt x="40" y="6"/>
                      </a:lnTo>
                      <a:lnTo>
                        <a:pt x="39" y="5"/>
                      </a:lnTo>
                      <a:lnTo>
                        <a:pt x="38" y="5"/>
                      </a:lnTo>
                      <a:lnTo>
                        <a:pt x="36" y="4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4" y="0"/>
                      </a:lnTo>
                      <a:lnTo>
                        <a:pt x="36" y="3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3" y="0"/>
                      </a:lnTo>
                      <a:lnTo>
                        <a:pt x="35" y="3"/>
                      </a:lnTo>
                      <a:lnTo>
                        <a:pt x="33" y="3"/>
                      </a:lnTo>
                      <a:lnTo>
                        <a:pt x="32" y="3"/>
                      </a:lnTo>
                      <a:lnTo>
                        <a:pt x="31" y="2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4" y="0"/>
                      </a:lnTo>
                      <a:lnTo>
                        <a:pt x="23" y="0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5" y="1"/>
                      </a:lnTo>
                      <a:lnTo>
                        <a:pt x="28" y="2"/>
                      </a:lnTo>
                      <a:lnTo>
                        <a:pt x="30" y="3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5" y="6"/>
                      </a:lnTo>
                      <a:lnTo>
                        <a:pt x="37" y="7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4" y="6"/>
                      </a:lnTo>
                      <a:lnTo>
                        <a:pt x="35" y="6"/>
                      </a:lnTo>
                      <a:lnTo>
                        <a:pt x="36" y="6"/>
                      </a:lnTo>
                      <a:lnTo>
                        <a:pt x="37" y="7"/>
                      </a:lnTo>
                      <a:lnTo>
                        <a:pt x="38" y="7"/>
                      </a:lnTo>
                      <a:lnTo>
                        <a:pt x="38" y="8"/>
                      </a:lnTo>
                      <a:lnTo>
                        <a:pt x="39" y="8"/>
                      </a:lnTo>
                      <a:lnTo>
                        <a:pt x="40" y="8"/>
                      </a:lnTo>
                      <a:lnTo>
                        <a:pt x="40" y="9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4" y="8"/>
                      </a:lnTo>
                      <a:lnTo>
                        <a:pt x="32" y="8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1" y="10"/>
                      </a:lnTo>
                      <a:lnTo>
                        <a:pt x="32" y="10"/>
                      </a:lnTo>
                      <a:lnTo>
                        <a:pt x="34" y="10"/>
                      </a:lnTo>
                      <a:lnTo>
                        <a:pt x="37" y="10"/>
                      </a:lnTo>
                      <a:lnTo>
                        <a:pt x="39" y="11"/>
                      </a:lnTo>
                      <a:lnTo>
                        <a:pt x="41" y="11"/>
                      </a:lnTo>
                      <a:lnTo>
                        <a:pt x="43" y="12"/>
                      </a:lnTo>
                      <a:lnTo>
                        <a:pt x="44" y="12"/>
                      </a:lnTo>
                      <a:lnTo>
                        <a:pt x="44" y="13"/>
                      </a:lnTo>
                      <a:lnTo>
                        <a:pt x="45" y="13"/>
                      </a:lnTo>
                      <a:lnTo>
                        <a:pt x="44" y="13"/>
                      </a:lnTo>
                      <a:lnTo>
                        <a:pt x="43" y="13"/>
                      </a:lnTo>
                      <a:lnTo>
                        <a:pt x="42" y="12"/>
                      </a:lnTo>
                      <a:lnTo>
                        <a:pt x="41" y="12"/>
                      </a:lnTo>
                      <a:lnTo>
                        <a:pt x="39" y="12"/>
                      </a:lnTo>
                      <a:lnTo>
                        <a:pt x="37" y="12"/>
                      </a:lnTo>
                      <a:lnTo>
                        <a:pt x="35" y="12"/>
                      </a:lnTo>
                      <a:lnTo>
                        <a:pt x="33" y="11"/>
                      </a:lnTo>
                      <a:lnTo>
                        <a:pt x="32" y="12"/>
                      </a:lnTo>
                      <a:lnTo>
                        <a:pt x="30" y="12"/>
                      </a:lnTo>
                      <a:lnTo>
                        <a:pt x="29" y="13"/>
                      </a:lnTo>
                      <a:lnTo>
                        <a:pt x="27" y="14"/>
                      </a:lnTo>
                      <a:lnTo>
                        <a:pt x="28" y="14"/>
                      </a:lnTo>
                      <a:lnTo>
                        <a:pt x="30" y="14"/>
                      </a:lnTo>
                      <a:lnTo>
                        <a:pt x="31" y="14"/>
                      </a:lnTo>
                      <a:lnTo>
                        <a:pt x="32" y="13"/>
                      </a:lnTo>
                      <a:lnTo>
                        <a:pt x="34" y="13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39" y="14"/>
                      </a:lnTo>
                      <a:lnTo>
                        <a:pt x="41" y="14"/>
                      </a:lnTo>
                      <a:lnTo>
                        <a:pt x="42" y="14"/>
                      </a:lnTo>
                      <a:lnTo>
                        <a:pt x="44" y="14"/>
                      </a:lnTo>
                      <a:lnTo>
                        <a:pt x="45" y="15"/>
                      </a:lnTo>
                      <a:lnTo>
                        <a:pt x="46" y="16"/>
                      </a:lnTo>
                      <a:lnTo>
                        <a:pt x="47" y="16"/>
                      </a:lnTo>
                      <a:lnTo>
                        <a:pt x="49" y="17"/>
                      </a:lnTo>
                      <a:lnTo>
                        <a:pt x="50" y="18"/>
                      </a:lnTo>
                      <a:lnTo>
                        <a:pt x="48" y="18"/>
                      </a:lnTo>
                      <a:lnTo>
                        <a:pt x="47" y="18"/>
                      </a:lnTo>
                      <a:lnTo>
                        <a:pt x="46" y="18"/>
                      </a:lnTo>
                      <a:lnTo>
                        <a:pt x="45" y="17"/>
                      </a:lnTo>
                      <a:lnTo>
                        <a:pt x="44" y="17"/>
                      </a:lnTo>
                      <a:lnTo>
                        <a:pt x="43" y="16"/>
                      </a:lnTo>
                      <a:lnTo>
                        <a:pt x="42" y="16"/>
                      </a:lnTo>
                      <a:lnTo>
                        <a:pt x="40" y="16"/>
                      </a:lnTo>
                      <a:lnTo>
                        <a:pt x="45" y="18"/>
                      </a:lnTo>
                      <a:lnTo>
                        <a:pt x="44" y="18"/>
                      </a:lnTo>
                      <a:lnTo>
                        <a:pt x="44" y="17"/>
                      </a:lnTo>
                      <a:lnTo>
                        <a:pt x="43" y="17"/>
                      </a:lnTo>
                      <a:lnTo>
                        <a:pt x="44" y="17"/>
                      </a:lnTo>
                      <a:lnTo>
                        <a:pt x="44" y="18"/>
                      </a:lnTo>
                      <a:lnTo>
                        <a:pt x="45" y="18"/>
                      </a:lnTo>
                      <a:lnTo>
                        <a:pt x="46" y="19"/>
                      </a:lnTo>
                      <a:lnTo>
                        <a:pt x="46" y="20"/>
                      </a:lnTo>
                      <a:lnTo>
                        <a:pt x="46" y="21"/>
                      </a:lnTo>
                      <a:lnTo>
                        <a:pt x="45" y="21"/>
                      </a:lnTo>
                      <a:lnTo>
                        <a:pt x="44" y="20"/>
                      </a:lnTo>
                      <a:lnTo>
                        <a:pt x="41" y="20"/>
                      </a:lnTo>
                      <a:lnTo>
                        <a:pt x="39" y="20"/>
                      </a:lnTo>
                      <a:lnTo>
                        <a:pt x="37" y="19"/>
                      </a:lnTo>
                      <a:lnTo>
                        <a:pt x="34" y="18"/>
                      </a:lnTo>
                      <a:lnTo>
                        <a:pt x="32" y="17"/>
                      </a:lnTo>
                      <a:lnTo>
                        <a:pt x="32" y="15"/>
                      </a:lnTo>
                      <a:lnTo>
                        <a:pt x="33" y="17"/>
                      </a:lnTo>
                      <a:lnTo>
                        <a:pt x="35" y="18"/>
                      </a:lnTo>
                      <a:lnTo>
                        <a:pt x="37" y="19"/>
                      </a:lnTo>
                      <a:lnTo>
                        <a:pt x="39" y="20"/>
                      </a:lnTo>
                      <a:lnTo>
                        <a:pt x="41" y="21"/>
                      </a:lnTo>
                      <a:lnTo>
                        <a:pt x="43" y="21"/>
                      </a:lnTo>
                      <a:lnTo>
                        <a:pt x="45" y="22"/>
                      </a:lnTo>
                      <a:lnTo>
                        <a:pt x="46" y="22"/>
                      </a:lnTo>
                      <a:lnTo>
                        <a:pt x="47" y="22"/>
                      </a:lnTo>
                      <a:lnTo>
                        <a:pt x="45" y="24"/>
                      </a:lnTo>
                      <a:lnTo>
                        <a:pt x="42" y="24"/>
                      </a:lnTo>
                      <a:lnTo>
                        <a:pt x="39" y="24"/>
                      </a:lnTo>
                      <a:lnTo>
                        <a:pt x="37" y="23"/>
                      </a:lnTo>
                      <a:lnTo>
                        <a:pt x="34" y="21"/>
                      </a:lnTo>
                      <a:lnTo>
                        <a:pt x="32" y="19"/>
                      </a:lnTo>
                      <a:lnTo>
                        <a:pt x="30" y="17"/>
                      </a:lnTo>
                      <a:lnTo>
                        <a:pt x="28" y="14"/>
                      </a:lnTo>
                      <a:lnTo>
                        <a:pt x="30" y="17"/>
                      </a:lnTo>
                      <a:lnTo>
                        <a:pt x="32" y="19"/>
                      </a:lnTo>
                      <a:lnTo>
                        <a:pt x="32" y="21"/>
                      </a:lnTo>
                      <a:lnTo>
                        <a:pt x="34" y="23"/>
                      </a:lnTo>
                      <a:lnTo>
                        <a:pt x="37" y="24"/>
                      </a:lnTo>
                      <a:lnTo>
                        <a:pt x="39" y="25"/>
                      </a:lnTo>
                      <a:lnTo>
                        <a:pt x="41" y="25"/>
                      </a:lnTo>
                      <a:lnTo>
                        <a:pt x="44" y="25"/>
                      </a:lnTo>
                      <a:lnTo>
                        <a:pt x="45" y="25"/>
                      </a:lnTo>
                      <a:lnTo>
                        <a:pt x="46" y="24"/>
                      </a:lnTo>
                      <a:lnTo>
                        <a:pt x="47" y="24"/>
                      </a:lnTo>
                      <a:lnTo>
                        <a:pt x="48" y="24"/>
                      </a:lnTo>
                      <a:lnTo>
                        <a:pt x="49" y="24"/>
                      </a:lnTo>
                      <a:lnTo>
                        <a:pt x="48" y="24"/>
                      </a:lnTo>
                      <a:lnTo>
                        <a:pt x="48" y="25"/>
                      </a:lnTo>
                      <a:lnTo>
                        <a:pt x="47" y="26"/>
                      </a:lnTo>
                      <a:lnTo>
                        <a:pt x="46" y="27"/>
                      </a:lnTo>
                      <a:lnTo>
                        <a:pt x="46" y="28"/>
                      </a:lnTo>
                      <a:lnTo>
                        <a:pt x="45" y="28"/>
                      </a:lnTo>
                      <a:lnTo>
                        <a:pt x="45" y="29"/>
                      </a:lnTo>
                      <a:lnTo>
                        <a:pt x="46" y="28"/>
                      </a:lnTo>
                      <a:lnTo>
                        <a:pt x="47" y="28"/>
                      </a:lnTo>
                      <a:lnTo>
                        <a:pt x="47" y="27"/>
                      </a:lnTo>
                      <a:lnTo>
                        <a:pt x="47" y="28"/>
                      </a:lnTo>
                      <a:lnTo>
                        <a:pt x="46" y="28"/>
                      </a:lnTo>
                      <a:lnTo>
                        <a:pt x="45" y="28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4" y="33"/>
                      </a:lnTo>
                      <a:lnTo>
                        <a:pt x="43" y="34"/>
                      </a:lnTo>
                      <a:lnTo>
                        <a:pt x="42" y="36"/>
                      </a:lnTo>
                      <a:lnTo>
                        <a:pt x="42" y="38"/>
                      </a:lnTo>
                      <a:lnTo>
                        <a:pt x="42" y="39"/>
                      </a:lnTo>
                      <a:lnTo>
                        <a:pt x="43" y="41"/>
                      </a:lnTo>
                      <a:lnTo>
                        <a:pt x="42" y="39"/>
                      </a:lnTo>
                      <a:lnTo>
                        <a:pt x="42" y="38"/>
                      </a:lnTo>
                      <a:lnTo>
                        <a:pt x="43" y="35"/>
                      </a:lnTo>
                      <a:lnTo>
                        <a:pt x="44" y="33"/>
                      </a:lnTo>
                      <a:lnTo>
                        <a:pt x="45" y="31"/>
                      </a:lnTo>
                      <a:lnTo>
                        <a:pt x="46" y="29"/>
                      </a:lnTo>
                      <a:lnTo>
                        <a:pt x="47" y="28"/>
                      </a:lnTo>
                      <a:lnTo>
                        <a:pt x="49" y="27"/>
                      </a:lnTo>
                      <a:lnTo>
                        <a:pt x="48" y="28"/>
                      </a:lnTo>
                      <a:lnTo>
                        <a:pt x="48" y="29"/>
                      </a:lnTo>
                      <a:lnTo>
                        <a:pt x="47" y="30"/>
                      </a:lnTo>
                      <a:lnTo>
                        <a:pt x="47" y="31"/>
                      </a:lnTo>
                      <a:lnTo>
                        <a:pt x="48" y="30"/>
                      </a:lnTo>
                      <a:lnTo>
                        <a:pt x="49" y="29"/>
                      </a:lnTo>
                      <a:lnTo>
                        <a:pt x="50" y="28"/>
                      </a:lnTo>
                      <a:lnTo>
                        <a:pt x="51" y="28"/>
                      </a:lnTo>
                      <a:lnTo>
                        <a:pt x="50" y="30"/>
                      </a:lnTo>
                      <a:lnTo>
                        <a:pt x="49" y="32"/>
                      </a:lnTo>
                      <a:lnTo>
                        <a:pt x="48" y="33"/>
                      </a:lnTo>
                      <a:lnTo>
                        <a:pt x="46" y="33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5"/>
                      </a:lnTo>
                      <a:lnTo>
                        <a:pt x="47" y="35"/>
                      </a:lnTo>
                      <a:lnTo>
                        <a:pt x="48" y="35"/>
                      </a:lnTo>
                      <a:lnTo>
                        <a:pt x="49" y="35"/>
                      </a:lnTo>
                      <a:lnTo>
                        <a:pt x="50" y="35"/>
                      </a:lnTo>
                      <a:lnTo>
                        <a:pt x="51" y="34"/>
                      </a:lnTo>
                      <a:lnTo>
                        <a:pt x="52" y="33"/>
                      </a:lnTo>
                      <a:lnTo>
                        <a:pt x="53" y="31"/>
                      </a:lnTo>
                      <a:lnTo>
                        <a:pt x="54" y="30"/>
                      </a:lnTo>
                      <a:lnTo>
                        <a:pt x="54" y="32"/>
                      </a:lnTo>
                      <a:lnTo>
                        <a:pt x="53" y="33"/>
                      </a:lnTo>
                      <a:lnTo>
                        <a:pt x="53" y="34"/>
                      </a:lnTo>
                      <a:lnTo>
                        <a:pt x="53" y="35"/>
                      </a:lnTo>
                      <a:lnTo>
                        <a:pt x="52" y="35"/>
                      </a:lnTo>
                      <a:lnTo>
                        <a:pt x="52" y="36"/>
                      </a:lnTo>
                      <a:lnTo>
                        <a:pt x="51" y="37"/>
                      </a:lnTo>
                      <a:lnTo>
                        <a:pt x="51" y="38"/>
                      </a:lnTo>
                      <a:lnTo>
                        <a:pt x="52" y="36"/>
                      </a:lnTo>
                      <a:lnTo>
                        <a:pt x="53" y="35"/>
                      </a:lnTo>
                      <a:lnTo>
                        <a:pt x="53" y="34"/>
                      </a:lnTo>
                      <a:lnTo>
                        <a:pt x="52" y="35"/>
                      </a:lnTo>
                      <a:lnTo>
                        <a:pt x="51" y="36"/>
                      </a:lnTo>
                      <a:lnTo>
                        <a:pt x="49" y="37"/>
                      </a:lnTo>
                      <a:lnTo>
                        <a:pt x="49" y="38"/>
                      </a:lnTo>
                      <a:lnTo>
                        <a:pt x="48" y="39"/>
                      </a:lnTo>
                      <a:lnTo>
                        <a:pt x="48" y="40"/>
                      </a:lnTo>
                      <a:lnTo>
                        <a:pt x="48" y="41"/>
                      </a:lnTo>
                      <a:lnTo>
                        <a:pt x="48" y="43"/>
                      </a:lnTo>
                      <a:lnTo>
                        <a:pt x="48" y="44"/>
                      </a:lnTo>
                      <a:lnTo>
                        <a:pt x="48" y="45"/>
                      </a:lnTo>
                      <a:lnTo>
                        <a:pt x="48" y="46"/>
                      </a:lnTo>
                      <a:lnTo>
                        <a:pt x="48" y="45"/>
                      </a:lnTo>
                      <a:lnTo>
                        <a:pt x="48" y="43"/>
                      </a:lnTo>
                      <a:lnTo>
                        <a:pt x="48" y="42"/>
                      </a:lnTo>
                      <a:lnTo>
                        <a:pt x="49" y="41"/>
                      </a:lnTo>
                      <a:lnTo>
                        <a:pt x="49" y="40"/>
                      </a:lnTo>
                      <a:lnTo>
                        <a:pt x="50" y="39"/>
                      </a:lnTo>
                      <a:lnTo>
                        <a:pt x="51" y="38"/>
                      </a:lnTo>
                      <a:lnTo>
                        <a:pt x="52" y="40"/>
                      </a:lnTo>
                      <a:lnTo>
                        <a:pt x="52" y="41"/>
                      </a:lnTo>
                      <a:lnTo>
                        <a:pt x="52" y="43"/>
                      </a:lnTo>
                      <a:lnTo>
                        <a:pt x="53" y="45"/>
                      </a:lnTo>
                      <a:lnTo>
                        <a:pt x="53" y="47"/>
                      </a:lnTo>
                      <a:lnTo>
                        <a:pt x="54" y="48"/>
                      </a:lnTo>
                      <a:lnTo>
                        <a:pt x="55" y="50"/>
                      </a:lnTo>
                      <a:lnTo>
                        <a:pt x="56" y="52"/>
                      </a:lnTo>
                      <a:lnTo>
                        <a:pt x="55" y="50"/>
                      </a:lnTo>
                      <a:lnTo>
                        <a:pt x="54" y="48"/>
                      </a:lnTo>
                      <a:lnTo>
                        <a:pt x="54" y="46"/>
                      </a:lnTo>
                      <a:lnTo>
                        <a:pt x="54" y="43"/>
                      </a:lnTo>
                      <a:lnTo>
                        <a:pt x="54" y="41"/>
                      </a:lnTo>
                      <a:lnTo>
                        <a:pt x="54" y="39"/>
                      </a:lnTo>
                      <a:lnTo>
                        <a:pt x="55" y="38"/>
                      </a:lnTo>
                      <a:lnTo>
                        <a:pt x="56" y="36"/>
                      </a:lnTo>
                      <a:lnTo>
                        <a:pt x="57" y="36"/>
                      </a:lnTo>
                      <a:lnTo>
                        <a:pt x="57" y="35"/>
                      </a:lnTo>
                      <a:lnTo>
                        <a:pt x="57" y="34"/>
                      </a:lnTo>
                      <a:lnTo>
                        <a:pt x="57" y="33"/>
                      </a:lnTo>
                      <a:lnTo>
                        <a:pt x="58" y="32"/>
                      </a:lnTo>
                      <a:lnTo>
                        <a:pt x="58" y="31"/>
                      </a:lnTo>
                      <a:lnTo>
                        <a:pt x="59" y="30"/>
                      </a:lnTo>
                      <a:lnTo>
                        <a:pt x="59" y="29"/>
                      </a:lnTo>
                      <a:lnTo>
                        <a:pt x="59" y="28"/>
                      </a:lnTo>
                      <a:lnTo>
                        <a:pt x="70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7" name="Freeform 1066"/>
                <p:cNvSpPr>
                  <a:spLocks/>
                </p:cNvSpPr>
                <p:nvPr/>
              </p:nvSpPr>
              <p:spPr bwMode="auto">
                <a:xfrm>
                  <a:off x="1360" y="2427"/>
                  <a:ext cx="39" cy="46"/>
                </a:xfrm>
                <a:custGeom>
                  <a:avLst/>
                  <a:gdLst/>
                  <a:ahLst/>
                  <a:cxnLst>
                    <a:cxn ang="0">
                      <a:pos x="38" y="41"/>
                    </a:cxn>
                    <a:cxn ang="0">
                      <a:pos x="18" y="0"/>
                    </a:cxn>
                    <a:cxn ang="0">
                      <a:pos x="16" y="2"/>
                    </a:cxn>
                    <a:cxn ang="0">
                      <a:pos x="14" y="5"/>
                    </a:cxn>
                    <a:cxn ang="0">
                      <a:pos x="13" y="7"/>
                    </a:cxn>
                    <a:cxn ang="0">
                      <a:pos x="11" y="9"/>
                    </a:cxn>
                    <a:cxn ang="0">
                      <a:pos x="9" y="12"/>
                    </a:cxn>
                    <a:cxn ang="0">
                      <a:pos x="8" y="15"/>
                    </a:cxn>
                    <a:cxn ang="0">
                      <a:pos x="7" y="17"/>
                    </a:cxn>
                    <a:cxn ang="0">
                      <a:pos x="6" y="20"/>
                    </a:cxn>
                    <a:cxn ang="0">
                      <a:pos x="5" y="23"/>
                    </a:cxn>
                    <a:cxn ang="0">
                      <a:pos x="4" y="26"/>
                    </a:cxn>
                    <a:cxn ang="0">
                      <a:pos x="3" y="29"/>
                    </a:cxn>
                    <a:cxn ang="0">
                      <a:pos x="2" y="32"/>
                    </a:cxn>
                    <a:cxn ang="0">
                      <a:pos x="1" y="35"/>
                    </a:cxn>
                    <a:cxn ang="0">
                      <a:pos x="1" y="38"/>
                    </a:cxn>
                    <a:cxn ang="0">
                      <a:pos x="0" y="4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39" h="46">
                      <a:moveTo>
                        <a:pt x="38" y="41"/>
                      </a:move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1" y="9"/>
                      </a:lnTo>
                      <a:lnTo>
                        <a:pt x="9" y="12"/>
                      </a:lnTo>
                      <a:lnTo>
                        <a:pt x="8" y="15"/>
                      </a:lnTo>
                      <a:lnTo>
                        <a:pt x="7" y="17"/>
                      </a:lnTo>
                      <a:lnTo>
                        <a:pt x="6" y="20"/>
                      </a:lnTo>
                      <a:lnTo>
                        <a:pt x="5" y="23"/>
                      </a:lnTo>
                      <a:lnTo>
                        <a:pt x="4" y="26"/>
                      </a:lnTo>
                      <a:lnTo>
                        <a:pt x="3" y="29"/>
                      </a:lnTo>
                      <a:lnTo>
                        <a:pt x="2" y="32"/>
                      </a:lnTo>
                      <a:lnTo>
                        <a:pt x="1" y="35"/>
                      </a:lnTo>
                      <a:lnTo>
                        <a:pt x="1" y="38"/>
                      </a:lnTo>
                      <a:lnTo>
                        <a:pt x="0" y="42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8" name="Freeform 1067"/>
                <p:cNvSpPr>
                  <a:spLocks/>
                </p:cNvSpPr>
                <p:nvPr/>
              </p:nvSpPr>
              <p:spPr bwMode="auto">
                <a:xfrm>
                  <a:off x="1333" y="2416"/>
                  <a:ext cx="41" cy="14"/>
                </a:xfrm>
                <a:custGeom>
                  <a:avLst/>
                  <a:gdLst/>
                  <a:ahLst/>
                  <a:cxnLst>
                    <a:cxn ang="0">
                      <a:pos x="40" y="3"/>
                    </a:cxn>
                    <a:cxn ang="0">
                      <a:pos x="38" y="2"/>
                    </a:cxn>
                    <a:cxn ang="0">
                      <a:pos x="35" y="1"/>
                    </a:cxn>
                    <a:cxn ang="0">
                      <a:pos x="32" y="0"/>
                    </a:cxn>
                    <a:cxn ang="0">
                      <a:pos x="29" y="0"/>
                    </a:cxn>
                    <a:cxn ang="0">
                      <a:pos x="27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17" y="1"/>
                    </a:cxn>
                    <a:cxn ang="0">
                      <a:pos x="14" y="2"/>
                    </a:cxn>
                    <a:cxn ang="0">
                      <a:pos x="12" y="3"/>
                    </a:cxn>
                    <a:cxn ang="0">
                      <a:pos x="9" y="5"/>
                    </a:cxn>
                    <a:cxn ang="0">
                      <a:pos x="7" y="6"/>
                    </a:cxn>
                    <a:cxn ang="0">
                      <a:pos x="5" y="8"/>
                    </a:cxn>
                    <a:cxn ang="0">
                      <a:pos x="2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41" h="14">
                      <a:moveTo>
                        <a:pt x="40" y="3"/>
                      </a:moveTo>
                      <a:lnTo>
                        <a:pt x="38" y="2"/>
                      </a:lnTo>
                      <a:lnTo>
                        <a:pt x="35" y="1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9" y="0"/>
                      </a:lnTo>
                      <a:lnTo>
                        <a:pt x="17" y="1"/>
                      </a:lnTo>
                      <a:lnTo>
                        <a:pt x="14" y="2"/>
                      </a:lnTo>
                      <a:lnTo>
                        <a:pt x="12" y="3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19" name="Freeform 1068"/>
                <p:cNvSpPr>
                  <a:spLocks/>
                </p:cNvSpPr>
                <p:nvPr/>
              </p:nvSpPr>
              <p:spPr bwMode="auto">
                <a:xfrm>
                  <a:off x="1321" y="2427"/>
                  <a:ext cx="52" cy="60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49" y="0"/>
                    </a:cxn>
                    <a:cxn ang="0">
                      <a:pos x="48" y="0"/>
                    </a:cxn>
                    <a:cxn ang="0">
                      <a:pos x="47" y="0"/>
                    </a:cxn>
                    <a:cxn ang="0">
                      <a:pos x="45" y="0"/>
                    </a:cxn>
                    <a:cxn ang="0">
                      <a:pos x="44" y="0"/>
                    </a:cxn>
                    <a:cxn ang="0">
                      <a:pos x="43" y="1"/>
                    </a:cxn>
                    <a:cxn ang="0">
                      <a:pos x="42" y="1"/>
                    </a:cxn>
                    <a:cxn ang="0">
                      <a:pos x="41" y="2"/>
                    </a:cxn>
                    <a:cxn ang="0">
                      <a:pos x="37" y="4"/>
                    </a:cxn>
                    <a:cxn ang="0">
                      <a:pos x="34" y="7"/>
                    </a:cxn>
                    <a:cxn ang="0">
                      <a:pos x="31" y="9"/>
                    </a:cxn>
                    <a:cxn ang="0">
                      <a:pos x="28" y="12"/>
                    </a:cxn>
                    <a:cxn ang="0">
                      <a:pos x="25" y="15"/>
                    </a:cxn>
                    <a:cxn ang="0">
                      <a:pos x="22" y="19"/>
                    </a:cxn>
                    <a:cxn ang="0">
                      <a:pos x="19" y="22"/>
                    </a:cxn>
                    <a:cxn ang="0">
                      <a:pos x="17" y="26"/>
                    </a:cxn>
                    <a:cxn ang="0">
                      <a:pos x="14" y="30"/>
                    </a:cxn>
                    <a:cxn ang="0">
                      <a:pos x="12" y="34"/>
                    </a:cxn>
                    <a:cxn ang="0">
                      <a:pos x="10" y="38"/>
                    </a:cxn>
                    <a:cxn ang="0">
                      <a:pos x="8" y="42"/>
                    </a:cxn>
                    <a:cxn ang="0">
                      <a:pos x="5" y="46"/>
                    </a:cxn>
                    <a:cxn ang="0">
                      <a:pos x="4" y="50"/>
                    </a:cxn>
                    <a:cxn ang="0">
                      <a:pos x="2" y="54"/>
                    </a:cxn>
                    <a:cxn ang="0">
                      <a:pos x="0" y="59"/>
                    </a:cxn>
                  </a:cxnLst>
                  <a:rect l="0" t="0" r="r" b="b"/>
                  <a:pathLst>
                    <a:path w="52" h="60">
                      <a:moveTo>
                        <a:pt x="51" y="0"/>
                      </a:move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7" y="0"/>
                      </a:lnTo>
                      <a:lnTo>
                        <a:pt x="45" y="0"/>
                      </a:lnTo>
                      <a:lnTo>
                        <a:pt x="44" y="0"/>
                      </a:lnTo>
                      <a:lnTo>
                        <a:pt x="43" y="1"/>
                      </a:lnTo>
                      <a:lnTo>
                        <a:pt x="42" y="1"/>
                      </a:lnTo>
                      <a:lnTo>
                        <a:pt x="41" y="2"/>
                      </a:lnTo>
                      <a:lnTo>
                        <a:pt x="37" y="4"/>
                      </a:lnTo>
                      <a:lnTo>
                        <a:pt x="34" y="7"/>
                      </a:lnTo>
                      <a:lnTo>
                        <a:pt x="31" y="9"/>
                      </a:lnTo>
                      <a:lnTo>
                        <a:pt x="28" y="12"/>
                      </a:lnTo>
                      <a:lnTo>
                        <a:pt x="25" y="15"/>
                      </a:lnTo>
                      <a:lnTo>
                        <a:pt x="22" y="19"/>
                      </a:lnTo>
                      <a:lnTo>
                        <a:pt x="19" y="22"/>
                      </a:lnTo>
                      <a:lnTo>
                        <a:pt x="17" y="26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10" y="38"/>
                      </a:lnTo>
                      <a:lnTo>
                        <a:pt x="8" y="42"/>
                      </a:lnTo>
                      <a:lnTo>
                        <a:pt x="5" y="46"/>
                      </a:lnTo>
                      <a:lnTo>
                        <a:pt x="4" y="50"/>
                      </a:lnTo>
                      <a:lnTo>
                        <a:pt x="2" y="54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0" name="Freeform 1069"/>
                <p:cNvSpPr>
                  <a:spLocks/>
                </p:cNvSpPr>
                <p:nvPr/>
              </p:nvSpPr>
              <p:spPr bwMode="auto">
                <a:xfrm>
                  <a:off x="1338" y="2433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32" y="1"/>
                    </a:cxn>
                    <a:cxn ang="0">
                      <a:pos x="29" y="2"/>
                    </a:cxn>
                    <a:cxn ang="0">
                      <a:pos x="25" y="4"/>
                    </a:cxn>
                    <a:cxn ang="0">
                      <a:pos x="22" y="6"/>
                    </a:cxn>
                    <a:cxn ang="0">
                      <a:pos x="19" y="8"/>
                    </a:cxn>
                    <a:cxn ang="0">
                      <a:pos x="17" y="11"/>
                    </a:cxn>
                    <a:cxn ang="0">
                      <a:pos x="14" y="15"/>
                    </a:cxn>
                    <a:cxn ang="0">
                      <a:pos x="12" y="18"/>
                    </a:cxn>
                    <a:cxn ang="0">
                      <a:pos x="10" y="22"/>
                    </a:cxn>
                    <a:cxn ang="0">
                      <a:pos x="8" y="26"/>
                    </a:cxn>
                    <a:cxn ang="0">
                      <a:pos x="6" y="29"/>
                    </a:cxn>
                    <a:cxn ang="0">
                      <a:pos x="5" y="34"/>
                    </a:cxn>
                    <a:cxn ang="0">
                      <a:pos x="3" y="38"/>
                    </a:cxn>
                    <a:cxn ang="0">
                      <a:pos x="2" y="43"/>
                    </a:cxn>
                    <a:cxn ang="0">
                      <a:pos x="1" y="47"/>
                    </a:cxn>
                    <a:cxn ang="0">
                      <a:pos x="0" y="52"/>
                    </a:cxn>
                  </a:cxnLst>
                  <a:rect l="0" t="0" r="r" b="b"/>
                  <a:pathLst>
                    <a:path w="37" h="53">
                      <a:moveTo>
                        <a:pt x="36" y="0"/>
                      </a:moveTo>
                      <a:lnTo>
                        <a:pt x="32" y="1"/>
                      </a:lnTo>
                      <a:lnTo>
                        <a:pt x="29" y="2"/>
                      </a:lnTo>
                      <a:lnTo>
                        <a:pt x="25" y="4"/>
                      </a:lnTo>
                      <a:lnTo>
                        <a:pt x="22" y="6"/>
                      </a:lnTo>
                      <a:lnTo>
                        <a:pt x="19" y="8"/>
                      </a:lnTo>
                      <a:lnTo>
                        <a:pt x="17" y="11"/>
                      </a:lnTo>
                      <a:lnTo>
                        <a:pt x="14" y="15"/>
                      </a:lnTo>
                      <a:lnTo>
                        <a:pt x="12" y="18"/>
                      </a:lnTo>
                      <a:lnTo>
                        <a:pt x="10" y="22"/>
                      </a:lnTo>
                      <a:lnTo>
                        <a:pt x="8" y="26"/>
                      </a:lnTo>
                      <a:lnTo>
                        <a:pt x="6" y="29"/>
                      </a:lnTo>
                      <a:lnTo>
                        <a:pt x="5" y="34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1" y="47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1" name="Freeform 1070"/>
                <p:cNvSpPr>
                  <a:spLocks/>
                </p:cNvSpPr>
                <p:nvPr/>
              </p:nvSpPr>
              <p:spPr bwMode="auto">
                <a:xfrm>
                  <a:off x="1340" y="2427"/>
                  <a:ext cx="33" cy="64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5" y="5"/>
                    </a:cxn>
                    <a:cxn ang="0">
                      <a:pos x="22" y="8"/>
                    </a:cxn>
                    <a:cxn ang="0">
                      <a:pos x="20" y="11"/>
                    </a:cxn>
                    <a:cxn ang="0">
                      <a:pos x="17" y="14"/>
                    </a:cxn>
                    <a:cxn ang="0">
                      <a:pos x="15" y="18"/>
                    </a:cxn>
                    <a:cxn ang="0">
                      <a:pos x="13" y="22"/>
                    </a:cxn>
                    <a:cxn ang="0">
                      <a:pos x="11" y="26"/>
                    </a:cxn>
                    <a:cxn ang="0">
                      <a:pos x="9" y="31"/>
                    </a:cxn>
                    <a:cxn ang="0">
                      <a:pos x="7" y="35"/>
                    </a:cxn>
                    <a:cxn ang="0">
                      <a:pos x="6" y="40"/>
                    </a:cxn>
                    <a:cxn ang="0">
                      <a:pos x="4" y="44"/>
                    </a:cxn>
                    <a:cxn ang="0">
                      <a:pos x="3" y="49"/>
                    </a:cxn>
                    <a:cxn ang="0">
                      <a:pos x="2" y="54"/>
                    </a:cxn>
                    <a:cxn ang="0">
                      <a:pos x="1" y="58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33" h="64">
                      <a:moveTo>
                        <a:pt x="32" y="0"/>
                      </a:moveTo>
                      <a:lnTo>
                        <a:pt x="28" y="2"/>
                      </a:lnTo>
                      <a:lnTo>
                        <a:pt x="25" y="5"/>
                      </a:lnTo>
                      <a:lnTo>
                        <a:pt x="22" y="8"/>
                      </a:lnTo>
                      <a:lnTo>
                        <a:pt x="20" y="11"/>
                      </a:lnTo>
                      <a:lnTo>
                        <a:pt x="17" y="14"/>
                      </a:lnTo>
                      <a:lnTo>
                        <a:pt x="15" y="18"/>
                      </a:lnTo>
                      <a:lnTo>
                        <a:pt x="13" y="22"/>
                      </a:lnTo>
                      <a:lnTo>
                        <a:pt x="11" y="26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6" y="40"/>
                      </a:lnTo>
                      <a:lnTo>
                        <a:pt x="4" y="44"/>
                      </a:lnTo>
                      <a:lnTo>
                        <a:pt x="3" y="49"/>
                      </a:lnTo>
                      <a:lnTo>
                        <a:pt x="2" y="54"/>
                      </a:lnTo>
                      <a:lnTo>
                        <a:pt x="1" y="58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2" name="Freeform 1071"/>
                <p:cNvSpPr>
                  <a:spLocks/>
                </p:cNvSpPr>
                <p:nvPr/>
              </p:nvSpPr>
              <p:spPr bwMode="auto">
                <a:xfrm>
                  <a:off x="1351" y="2425"/>
                  <a:ext cx="28" cy="64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4"/>
                    </a:cxn>
                    <a:cxn ang="0">
                      <a:pos x="23" y="8"/>
                    </a:cxn>
                    <a:cxn ang="0">
                      <a:pos x="21" y="12"/>
                    </a:cxn>
                    <a:cxn ang="0">
                      <a:pos x="19" y="15"/>
                    </a:cxn>
                    <a:cxn ang="0">
                      <a:pos x="18" y="19"/>
                    </a:cxn>
                    <a:cxn ang="0">
                      <a:pos x="16" y="23"/>
                    </a:cxn>
                    <a:cxn ang="0">
                      <a:pos x="14" y="27"/>
                    </a:cxn>
                    <a:cxn ang="0">
                      <a:pos x="12" y="31"/>
                    </a:cxn>
                    <a:cxn ang="0">
                      <a:pos x="11" y="35"/>
                    </a:cxn>
                    <a:cxn ang="0">
                      <a:pos x="9" y="39"/>
                    </a:cxn>
                    <a:cxn ang="0">
                      <a:pos x="7" y="43"/>
                    </a:cxn>
                    <a:cxn ang="0">
                      <a:pos x="6" y="47"/>
                    </a:cxn>
                    <a:cxn ang="0">
                      <a:pos x="4" y="50"/>
                    </a:cxn>
                    <a:cxn ang="0">
                      <a:pos x="3" y="55"/>
                    </a:cxn>
                    <a:cxn ang="0">
                      <a:pos x="1" y="59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28" h="64">
                      <a:moveTo>
                        <a:pt x="27" y="0"/>
                      </a:moveTo>
                      <a:lnTo>
                        <a:pt x="25" y="4"/>
                      </a:lnTo>
                      <a:lnTo>
                        <a:pt x="23" y="8"/>
                      </a:lnTo>
                      <a:lnTo>
                        <a:pt x="21" y="12"/>
                      </a:lnTo>
                      <a:lnTo>
                        <a:pt x="19" y="15"/>
                      </a:lnTo>
                      <a:lnTo>
                        <a:pt x="18" y="19"/>
                      </a:lnTo>
                      <a:lnTo>
                        <a:pt x="16" y="23"/>
                      </a:lnTo>
                      <a:lnTo>
                        <a:pt x="14" y="27"/>
                      </a:lnTo>
                      <a:lnTo>
                        <a:pt x="12" y="31"/>
                      </a:lnTo>
                      <a:lnTo>
                        <a:pt x="11" y="35"/>
                      </a:lnTo>
                      <a:lnTo>
                        <a:pt x="9" y="39"/>
                      </a:lnTo>
                      <a:lnTo>
                        <a:pt x="7" y="43"/>
                      </a:lnTo>
                      <a:lnTo>
                        <a:pt x="6" y="47"/>
                      </a:lnTo>
                      <a:lnTo>
                        <a:pt x="4" y="50"/>
                      </a:lnTo>
                      <a:lnTo>
                        <a:pt x="3" y="55"/>
                      </a:lnTo>
                      <a:lnTo>
                        <a:pt x="1" y="59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3" name="Freeform 1072"/>
                <p:cNvSpPr>
                  <a:spLocks/>
                </p:cNvSpPr>
                <p:nvPr/>
              </p:nvSpPr>
              <p:spPr bwMode="auto">
                <a:xfrm>
                  <a:off x="1369" y="2432"/>
                  <a:ext cx="11" cy="4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7" y="2"/>
                    </a:cxn>
                    <a:cxn ang="0">
                      <a:pos x="6" y="4"/>
                    </a:cxn>
                    <a:cxn ang="0">
                      <a:pos x="4" y="6"/>
                    </a:cxn>
                    <a:cxn ang="0">
                      <a:pos x="3" y="8"/>
                    </a:cxn>
                    <a:cxn ang="0">
                      <a:pos x="2" y="11"/>
                    </a:cxn>
                    <a:cxn ang="0">
                      <a:pos x="1" y="13"/>
                    </a:cxn>
                    <a:cxn ang="0">
                      <a:pos x="1" y="15"/>
                    </a:cxn>
                    <a:cxn ang="0">
                      <a:pos x="0" y="18"/>
                    </a:cxn>
                    <a:cxn ang="0">
                      <a:pos x="0" y="21"/>
                    </a:cxn>
                    <a:cxn ang="0">
                      <a:pos x="0" y="23"/>
                    </a:cxn>
                    <a:cxn ang="0">
                      <a:pos x="0" y="26"/>
                    </a:cxn>
                    <a:cxn ang="0">
                      <a:pos x="0" y="29"/>
                    </a:cxn>
                    <a:cxn ang="0">
                      <a:pos x="0" y="32"/>
                    </a:cxn>
                    <a:cxn ang="0">
                      <a:pos x="0" y="35"/>
                    </a:cxn>
                    <a:cxn ang="0">
                      <a:pos x="1" y="38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11" h="42">
                      <a:moveTo>
                        <a:pt x="10" y="0"/>
                      </a:moveTo>
                      <a:lnTo>
                        <a:pt x="7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3" y="8"/>
                      </a:lnTo>
                      <a:lnTo>
                        <a:pt x="2" y="11"/>
                      </a:lnTo>
                      <a:lnTo>
                        <a:pt x="1" y="13"/>
                      </a:lnTo>
                      <a:lnTo>
                        <a:pt x="1" y="15"/>
                      </a:lnTo>
                      <a:lnTo>
                        <a:pt x="0" y="18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6"/>
                      </a:lnTo>
                      <a:lnTo>
                        <a:pt x="0" y="29"/>
                      </a:lnTo>
                      <a:lnTo>
                        <a:pt x="0" y="32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4" name="Freeform 1073"/>
                <p:cNvSpPr>
                  <a:spLocks/>
                </p:cNvSpPr>
                <p:nvPr/>
              </p:nvSpPr>
              <p:spPr bwMode="auto">
                <a:xfrm>
                  <a:off x="1383" y="2428"/>
                  <a:ext cx="17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1"/>
                    </a:cxn>
                    <a:cxn ang="0">
                      <a:pos x="5" y="2"/>
                    </a:cxn>
                    <a:cxn ang="0">
                      <a:pos x="7" y="3"/>
                    </a:cxn>
                    <a:cxn ang="0">
                      <a:pos x="8" y="5"/>
                    </a:cxn>
                    <a:cxn ang="0">
                      <a:pos x="9" y="6"/>
                    </a:cxn>
                    <a:cxn ang="0">
                      <a:pos x="10" y="8"/>
                    </a:cxn>
                    <a:cxn ang="0">
                      <a:pos x="11" y="10"/>
                    </a:cxn>
                    <a:cxn ang="0">
                      <a:pos x="12" y="12"/>
                    </a:cxn>
                    <a:cxn ang="0">
                      <a:pos x="13" y="14"/>
                    </a:cxn>
                    <a:cxn ang="0">
                      <a:pos x="14" y="17"/>
                    </a:cxn>
                    <a:cxn ang="0">
                      <a:pos x="14" y="19"/>
                    </a:cxn>
                    <a:cxn ang="0">
                      <a:pos x="15" y="21"/>
                    </a:cxn>
                    <a:cxn ang="0">
                      <a:pos x="15" y="24"/>
                    </a:cxn>
                    <a:cxn ang="0">
                      <a:pos x="16" y="26"/>
                    </a:cxn>
                    <a:cxn ang="0">
                      <a:pos x="16" y="28"/>
                    </a:cxn>
                  </a:cxnLst>
                  <a:rect l="0" t="0" r="r" b="b"/>
                  <a:pathLst>
                    <a:path w="17" h="2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8" y="5"/>
                      </a:lnTo>
                      <a:lnTo>
                        <a:pt x="9" y="6"/>
                      </a:lnTo>
                      <a:lnTo>
                        <a:pt x="10" y="8"/>
                      </a:lnTo>
                      <a:lnTo>
                        <a:pt x="11" y="10"/>
                      </a:lnTo>
                      <a:lnTo>
                        <a:pt x="12" y="12"/>
                      </a:lnTo>
                      <a:lnTo>
                        <a:pt x="13" y="14"/>
                      </a:lnTo>
                      <a:lnTo>
                        <a:pt x="14" y="17"/>
                      </a:lnTo>
                      <a:lnTo>
                        <a:pt x="14" y="19"/>
                      </a:lnTo>
                      <a:lnTo>
                        <a:pt x="15" y="21"/>
                      </a:lnTo>
                      <a:lnTo>
                        <a:pt x="15" y="24"/>
                      </a:lnTo>
                      <a:lnTo>
                        <a:pt x="16" y="26"/>
                      </a:lnTo>
                      <a:lnTo>
                        <a:pt x="16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5" name="Freeform 1074"/>
                <p:cNvSpPr>
                  <a:spLocks/>
                </p:cNvSpPr>
                <p:nvPr/>
              </p:nvSpPr>
              <p:spPr bwMode="auto">
                <a:xfrm>
                  <a:off x="1383" y="2417"/>
                  <a:ext cx="22" cy="1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12" y="2"/>
                    </a:cxn>
                    <a:cxn ang="0">
                      <a:pos x="14" y="4"/>
                    </a:cxn>
                    <a:cxn ang="0">
                      <a:pos x="16" y="6"/>
                    </a:cxn>
                    <a:cxn ang="0">
                      <a:pos x="19" y="8"/>
                    </a:cxn>
                    <a:cxn ang="0">
                      <a:pos x="21" y="11"/>
                    </a:cxn>
                  </a:cxnLst>
                  <a:rect l="0" t="0" r="r" b="b"/>
                  <a:pathLst>
                    <a:path w="22" h="12">
                      <a:moveTo>
                        <a:pt x="0" y="2"/>
                      </a:moveTo>
                      <a:lnTo>
                        <a:pt x="3" y="1"/>
                      </a:ln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9" y="8"/>
                      </a:lnTo>
                      <a:lnTo>
                        <a:pt x="21" y="1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6" name="Line 1075"/>
                <p:cNvSpPr>
                  <a:spLocks noChangeShapeType="1"/>
                </p:cNvSpPr>
                <p:nvPr/>
              </p:nvSpPr>
              <p:spPr bwMode="auto">
                <a:xfrm flipV="1">
                  <a:off x="1380" y="2396"/>
                  <a:ext cx="39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7" name="Freeform 1076"/>
                <p:cNvSpPr>
                  <a:spLocks/>
                </p:cNvSpPr>
                <p:nvPr/>
              </p:nvSpPr>
              <p:spPr bwMode="auto">
                <a:xfrm>
                  <a:off x="1379" y="2379"/>
                  <a:ext cx="34" cy="3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0" y="34"/>
                    </a:cxn>
                    <a:cxn ang="0">
                      <a:pos x="1" y="30"/>
                    </a:cxn>
                    <a:cxn ang="0">
                      <a:pos x="2" y="26"/>
                    </a:cxn>
                    <a:cxn ang="0">
                      <a:pos x="3" y="22"/>
                    </a:cxn>
                    <a:cxn ang="0">
                      <a:pos x="4" y="19"/>
                    </a:cxn>
                    <a:cxn ang="0">
                      <a:pos x="6" y="16"/>
                    </a:cxn>
                    <a:cxn ang="0">
                      <a:pos x="8" y="13"/>
                    </a:cxn>
                    <a:cxn ang="0">
                      <a:pos x="10" y="10"/>
                    </a:cxn>
                    <a:cxn ang="0">
                      <a:pos x="13" y="8"/>
                    </a:cxn>
                    <a:cxn ang="0">
                      <a:pos x="15" y="6"/>
                    </a:cxn>
                    <a:cxn ang="0">
                      <a:pos x="18" y="4"/>
                    </a:cxn>
                    <a:cxn ang="0">
                      <a:pos x="21" y="3"/>
                    </a:cxn>
                    <a:cxn ang="0">
                      <a:pos x="24" y="2"/>
                    </a:cxn>
                    <a:cxn ang="0">
                      <a:pos x="27" y="1"/>
                    </a:cxn>
                    <a:cxn ang="0">
                      <a:pos x="30" y="0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34" h="39">
                      <a:moveTo>
                        <a:pt x="0" y="38"/>
                      </a:moveTo>
                      <a:lnTo>
                        <a:pt x="0" y="34"/>
                      </a:lnTo>
                      <a:lnTo>
                        <a:pt x="1" y="30"/>
                      </a:lnTo>
                      <a:lnTo>
                        <a:pt x="2" y="26"/>
                      </a:lnTo>
                      <a:lnTo>
                        <a:pt x="3" y="22"/>
                      </a:lnTo>
                      <a:lnTo>
                        <a:pt x="4" y="19"/>
                      </a:lnTo>
                      <a:lnTo>
                        <a:pt x="6" y="16"/>
                      </a:lnTo>
                      <a:lnTo>
                        <a:pt x="8" y="13"/>
                      </a:lnTo>
                      <a:lnTo>
                        <a:pt x="10" y="10"/>
                      </a:lnTo>
                      <a:lnTo>
                        <a:pt x="13" y="8"/>
                      </a:lnTo>
                      <a:lnTo>
                        <a:pt x="15" y="6"/>
                      </a:lnTo>
                      <a:lnTo>
                        <a:pt x="18" y="4"/>
                      </a:lnTo>
                      <a:lnTo>
                        <a:pt x="21" y="3"/>
                      </a:lnTo>
                      <a:lnTo>
                        <a:pt x="24" y="2"/>
                      </a:lnTo>
                      <a:lnTo>
                        <a:pt x="27" y="1"/>
                      </a:lnTo>
                      <a:lnTo>
                        <a:pt x="30" y="0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8" name="Freeform 1077"/>
                <p:cNvSpPr>
                  <a:spLocks/>
                </p:cNvSpPr>
                <p:nvPr/>
              </p:nvSpPr>
              <p:spPr bwMode="auto">
                <a:xfrm>
                  <a:off x="1406" y="2424"/>
                  <a:ext cx="9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5" y="3"/>
                    </a:cxn>
                    <a:cxn ang="0">
                      <a:pos x="6" y="4"/>
                    </a:cxn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8" y="11"/>
                    </a:cxn>
                    <a:cxn ang="0">
                      <a:pos x="8" y="13"/>
                    </a:cxn>
                    <a:cxn ang="0">
                      <a:pos x="8" y="16"/>
                    </a:cxn>
                    <a:cxn ang="0">
                      <a:pos x="8" y="19"/>
                    </a:cxn>
                    <a:cxn ang="0">
                      <a:pos x="8" y="21"/>
                    </a:cxn>
                    <a:cxn ang="0">
                      <a:pos x="8" y="24"/>
                    </a:cxn>
                    <a:cxn ang="0">
                      <a:pos x="7" y="27"/>
                    </a:cxn>
                    <a:cxn ang="0">
                      <a:pos x="7" y="29"/>
                    </a:cxn>
                    <a:cxn ang="0">
                      <a:pos x="7" y="31"/>
                    </a:cxn>
                    <a:cxn ang="0">
                      <a:pos x="6" y="33"/>
                    </a:cxn>
                  </a:cxnLst>
                  <a:rect l="0" t="0" r="r" b="b"/>
                  <a:pathLst>
                    <a:path w="9" h="3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3"/>
                      </a:lnTo>
                      <a:lnTo>
                        <a:pt x="6" y="4"/>
                      </a:lnTo>
                      <a:lnTo>
                        <a:pt x="7" y="6"/>
                      </a:lnTo>
                      <a:lnTo>
                        <a:pt x="7" y="9"/>
                      </a:lnTo>
                      <a:lnTo>
                        <a:pt x="8" y="11"/>
                      </a:lnTo>
                      <a:lnTo>
                        <a:pt x="8" y="13"/>
                      </a:lnTo>
                      <a:lnTo>
                        <a:pt x="8" y="16"/>
                      </a:lnTo>
                      <a:lnTo>
                        <a:pt x="8" y="19"/>
                      </a:lnTo>
                      <a:lnTo>
                        <a:pt x="8" y="21"/>
                      </a:lnTo>
                      <a:lnTo>
                        <a:pt x="8" y="24"/>
                      </a:lnTo>
                      <a:lnTo>
                        <a:pt x="7" y="27"/>
                      </a:lnTo>
                      <a:lnTo>
                        <a:pt x="7" y="29"/>
                      </a:lnTo>
                      <a:lnTo>
                        <a:pt x="7" y="31"/>
                      </a:lnTo>
                      <a:lnTo>
                        <a:pt x="6" y="3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29" name="Freeform 1078"/>
                <p:cNvSpPr>
                  <a:spLocks/>
                </p:cNvSpPr>
                <p:nvPr/>
              </p:nvSpPr>
              <p:spPr bwMode="auto">
                <a:xfrm>
                  <a:off x="1408" y="2417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5" y="2"/>
                    </a:cxn>
                    <a:cxn ang="0">
                      <a:pos x="7" y="3"/>
                    </a:cxn>
                    <a:cxn ang="0">
                      <a:pos x="8" y="4"/>
                    </a:cxn>
                    <a:cxn ang="0">
                      <a:pos x="10" y="6"/>
                    </a:cxn>
                    <a:cxn ang="0">
                      <a:pos x="11" y="7"/>
                    </a:cxn>
                    <a:cxn ang="0">
                      <a:pos x="12" y="9"/>
                    </a:cxn>
                    <a:cxn ang="0">
                      <a:pos x="13" y="11"/>
                    </a:cxn>
                    <a:cxn ang="0">
                      <a:pos x="14" y="13"/>
                    </a:cxn>
                    <a:cxn ang="0">
                      <a:pos x="15" y="15"/>
                    </a:cxn>
                    <a:cxn ang="0">
                      <a:pos x="16" y="17"/>
                    </a:cxn>
                    <a:cxn ang="0">
                      <a:pos x="16" y="19"/>
                    </a:cxn>
                    <a:cxn ang="0">
                      <a:pos x="17" y="21"/>
                    </a:cxn>
                    <a:cxn ang="0">
                      <a:pos x="17" y="24"/>
                    </a:cxn>
                    <a:cxn ang="0">
                      <a:pos x="17" y="26"/>
                    </a:cxn>
                  </a:cxnLst>
                  <a:rect l="0" t="0" r="r" b="b"/>
                  <a:pathLst>
                    <a:path w="18" h="2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8" y="4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2" y="9"/>
                      </a:lnTo>
                      <a:lnTo>
                        <a:pt x="13" y="11"/>
                      </a:lnTo>
                      <a:lnTo>
                        <a:pt x="14" y="13"/>
                      </a:lnTo>
                      <a:lnTo>
                        <a:pt x="15" y="15"/>
                      </a:lnTo>
                      <a:lnTo>
                        <a:pt x="16" y="17"/>
                      </a:lnTo>
                      <a:lnTo>
                        <a:pt x="16" y="19"/>
                      </a:lnTo>
                      <a:lnTo>
                        <a:pt x="17" y="21"/>
                      </a:lnTo>
                      <a:lnTo>
                        <a:pt x="17" y="24"/>
                      </a:lnTo>
                      <a:lnTo>
                        <a:pt x="17" y="2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30" name="Freeform 1079"/>
                <p:cNvSpPr>
                  <a:spLocks/>
                </p:cNvSpPr>
                <p:nvPr/>
              </p:nvSpPr>
              <p:spPr bwMode="auto">
                <a:xfrm>
                  <a:off x="1410" y="2413"/>
                  <a:ext cx="24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5" y="0"/>
                    </a:cxn>
                    <a:cxn ang="0">
                      <a:pos x="7" y="1"/>
                    </a:cxn>
                    <a:cxn ang="0">
                      <a:pos x="9" y="1"/>
                    </a:cxn>
                    <a:cxn ang="0">
                      <a:pos x="10" y="2"/>
                    </a:cxn>
                    <a:cxn ang="0">
                      <a:pos x="12" y="3"/>
                    </a:cxn>
                    <a:cxn ang="0">
                      <a:pos x="13" y="4"/>
                    </a:cxn>
                    <a:cxn ang="0">
                      <a:pos x="15" y="5"/>
                    </a:cxn>
                    <a:cxn ang="0">
                      <a:pos x="16" y="6"/>
                    </a:cxn>
                    <a:cxn ang="0">
                      <a:pos x="18" y="7"/>
                    </a:cxn>
                    <a:cxn ang="0">
                      <a:pos x="19" y="9"/>
                    </a:cxn>
                    <a:cxn ang="0">
                      <a:pos x="20" y="11"/>
                    </a:cxn>
                    <a:cxn ang="0">
                      <a:pos x="21" y="13"/>
                    </a:cxn>
                    <a:cxn ang="0">
                      <a:pos x="22" y="14"/>
                    </a:cxn>
                    <a:cxn ang="0">
                      <a:pos x="23" y="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9" y="1"/>
                      </a:lnTo>
                      <a:lnTo>
                        <a:pt x="10" y="2"/>
                      </a:lnTo>
                      <a:lnTo>
                        <a:pt x="12" y="3"/>
                      </a:lnTo>
                      <a:lnTo>
                        <a:pt x="13" y="4"/>
                      </a:lnTo>
                      <a:lnTo>
                        <a:pt x="15" y="5"/>
                      </a:lnTo>
                      <a:lnTo>
                        <a:pt x="16" y="6"/>
                      </a:lnTo>
                      <a:lnTo>
                        <a:pt x="18" y="7"/>
                      </a:lnTo>
                      <a:lnTo>
                        <a:pt x="19" y="9"/>
                      </a:lnTo>
                      <a:lnTo>
                        <a:pt x="20" y="11"/>
                      </a:lnTo>
                      <a:lnTo>
                        <a:pt x="21" y="13"/>
                      </a:lnTo>
                      <a:lnTo>
                        <a:pt x="22" y="14"/>
                      </a:lnTo>
                      <a:lnTo>
                        <a:pt x="23" y="1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31" name="Freeform 1080"/>
                <p:cNvSpPr>
                  <a:spLocks/>
                </p:cNvSpPr>
                <p:nvPr/>
              </p:nvSpPr>
              <p:spPr bwMode="auto">
                <a:xfrm>
                  <a:off x="1400" y="2369"/>
                  <a:ext cx="56" cy="26"/>
                </a:xfrm>
                <a:custGeom>
                  <a:avLst/>
                  <a:gdLst/>
                  <a:ahLst/>
                  <a:cxnLst>
                    <a:cxn ang="0">
                      <a:pos x="55" y="5"/>
                    </a:cxn>
                    <a:cxn ang="0">
                      <a:pos x="53" y="4"/>
                    </a:cxn>
                    <a:cxn ang="0">
                      <a:pos x="51" y="4"/>
                    </a:cxn>
                    <a:cxn ang="0">
                      <a:pos x="49" y="3"/>
                    </a:cxn>
                    <a:cxn ang="0">
                      <a:pos x="47" y="2"/>
                    </a:cxn>
                    <a:cxn ang="0">
                      <a:pos x="45" y="2"/>
                    </a:cxn>
                    <a:cxn ang="0">
                      <a:pos x="43" y="2"/>
                    </a:cxn>
                    <a:cxn ang="0">
                      <a:pos x="41" y="1"/>
                    </a:cxn>
                    <a:cxn ang="0">
                      <a:pos x="38" y="1"/>
                    </a:cxn>
                    <a:cxn ang="0">
                      <a:pos x="36" y="0"/>
                    </a:cxn>
                    <a:cxn ang="0">
                      <a:pos x="34" y="0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4" y="2"/>
                    </a:cxn>
                    <a:cxn ang="0">
                      <a:pos x="22" y="2"/>
                    </a:cxn>
                    <a:cxn ang="0">
                      <a:pos x="19" y="3"/>
                    </a:cxn>
                    <a:cxn ang="0">
                      <a:pos x="15" y="5"/>
                    </a:cxn>
                    <a:cxn ang="0">
                      <a:pos x="12" y="7"/>
                    </a:cxn>
                    <a:cxn ang="0">
                      <a:pos x="8" y="10"/>
                    </a:cxn>
                    <a:cxn ang="0">
                      <a:pos x="5" y="13"/>
                    </a:cxn>
                    <a:cxn ang="0">
                      <a:pos x="2" y="17"/>
                    </a:cxn>
                    <a:cxn ang="0">
                      <a:pos x="1" y="21"/>
                    </a:cxn>
                    <a:cxn ang="0">
                      <a:pos x="0" y="25"/>
                    </a:cxn>
                    <a:cxn ang="0">
                      <a:pos x="2" y="24"/>
                    </a:cxn>
                    <a:cxn ang="0">
                      <a:pos x="4" y="23"/>
                    </a:cxn>
                    <a:cxn ang="0">
                      <a:pos x="5" y="22"/>
                    </a:cxn>
                    <a:cxn ang="0">
                      <a:pos x="7" y="21"/>
                    </a:cxn>
                    <a:cxn ang="0">
                      <a:pos x="9" y="20"/>
                    </a:cxn>
                    <a:cxn ang="0">
                      <a:pos x="11" y="20"/>
                    </a:cxn>
                    <a:cxn ang="0">
                      <a:pos x="12" y="19"/>
                    </a:cxn>
                    <a:cxn ang="0">
                      <a:pos x="14" y="19"/>
                    </a:cxn>
                    <a:cxn ang="0">
                      <a:pos x="16" y="19"/>
                    </a:cxn>
                    <a:cxn ang="0">
                      <a:pos x="18" y="18"/>
                    </a:cxn>
                    <a:cxn ang="0">
                      <a:pos x="19" y="18"/>
                    </a:cxn>
                    <a:cxn ang="0">
                      <a:pos x="21" y="18"/>
                    </a:cxn>
                    <a:cxn ang="0">
                      <a:pos x="23" y="18"/>
                    </a:cxn>
                    <a:cxn ang="0">
                      <a:pos x="25" y="18"/>
                    </a:cxn>
                    <a:cxn ang="0">
                      <a:pos x="27" y="18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56" h="26">
                      <a:moveTo>
                        <a:pt x="55" y="5"/>
                      </a:moveTo>
                      <a:lnTo>
                        <a:pt x="53" y="4"/>
                      </a:lnTo>
                      <a:lnTo>
                        <a:pt x="51" y="4"/>
                      </a:lnTo>
                      <a:lnTo>
                        <a:pt x="49" y="3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3" y="2"/>
                      </a:lnTo>
                      <a:lnTo>
                        <a:pt x="41" y="1"/>
                      </a:lnTo>
                      <a:lnTo>
                        <a:pt x="38" y="1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30" y="0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4" y="2"/>
                      </a:lnTo>
                      <a:lnTo>
                        <a:pt x="22" y="2"/>
                      </a:lnTo>
                      <a:lnTo>
                        <a:pt x="19" y="3"/>
                      </a:lnTo>
                      <a:lnTo>
                        <a:pt x="15" y="5"/>
                      </a:lnTo>
                      <a:lnTo>
                        <a:pt x="12" y="7"/>
                      </a:lnTo>
                      <a:lnTo>
                        <a:pt x="8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1" y="21"/>
                      </a:lnTo>
                      <a:lnTo>
                        <a:pt x="0" y="25"/>
                      </a:lnTo>
                      <a:lnTo>
                        <a:pt x="2" y="24"/>
                      </a:lnTo>
                      <a:lnTo>
                        <a:pt x="4" y="23"/>
                      </a:lnTo>
                      <a:lnTo>
                        <a:pt x="5" y="22"/>
                      </a:lnTo>
                      <a:lnTo>
                        <a:pt x="7" y="21"/>
                      </a:lnTo>
                      <a:lnTo>
                        <a:pt x="9" y="20"/>
                      </a:lnTo>
                      <a:lnTo>
                        <a:pt x="11" y="20"/>
                      </a:lnTo>
                      <a:lnTo>
                        <a:pt x="12" y="19"/>
                      </a:lnTo>
                      <a:lnTo>
                        <a:pt x="14" y="19"/>
                      </a:lnTo>
                      <a:lnTo>
                        <a:pt x="16" y="19"/>
                      </a:lnTo>
                      <a:lnTo>
                        <a:pt x="18" y="18"/>
                      </a:lnTo>
                      <a:lnTo>
                        <a:pt x="19" y="18"/>
                      </a:lnTo>
                      <a:lnTo>
                        <a:pt x="21" y="18"/>
                      </a:lnTo>
                      <a:lnTo>
                        <a:pt x="23" y="18"/>
                      </a:lnTo>
                      <a:lnTo>
                        <a:pt x="25" y="18"/>
                      </a:lnTo>
                      <a:lnTo>
                        <a:pt x="27" y="18"/>
                      </a:lnTo>
                      <a:lnTo>
                        <a:pt x="29" y="1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32" name="Freeform 1081"/>
                <p:cNvSpPr>
                  <a:spLocks/>
                </p:cNvSpPr>
                <p:nvPr/>
              </p:nvSpPr>
              <p:spPr bwMode="auto">
                <a:xfrm>
                  <a:off x="1404" y="2377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4" y="20"/>
                    </a:cxn>
                    <a:cxn ang="0">
                      <a:pos x="5" y="17"/>
                    </a:cxn>
                    <a:cxn ang="0">
                      <a:pos x="6" y="14"/>
                    </a:cxn>
                    <a:cxn ang="0">
                      <a:pos x="7" y="11"/>
                    </a:cxn>
                    <a:cxn ang="0">
                      <a:pos x="7" y="8"/>
                    </a:cxn>
                    <a:cxn ang="0">
                      <a:pos x="8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9" h="25">
                      <a:moveTo>
                        <a:pt x="0" y="24"/>
                      </a:moveTo>
                      <a:lnTo>
                        <a:pt x="2" y="22"/>
                      </a:lnTo>
                      <a:lnTo>
                        <a:pt x="4" y="20"/>
                      </a:lnTo>
                      <a:lnTo>
                        <a:pt x="5" y="17"/>
                      </a:lnTo>
                      <a:lnTo>
                        <a:pt x="6" y="14"/>
                      </a:lnTo>
                      <a:lnTo>
                        <a:pt x="7" y="11"/>
                      </a:lnTo>
                      <a:lnTo>
                        <a:pt x="7" y="8"/>
                      </a:lnTo>
                      <a:lnTo>
                        <a:pt x="8" y="4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</p:grpSp>
          <p:sp>
            <p:nvSpPr>
              <p:cNvPr id="40" name="Rectangle 1122"/>
              <p:cNvSpPr>
                <a:spLocks noChangeArrowheads="1"/>
              </p:cNvSpPr>
              <p:nvPr/>
            </p:nvSpPr>
            <p:spPr bwMode="auto">
              <a:xfrm>
                <a:off x="8134864" y="34820224"/>
                <a:ext cx="3238067" cy="6170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pt-BR" sz="2800" b="1" dirty="0">
                    <a:solidFill>
                      <a:srgbClr val="000066"/>
                    </a:solidFill>
                  </a:rPr>
                  <a:t>Ácido acético, </a:t>
                </a:r>
                <a:r>
                  <a:rPr lang="pt-BR" sz="2800" b="1" dirty="0" err="1">
                    <a:solidFill>
                      <a:srgbClr val="000066"/>
                    </a:solidFill>
                  </a:rPr>
                  <a:t>i.p.</a:t>
                </a:r>
                <a:endParaRPr lang="pt-BR" sz="2800" b="1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41" name="Rectangle 1123"/>
              <p:cNvSpPr>
                <a:spLocks noChangeArrowheads="1"/>
              </p:cNvSpPr>
              <p:nvPr/>
            </p:nvSpPr>
            <p:spPr bwMode="auto">
              <a:xfrm rot="21370445">
                <a:off x="7903363" y="35282068"/>
                <a:ext cx="594716" cy="6170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Clr>
                    <a:srgbClr val="DB0023"/>
                  </a:buClr>
                  <a:buSzPct val="100000"/>
                  <a:buFont typeface="Wingdings" pitchFamily="2" charset="2"/>
                  <a:buChar char="í"/>
                </a:pPr>
                <a:r>
                  <a:rPr lang="pt-BR" sz="28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grpSp>
            <p:nvGrpSpPr>
              <p:cNvPr id="139" name="Grupo 138"/>
              <p:cNvGrpSpPr/>
              <p:nvPr/>
            </p:nvGrpSpPr>
            <p:grpSpPr>
              <a:xfrm>
                <a:off x="8376187" y="35903916"/>
                <a:ext cx="2713444" cy="1798172"/>
                <a:chOff x="8376187" y="35903916"/>
                <a:chExt cx="2713444" cy="1798172"/>
              </a:xfrm>
            </p:grpSpPr>
            <p:sp>
              <p:nvSpPr>
                <p:cNvPr id="30" name="Rectangle 1033"/>
                <p:cNvSpPr>
                  <a:spLocks noChangeArrowheads="1"/>
                </p:cNvSpPr>
                <p:nvPr/>
              </p:nvSpPr>
              <p:spPr bwMode="auto">
                <a:xfrm>
                  <a:off x="8376187" y="36018072"/>
                  <a:ext cx="260350" cy="6170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pt-BR" sz="2800" b="1" dirty="0">
                      <a:solidFill>
                        <a:srgbClr val="000066"/>
                      </a:solidFill>
                    </a:rPr>
                    <a:t>0</a:t>
                  </a:r>
                </a:p>
              </p:txBody>
            </p:sp>
            <p:grpSp>
              <p:nvGrpSpPr>
                <p:cNvPr id="138" name="Grupo 137"/>
                <p:cNvGrpSpPr/>
                <p:nvPr/>
              </p:nvGrpSpPr>
              <p:grpSpPr>
                <a:xfrm>
                  <a:off x="8538443" y="35903916"/>
                  <a:ext cx="2551188" cy="1798172"/>
                  <a:chOff x="7352384" y="35903916"/>
                  <a:chExt cx="2551188" cy="1798172"/>
                </a:xfrm>
              </p:grpSpPr>
              <p:sp>
                <p:nvSpPr>
                  <p:cNvPr id="28" name="Line 1031"/>
                  <p:cNvSpPr>
                    <a:spLocks noChangeShapeType="1"/>
                  </p:cNvSpPr>
                  <p:nvPr/>
                </p:nvSpPr>
                <p:spPr bwMode="auto">
                  <a:xfrm>
                    <a:off x="7352384" y="35903916"/>
                    <a:ext cx="0" cy="15240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29" name="Line 1032"/>
                  <p:cNvSpPr>
                    <a:spLocks noChangeShapeType="1"/>
                  </p:cNvSpPr>
                  <p:nvPr/>
                </p:nvSpPr>
                <p:spPr bwMode="auto">
                  <a:xfrm>
                    <a:off x="8800184" y="35903916"/>
                    <a:ext cx="0" cy="15240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1" name="Rectangle 1034"/>
                  <p:cNvSpPr>
                    <a:spLocks noChangeArrowheads="1"/>
                  </p:cNvSpPr>
                  <p:nvPr/>
                </p:nvSpPr>
                <p:spPr bwMode="auto">
                  <a:xfrm>
                    <a:off x="7668297" y="36042029"/>
                    <a:ext cx="583494" cy="6170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pt-BR" sz="2800" b="1" dirty="0">
                        <a:solidFill>
                          <a:srgbClr val="000066"/>
                        </a:solidFill>
                      </a:rPr>
                      <a:t>10</a:t>
                    </a:r>
                  </a:p>
                </p:txBody>
              </p:sp>
              <p:sp>
                <p:nvSpPr>
                  <p:cNvPr id="32" name="Line 1035"/>
                  <p:cNvSpPr>
                    <a:spLocks noChangeShapeType="1"/>
                  </p:cNvSpPr>
                  <p:nvPr/>
                </p:nvSpPr>
                <p:spPr bwMode="auto">
                  <a:xfrm>
                    <a:off x="7352384" y="35980116"/>
                    <a:ext cx="533400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3" name="Line 1036"/>
                  <p:cNvSpPr>
                    <a:spLocks noChangeShapeType="1"/>
                  </p:cNvSpPr>
                  <p:nvPr/>
                </p:nvSpPr>
                <p:spPr bwMode="auto">
                  <a:xfrm>
                    <a:off x="7885784" y="35903916"/>
                    <a:ext cx="0" cy="15240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4" name="Line 1037"/>
                  <p:cNvSpPr>
                    <a:spLocks noChangeShapeType="1"/>
                  </p:cNvSpPr>
                  <p:nvPr/>
                </p:nvSpPr>
                <p:spPr bwMode="auto">
                  <a:xfrm>
                    <a:off x="7885784" y="35980116"/>
                    <a:ext cx="914400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5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8582697" y="36042029"/>
                    <a:ext cx="1320875" cy="6170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pt-BR" sz="2800" b="1" dirty="0">
                        <a:solidFill>
                          <a:srgbClr val="000066"/>
                        </a:solidFill>
                      </a:rPr>
                      <a:t>30 </a:t>
                    </a:r>
                    <a:r>
                      <a:rPr lang="pt-BR" sz="2800" b="1" dirty="0" err="1">
                        <a:solidFill>
                          <a:srgbClr val="000066"/>
                        </a:solidFill>
                      </a:rPr>
                      <a:t>min</a:t>
                    </a:r>
                    <a:endParaRPr lang="pt-BR" sz="2800" b="1" dirty="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36" name="Rectangle 1039"/>
                  <p:cNvSpPr>
                    <a:spLocks noChangeArrowheads="1"/>
                  </p:cNvSpPr>
                  <p:nvPr/>
                </p:nvSpPr>
                <p:spPr bwMode="auto">
                  <a:xfrm>
                    <a:off x="7825459" y="37085016"/>
                    <a:ext cx="1106488" cy="6170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/>
                    <a:r>
                      <a:rPr lang="pt-BR" sz="2800" b="1" dirty="0" err="1">
                        <a:solidFill>
                          <a:srgbClr val="000066"/>
                        </a:solidFill>
                      </a:rPr>
                      <a:t>Obs</a:t>
                    </a:r>
                    <a:endParaRPr lang="pt-BR" sz="2800" b="1" dirty="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45" name="Line 1125"/>
                  <p:cNvSpPr>
                    <a:spLocks noChangeShapeType="1"/>
                  </p:cNvSpPr>
                  <p:nvPr/>
                </p:nvSpPr>
                <p:spPr bwMode="auto">
                  <a:xfrm>
                    <a:off x="7900072" y="36985004"/>
                    <a:ext cx="0" cy="152400"/>
                  </a:xfrm>
                  <a:prstGeom prst="line">
                    <a:avLst/>
                  </a:prstGeom>
                  <a:noFill/>
                  <a:ln w="28575">
                    <a:solidFill>
                      <a:srgbClr val="DB0023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48" name="Line 1126"/>
                  <p:cNvSpPr>
                    <a:spLocks noChangeShapeType="1"/>
                  </p:cNvSpPr>
                  <p:nvPr/>
                </p:nvSpPr>
                <p:spPr bwMode="auto">
                  <a:xfrm>
                    <a:off x="8823997" y="36985004"/>
                    <a:ext cx="0" cy="152400"/>
                  </a:xfrm>
                  <a:prstGeom prst="line">
                    <a:avLst/>
                  </a:prstGeom>
                  <a:noFill/>
                  <a:ln w="28575">
                    <a:solidFill>
                      <a:srgbClr val="DB0023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  <p:sp>
                <p:nvSpPr>
                  <p:cNvPr id="49" name="Line 1127"/>
                  <p:cNvSpPr>
                    <a:spLocks noChangeShapeType="1"/>
                  </p:cNvSpPr>
                  <p:nvPr/>
                </p:nvSpPr>
                <p:spPr bwMode="auto">
                  <a:xfrm>
                    <a:off x="7919122" y="37061204"/>
                    <a:ext cx="914400" cy="0"/>
                  </a:xfrm>
                  <a:prstGeom prst="line">
                    <a:avLst/>
                  </a:prstGeom>
                  <a:noFill/>
                  <a:ln w="50800">
                    <a:solidFill>
                      <a:srgbClr val="DB0023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pt-BR" sz="2800">
                      <a:solidFill>
                        <a:srgbClr val="000066"/>
                      </a:solidFill>
                    </a:endParaRPr>
                  </a:p>
                </p:txBody>
              </p:sp>
            </p:grpSp>
          </p:grpSp>
          <p:sp>
            <p:nvSpPr>
              <p:cNvPr id="137" name="Rectangle 1123"/>
              <p:cNvSpPr>
                <a:spLocks noChangeArrowheads="1"/>
              </p:cNvSpPr>
              <p:nvPr/>
            </p:nvSpPr>
            <p:spPr bwMode="auto">
              <a:xfrm rot="8100000">
                <a:off x="2638521" y="36548577"/>
                <a:ext cx="1389823" cy="61707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buClr>
                    <a:srgbClr val="DB0023"/>
                  </a:buClr>
                  <a:buSzPct val="100000"/>
                  <a:buFont typeface="Wingdings" pitchFamily="2" charset="2"/>
                  <a:buChar char="í"/>
                </a:pPr>
                <a:r>
                  <a:rPr lang="pt-BR" sz="28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grpSp>
            <p:nvGrpSpPr>
              <p:cNvPr id="142" name="Group 1131"/>
              <p:cNvGrpSpPr>
                <a:grpSpLocks/>
              </p:cNvGrpSpPr>
              <p:nvPr/>
            </p:nvGrpSpPr>
            <p:grpSpPr bwMode="auto">
              <a:xfrm>
                <a:off x="6337103" y="34820224"/>
                <a:ext cx="1578678" cy="2232248"/>
                <a:chOff x="937" y="2275"/>
                <a:chExt cx="519" cy="674"/>
              </a:xfrm>
            </p:grpSpPr>
            <p:sp>
              <p:nvSpPr>
                <p:cNvPr id="143" name="Freeform 1041"/>
                <p:cNvSpPr>
                  <a:spLocks/>
                </p:cNvSpPr>
                <p:nvPr/>
              </p:nvSpPr>
              <p:spPr bwMode="auto">
                <a:xfrm>
                  <a:off x="937" y="2275"/>
                  <a:ext cx="389" cy="668"/>
                </a:xfrm>
                <a:custGeom>
                  <a:avLst/>
                  <a:gdLst/>
                  <a:ahLst/>
                  <a:cxnLst>
                    <a:cxn ang="0">
                      <a:pos x="225" y="348"/>
                    </a:cxn>
                    <a:cxn ang="0">
                      <a:pos x="224" y="357"/>
                    </a:cxn>
                    <a:cxn ang="0">
                      <a:pos x="225" y="365"/>
                    </a:cxn>
                    <a:cxn ang="0">
                      <a:pos x="228" y="373"/>
                    </a:cxn>
                    <a:cxn ang="0">
                      <a:pos x="242" y="372"/>
                    </a:cxn>
                    <a:cxn ang="0">
                      <a:pos x="259" y="371"/>
                    </a:cxn>
                    <a:cxn ang="0">
                      <a:pos x="276" y="367"/>
                    </a:cxn>
                    <a:cxn ang="0">
                      <a:pos x="293" y="360"/>
                    </a:cxn>
                    <a:cxn ang="0">
                      <a:pos x="285" y="353"/>
                    </a:cxn>
                    <a:cxn ang="0">
                      <a:pos x="269" y="355"/>
                    </a:cxn>
                    <a:cxn ang="0">
                      <a:pos x="257" y="357"/>
                    </a:cxn>
                    <a:cxn ang="0">
                      <a:pos x="248" y="349"/>
                    </a:cxn>
                    <a:cxn ang="0">
                      <a:pos x="246" y="337"/>
                    </a:cxn>
                    <a:cxn ang="0">
                      <a:pos x="238" y="337"/>
                    </a:cxn>
                    <a:cxn ang="0">
                      <a:pos x="232" y="339"/>
                    </a:cxn>
                    <a:cxn ang="0">
                      <a:pos x="224" y="340"/>
                    </a:cxn>
                    <a:cxn ang="0">
                      <a:pos x="386" y="23"/>
                    </a:cxn>
                    <a:cxn ang="0">
                      <a:pos x="381" y="14"/>
                    </a:cxn>
                    <a:cxn ang="0">
                      <a:pos x="373" y="6"/>
                    </a:cxn>
                    <a:cxn ang="0">
                      <a:pos x="364" y="0"/>
                    </a:cxn>
                    <a:cxn ang="0">
                      <a:pos x="358" y="3"/>
                    </a:cxn>
                    <a:cxn ang="0">
                      <a:pos x="344" y="8"/>
                    </a:cxn>
                    <a:cxn ang="0">
                      <a:pos x="337" y="25"/>
                    </a:cxn>
                    <a:cxn ang="0">
                      <a:pos x="338" y="37"/>
                    </a:cxn>
                    <a:cxn ang="0">
                      <a:pos x="351" y="32"/>
                    </a:cxn>
                    <a:cxn ang="0">
                      <a:pos x="362" y="28"/>
                    </a:cxn>
                    <a:cxn ang="0">
                      <a:pos x="371" y="30"/>
                    </a:cxn>
                    <a:cxn ang="0">
                      <a:pos x="380" y="33"/>
                    </a:cxn>
                    <a:cxn ang="0">
                      <a:pos x="388" y="37"/>
                    </a:cxn>
                    <a:cxn ang="0">
                      <a:pos x="148" y="355"/>
                    </a:cxn>
                    <a:cxn ang="0">
                      <a:pos x="136" y="360"/>
                    </a:cxn>
                    <a:cxn ang="0">
                      <a:pos x="140" y="389"/>
                    </a:cxn>
                    <a:cxn ang="0">
                      <a:pos x="144" y="407"/>
                    </a:cxn>
                    <a:cxn ang="0">
                      <a:pos x="146" y="426"/>
                    </a:cxn>
                    <a:cxn ang="0">
                      <a:pos x="147" y="445"/>
                    </a:cxn>
                    <a:cxn ang="0">
                      <a:pos x="146" y="463"/>
                    </a:cxn>
                    <a:cxn ang="0">
                      <a:pos x="143" y="483"/>
                    </a:cxn>
                    <a:cxn ang="0">
                      <a:pos x="136" y="504"/>
                    </a:cxn>
                    <a:cxn ang="0">
                      <a:pos x="121" y="531"/>
                    </a:cxn>
                    <a:cxn ang="0">
                      <a:pos x="100" y="561"/>
                    </a:cxn>
                    <a:cxn ang="0">
                      <a:pos x="76" y="591"/>
                    </a:cxn>
                    <a:cxn ang="0">
                      <a:pos x="49" y="619"/>
                    </a:cxn>
                    <a:cxn ang="0">
                      <a:pos x="23" y="645"/>
                    </a:cxn>
                    <a:cxn ang="0">
                      <a:pos x="0" y="667"/>
                    </a:cxn>
                    <a:cxn ang="0">
                      <a:pos x="30" y="649"/>
                    </a:cxn>
                    <a:cxn ang="0">
                      <a:pos x="62" y="623"/>
                    </a:cxn>
                    <a:cxn ang="0">
                      <a:pos x="96" y="592"/>
                    </a:cxn>
                    <a:cxn ang="0">
                      <a:pos x="126" y="555"/>
                    </a:cxn>
                    <a:cxn ang="0">
                      <a:pos x="151" y="515"/>
                    </a:cxn>
                    <a:cxn ang="0">
                      <a:pos x="165" y="473"/>
                    </a:cxn>
                    <a:cxn ang="0">
                      <a:pos x="168" y="440"/>
                    </a:cxn>
                    <a:cxn ang="0">
                      <a:pos x="168" y="419"/>
                    </a:cxn>
                    <a:cxn ang="0">
                      <a:pos x="165" y="397"/>
                    </a:cxn>
                    <a:cxn ang="0">
                      <a:pos x="162" y="380"/>
                    </a:cxn>
                    <a:cxn ang="0">
                      <a:pos x="159" y="371"/>
                    </a:cxn>
                    <a:cxn ang="0">
                      <a:pos x="156" y="362"/>
                    </a:cxn>
                    <a:cxn ang="0">
                      <a:pos x="224" y="340"/>
                    </a:cxn>
                  </a:cxnLst>
                  <a:rect l="0" t="0" r="r" b="b"/>
                  <a:pathLst>
                    <a:path w="389" h="668">
                      <a:moveTo>
                        <a:pt x="224" y="340"/>
                      </a:moveTo>
                      <a:lnTo>
                        <a:pt x="224" y="342"/>
                      </a:lnTo>
                      <a:lnTo>
                        <a:pt x="224" y="344"/>
                      </a:lnTo>
                      <a:lnTo>
                        <a:pt x="225" y="346"/>
                      </a:lnTo>
                      <a:lnTo>
                        <a:pt x="225" y="348"/>
                      </a:lnTo>
                      <a:lnTo>
                        <a:pt x="225" y="350"/>
                      </a:lnTo>
                      <a:lnTo>
                        <a:pt x="225" y="352"/>
                      </a:lnTo>
                      <a:lnTo>
                        <a:pt x="224" y="353"/>
                      </a:lnTo>
                      <a:lnTo>
                        <a:pt x="224" y="355"/>
                      </a:lnTo>
                      <a:lnTo>
                        <a:pt x="224" y="357"/>
                      </a:lnTo>
                      <a:lnTo>
                        <a:pt x="224" y="358"/>
                      </a:lnTo>
                      <a:lnTo>
                        <a:pt x="224" y="360"/>
                      </a:lnTo>
                      <a:lnTo>
                        <a:pt x="224" y="362"/>
                      </a:lnTo>
                      <a:lnTo>
                        <a:pt x="224" y="363"/>
                      </a:lnTo>
                      <a:lnTo>
                        <a:pt x="225" y="365"/>
                      </a:lnTo>
                      <a:lnTo>
                        <a:pt x="225" y="366"/>
                      </a:lnTo>
                      <a:lnTo>
                        <a:pt x="225" y="368"/>
                      </a:lnTo>
                      <a:lnTo>
                        <a:pt x="226" y="370"/>
                      </a:lnTo>
                      <a:lnTo>
                        <a:pt x="227" y="371"/>
                      </a:lnTo>
                      <a:lnTo>
                        <a:pt x="228" y="373"/>
                      </a:lnTo>
                      <a:lnTo>
                        <a:pt x="230" y="373"/>
                      </a:lnTo>
                      <a:lnTo>
                        <a:pt x="232" y="374"/>
                      </a:lnTo>
                      <a:lnTo>
                        <a:pt x="235" y="374"/>
                      </a:lnTo>
                      <a:lnTo>
                        <a:pt x="238" y="373"/>
                      </a:lnTo>
                      <a:lnTo>
                        <a:pt x="242" y="372"/>
                      </a:lnTo>
                      <a:lnTo>
                        <a:pt x="246" y="372"/>
                      </a:lnTo>
                      <a:lnTo>
                        <a:pt x="249" y="372"/>
                      </a:lnTo>
                      <a:lnTo>
                        <a:pt x="253" y="372"/>
                      </a:lnTo>
                      <a:lnTo>
                        <a:pt x="256" y="372"/>
                      </a:lnTo>
                      <a:lnTo>
                        <a:pt x="259" y="371"/>
                      </a:lnTo>
                      <a:lnTo>
                        <a:pt x="263" y="370"/>
                      </a:lnTo>
                      <a:lnTo>
                        <a:pt x="266" y="370"/>
                      </a:lnTo>
                      <a:lnTo>
                        <a:pt x="269" y="369"/>
                      </a:lnTo>
                      <a:lnTo>
                        <a:pt x="273" y="368"/>
                      </a:lnTo>
                      <a:lnTo>
                        <a:pt x="276" y="367"/>
                      </a:lnTo>
                      <a:lnTo>
                        <a:pt x="279" y="366"/>
                      </a:lnTo>
                      <a:lnTo>
                        <a:pt x="283" y="364"/>
                      </a:lnTo>
                      <a:lnTo>
                        <a:pt x="286" y="363"/>
                      </a:lnTo>
                      <a:lnTo>
                        <a:pt x="290" y="361"/>
                      </a:lnTo>
                      <a:lnTo>
                        <a:pt x="293" y="360"/>
                      </a:lnTo>
                      <a:lnTo>
                        <a:pt x="296" y="358"/>
                      </a:lnTo>
                      <a:lnTo>
                        <a:pt x="293" y="356"/>
                      </a:lnTo>
                      <a:lnTo>
                        <a:pt x="291" y="354"/>
                      </a:lnTo>
                      <a:lnTo>
                        <a:pt x="288" y="353"/>
                      </a:lnTo>
                      <a:lnTo>
                        <a:pt x="285" y="353"/>
                      </a:lnTo>
                      <a:lnTo>
                        <a:pt x="281" y="353"/>
                      </a:lnTo>
                      <a:lnTo>
                        <a:pt x="278" y="353"/>
                      </a:lnTo>
                      <a:lnTo>
                        <a:pt x="275" y="353"/>
                      </a:lnTo>
                      <a:lnTo>
                        <a:pt x="272" y="354"/>
                      </a:lnTo>
                      <a:lnTo>
                        <a:pt x="269" y="355"/>
                      </a:lnTo>
                      <a:lnTo>
                        <a:pt x="266" y="356"/>
                      </a:lnTo>
                      <a:lnTo>
                        <a:pt x="264" y="356"/>
                      </a:lnTo>
                      <a:lnTo>
                        <a:pt x="262" y="357"/>
                      </a:lnTo>
                      <a:lnTo>
                        <a:pt x="259" y="357"/>
                      </a:lnTo>
                      <a:lnTo>
                        <a:pt x="257" y="357"/>
                      </a:lnTo>
                      <a:lnTo>
                        <a:pt x="256" y="357"/>
                      </a:lnTo>
                      <a:lnTo>
                        <a:pt x="254" y="356"/>
                      </a:lnTo>
                      <a:lnTo>
                        <a:pt x="252" y="353"/>
                      </a:lnTo>
                      <a:lnTo>
                        <a:pt x="250" y="351"/>
                      </a:lnTo>
                      <a:lnTo>
                        <a:pt x="248" y="349"/>
                      </a:lnTo>
                      <a:lnTo>
                        <a:pt x="247" y="346"/>
                      </a:lnTo>
                      <a:lnTo>
                        <a:pt x="247" y="343"/>
                      </a:lnTo>
                      <a:lnTo>
                        <a:pt x="246" y="341"/>
                      </a:lnTo>
                      <a:lnTo>
                        <a:pt x="246" y="339"/>
                      </a:lnTo>
                      <a:lnTo>
                        <a:pt x="246" y="337"/>
                      </a:lnTo>
                      <a:lnTo>
                        <a:pt x="244" y="337"/>
                      </a:lnTo>
                      <a:lnTo>
                        <a:pt x="243" y="337"/>
                      </a:lnTo>
                      <a:lnTo>
                        <a:pt x="241" y="337"/>
                      </a:lnTo>
                      <a:lnTo>
                        <a:pt x="240" y="337"/>
                      </a:lnTo>
                      <a:lnTo>
                        <a:pt x="238" y="337"/>
                      </a:lnTo>
                      <a:lnTo>
                        <a:pt x="237" y="338"/>
                      </a:lnTo>
                      <a:lnTo>
                        <a:pt x="236" y="338"/>
                      </a:lnTo>
                      <a:lnTo>
                        <a:pt x="234" y="339"/>
                      </a:lnTo>
                      <a:lnTo>
                        <a:pt x="233" y="339"/>
                      </a:lnTo>
                      <a:lnTo>
                        <a:pt x="232" y="339"/>
                      </a:lnTo>
                      <a:lnTo>
                        <a:pt x="231" y="339"/>
                      </a:lnTo>
                      <a:lnTo>
                        <a:pt x="229" y="340"/>
                      </a:lnTo>
                      <a:lnTo>
                        <a:pt x="228" y="340"/>
                      </a:lnTo>
                      <a:lnTo>
                        <a:pt x="226" y="340"/>
                      </a:lnTo>
                      <a:lnTo>
                        <a:pt x="224" y="340"/>
                      </a:lnTo>
                      <a:lnTo>
                        <a:pt x="388" y="36"/>
                      </a:lnTo>
                      <a:lnTo>
                        <a:pt x="388" y="33"/>
                      </a:lnTo>
                      <a:lnTo>
                        <a:pt x="387" y="30"/>
                      </a:lnTo>
                      <a:lnTo>
                        <a:pt x="387" y="26"/>
                      </a:lnTo>
                      <a:lnTo>
                        <a:pt x="386" y="23"/>
                      </a:lnTo>
                      <a:lnTo>
                        <a:pt x="385" y="20"/>
                      </a:lnTo>
                      <a:lnTo>
                        <a:pt x="384" y="17"/>
                      </a:lnTo>
                      <a:lnTo>
                        <a:pt x="383" y="15"/>
                      </a:lnTo>
                      <a:lnTo>
                        <a:pt x="381" y="15"/>
                      </a:lnTo>
                      <a:lnTo>
                        <a:pt x="381" y="14"/>
                      </a:lnTo>
                      <a:lnTo>
                        <a:pt x="380" y="13"/>
                      </a:lnTo>
                      <a:lnTo>
                        <a:pt x="378" y="11"/>
                      </a:lnTo>
                      <a:lnTo>
                        <a:pt x="377" y="10"/>
                      </a:lnTo>
                      <a:lnTo>
                        <a:pt x="375" y="8"/>
                      </a:lnTo>
                      <a:lnTo>
                        <a:pt x="373" y="6"/>
                      </a:lnTo>
                      <a:lnTo>
                        <a:pt x="372" y="5"/>
                      </a:lnTo>
                      <a:lnTo>
                        <a:pt x="370" y="3"/>
                      </a:lnTo>
                      <a:lnTo>
                        <a:pt x="368" y="2"/>
                      </a:lnTo>
                      <a:lnTo>
                        <a:pt x="366" y="1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361" y="0"/>
                      </a:lnTo>
                      <a:lnTo>
                        <a:pt x="360" y="0"/>
                      </a:lnTo>
                      <a:lnTo>
                        <a:pt x="359" y="1"/>
                      </a:lnTo>
                      <a:lnTo>
                        <a:pt x="358" y="3"/>
                      </a:lnTo>
                      <a:lnTo>
                        <a:pt x="357" y="3"/>
                      </a:lnTo>
                      <a:lnTo>
                        <a:pt x="356" y="4"/>
                      </a:lnTo>
                      <a:lnTo>
                        <a:pt x="352" y="4"/>
                      </a:lnTo>
                      <a:lnTo>
                        <a:pt x="348" y="6"/>
                      </a:lnTo>
                      <a:lnTo>
                        <a:pt x="344" y="8"/>
                      </a:lnTo>
                      <a:lnTo>
                        <a:pt x="341" y="11"/>
                      </a:lnTo>
                      <a:lnTo>
                        <a:pt x="339" y="15"/>
                      </a:lnTo>
                      <a:lnTo>
                        <a:pt x="338" y="21"/>
                      </a:lnTo>
                      <a:lnTo>
                        <a:pt x="338" y="22"/>
                      </a:lnTo>
                      <a:lnTo>
                        <a:pt x="337" y="25"/>
                      </a:lnTo>
                      <a:lnTo>
                        <a:pt x="337" y="28"/>
                      </a:lnTo>
                      <a:lnTo>
                        <a:pt x="337" y="31"/>
                      </a:lnTo>
                      <a:lnTo>
                        <a:pt x="337" y="34"/>
                      </a:lnTo>
                      <a:lnTo>
                        <a:pt x="337" y="36"/>
                      </a:lnTo>
                      <a:lnTo>
                        <a:pt x="338" y="37"/>
                      </a:lnTo>
                      <a:lnTo>
                        <a:pt x="340" y="36"/>
                      </a:lnTo>
                      <a:lnTo>
                        <a:pt x="342" y="36"/>
                      </a:lnTo>
                      <a:lnTo>
                        <a:pt x="344" y="35"/>
                      </a:lnTo>
                      <a:lnTo>
                        <a:pt x="348" y="34"/>
                      </a:lnTo>
                      <a:lnTo>
                        <a:pt x="351" y="32"/>
                      </a:lnTo>
                      <a:lnTo>
                        <a:pt x="354" y="30"/>
                      </a:lnTo>
                      <a:lnTo>
                        <a:pt x="356" y="29"/>
                      </a:lnTo>
                      <a:lnTo>
                        <a:pt x="359" y="28"/>
                      </a:lnTo>
                      <a:lnTo>
                        <a:pt x="361" y="28"/>
                      </a:lnTo>
                      <a:lnTo>
                        <a:pt x="362" y="28"/>
                      </a:lnTo>
                      <a:lnTo>
                        <a:pt x="364" y="29"/>
                      </a:lnTo>
                      <a:lnTo>
                        <a:pt x="366" y="29"/>
                      </a:lnTo>
                      <a:lnTo>
                        <a:pt x="368" y="29"/>
                      </a:lnTo>
                      <a:lnTo>
                        <a:pt x="369" y="30"/>
                      </a:lnTo>
                      <a:lnTo>
                        <a:pt x="371" y="30"/>
                      </a:lnTo>
                      <a:lnTo>
                        <a:pt x="373" y="31"/>
                      </a:lnTo>
                      <a:lnTo>
                        <a:pt x="375" y="31"/>
                      </a:lnTo>
                      <a:lnTo>
                        <a:pt x="376" y="32"/>
                      </a:lnTo>
                      <a:lnTo>
                        <a:pt x="378" y="33"/>
                      </a:lnTo>
                      <a:lnTo>
                        <a:pt x="380" y="33"/>
                      </a:lnTo>
                      <a:lnTo>
                        <a:pt x="382" y="34"/>
                      </a:lnTo>
                      <a:lnTo>
                        <a:pt x="383" y="35"/>
                      </a:lnTo>
                      <a:lnTo>
                        <a:pt x="385" y="36"/>
                      </a:lnTo>
                      <a:lnTo>
                        <a:pt x="386" y="36"/>
                      </a:lnTo>
                      <a:lnTo>
                        <a:pt x="388" y="37"/>
                      </a:lnTo>
                      <a:lnTo>
                        <a:pt x="388" y="36"/>
                      </a:lnTo>
                      <a:lnTo>
                        <a:pt x="155" y="357"/>
                      </a:lnTo>
                      <a:lnTo>
                        <a:pt x="153" y="356"/>
                      </a:lnTo>
                      <a:lnTo>
                        <a:pt x="150" y="355"/>
                      </a:lnTo>
                      <a:lnTo>
                        <a:pt x="148" y="355"/>
                      </a:lnTo>
                      <a:lnTo>
                        <a:pt x="145" y="356"/>
                      </a:lnTo>
                      <a:lnTo>
                        <a:pt x="142" y="357"/>
                      </a:lnTo>
                      <a:lnTo>
                        <a:pt x="140" y="357"/>
                      </a:lnTo>
                      <a:lnTo>
                        <a:pt x="137" y="359"/>
                      </a:lnTo>
                      <a:lnTo>
                        <a:pt x="136" y="360"/>
                      </a:lnTo>
                      <a:lnTo>
                        <a:pt x="136" y="374"/>
                      </a:lnTo>
                      <a:lnTo>
                        <a:pt x="137" y="378"/>
                      </a:lnTo>
                      <a:lnTo>
                        <a:pt x="138" y="382"/>
                      </a:lnTo>
                      <a:lnTo>
                        <a:pt x="139" y="386"/>
                      </a:lnTo>
                      <a:lnTo>
                        <a:pt x="140" y="389"/>
                      </a:lnTo>
                      <a:lnTo>
                        <a:pt x="141" y="392"/>
                      </a:lnTo>
                      <a:lnTo>
                        <a:pt x="142" y="396"/>
                      </a:lnTo>
                      <a:lnTo>
                        <a:pt x="142" y="400"/>
                      </a:lnTo>
                      <a:lnTo>
                        <a:pt x="143" y="403"/>
                      </a:lnTo>
                      <a:lnTo>
                        <a:pt x="144" y="407"/>
                      </a:lnTo>
                      <a:lnTo>
                        <a:pt x="144" y="411"/>
                      </a:lnTo>
                      <a:lnTo>
                        <a:pt x="145" y="415"/>
                      </a:lnTo>
                      <a:lnTo>
                        <a:pt x="145" y="418"/>
                      </a:lnTo>
                      <a:lnTo>
                        <a:pt x="146" y="422"/>
                      </a:lnTo>
                      <a:lnTo>
                        <a:pt x="146" y="426"/>
                      </a:lnTo>
                      <a:lnTo>
                        <a:pt x="146" y="429"/>
                      </a:lnTo>
                      <a:lnTo>
                        <a:pt x="147" y="433"/>
                      </a:lnTo>
                      <a:lnTo>
                        <a:pt x="147" y="437"/>
                      </a:lnTo>
                      <a:lnTo>
                        <a:pt x="147" y="441"/>
                      </a:lnTo>
                      <a:lnTo>
                        <a:pt x="147" y="445"/>
                      </a:lnTo>
                      <a:lnTo>
                        <a:pt x="147" y="448"/>
                      </a:lnTo>
                      <a:lnTo>
                        <a:pt x="147" y="452"/>
                      </a:lnTo>
                      <a:lnTo>
                        <a:pt x="147" y="456"/>
                      </a:lnTo>
                      <a:lnTo>
                        <a:pt x="146" y="460"/>
                      </a:lnTo>
                      <a:lnTo>
                        <a:pt x="146" y="463"/>
                      </a:lnTo>
                      <a:lnTo>
                        <a:pt x="145" y="467"/>
                      </a:lnTo>
                      <a:lnTo>
                        <a:pt x="145" y="471"/>
                      </a:lnTo>
                      <a:lnTo>
                        <a:pt x="144" y="475"/>
                      </a:lnTo>
                      <a:lnTo>
                        <a:pt x="144" y="479"/>
                      </a:lnTo>
                      <a:lnTo>
                        <a:pt x="143" y="483"/>
                      </a:lnTo>
                      <a:lnTo>
                        <a:pt x="142" y="487"/>
                      </a:lnTo>
                      <a:lnTo>
                        <a:pt x="141" y="491"/>
                      </a:lnTo>
                      <a:lnTo>
                        <a:pt x="140" y="495"/>
                      </a:lnTo>
                      <a:lnTo>
                        <a:pt x="138" y="500"/>
                      </a:lnTo>
                      <a:lnTo>
                        <a:pt x="136" y="504"/>
                      </a:lnTo>
                      <a:lnTo>
                        <a:pt x="134" y="509"/>
                      </a:lnTo>
                      <a:lnTo>
                        <a:pt x="131" y="515"/>
                      </a:lnTo>
                      <a:lnTo>
                        <a:pt x="128" y="520"/>
                      </a:lnTo>
                      <a:lnTo>
                        <a:pt x="125" y="526"/>
                      </a:lnTo>
                      <a:lnTo>
                        <a:pt x="121" y="531"/>
                      </a:lnTo>
                      <a:lnTo>
                        <a:pt x="118" y="537"/>
                      </a:lnTo>
                      <a:lnTo>
                        <a:pt x="114" y="543"/>
                      </a:lnTo>
                      <a:lnTo>
                        <a:pt x="109" y="549"/>
                      </a:lnTo>
                      <a:lnTo>
                        <a:pt x="105" y="555"/>
                      </a:lnTo>
                      <a:lnTo>
                        <a:pt x="100" y="561"/>
                      </a:lnTo>
                      <a:lnTo>
                        <a:pt x="96" y="567"/>
                      </a:lnTo>
                      <a:lnTo>
                        <a:pt x="91" y="573"/>
                      </a:lnTo>
                      <a:lnTo>
                        <a:pt x="86" y="579"/>
                      </a:lnTo>
                      <a:lnTo>
                        <a:pt x="81" y="585"/>
                      </a:lnTo>
                      <a:lnTo>
                        <a:pt x="76" y="591"/>
                      </a:lnTo>
                      <a:lnTo>
                        <a:pt x="70" y="597"/>
                      </a:lnTo>
                      <a:lnTo>
                        <a:pt x="65" y="603"/>
                      </a:lnTo>
                      <a:lnTo>
                        <a:pt x="60" y="609"/>
                      </a:lnTo>
                      <a:lnTo>
                        <a:pt x="54" y="613"/>
                      </a:lnTo>
                      <a:lnTo>
                        <a:pt x="49" y="619"/>
                      </a:lnTo>
                      <a:lnTo>
                        <a:pt x="43" y="625"/>
                      </a:lnTo>
                      <a:lnTo>
                        <a:pt x="38" y="630"/>
                      </a:lnTo>
                      <a:lnTo>
                        <a:pt x="33" y="635"/>
                      </a:lnTo>
                      <a:lnTo>
                        <a:pt x="28" y="640"/>
                      </a:lnTo>
                      <a:lnTo>
                        <a:pt x="23" y="645"/>
                      </a:lnTo>
                      <a:lnTo>
                        <a:pt x="18" y="650"/>
                      </a:lnTo>
                      <a:lnTo>
                        <a:pt x="14" y="654"/>
                      </a:lnTo>
                      <a:lnTo>
                        <a:pt x="9" y="659"/>
                      </a:lnTo>
                      <a:lnTo>
                        <a:pt x="4" y="663"/>
                      </a:lnTo>
                      <a:lnTo>
                        <a:pt x="0" y="667"/>
                      </a:lnTo>
                      <a:lnTo>
                        <a:pt x="6" y="664"/>
                      </a:lnTo>
                      <a:lnTo>
                        <a:pt x="11" y="661"/>
                      </a:lnTo>
                      <a:lnTo>
                        <a:pt x="17" y="657"/>
                      </a:lnTo>
                      <a:lnTo>
                        <a:pt x="23" y="653"/>
                      </a:lnTo>
                      <a:lnTo>
                        <a:pt x="30" y="649"/>
                      </a:lnTo>
                      <a:lnTo>
                        <a:pt x="35" y="644"/>
                      </a:lnTo>
                      <a:lnTo>
                        <a:pt x="42" y="639"/>
                      </a:lnTo>
                      <a:lnTo>
                        <a:pt x="49" y="634"/>
                      </a:lnTo>
                      <a:lnTo>
                        <a:pt x="55" y="629"/>
                      </a:lnTo>
                      <a:lnTo>
                        <a:pt x="62" y="623"/>
                      </a:lnTo>
                      <a:lnTo>
                        <a:pt x="69" y="617"/>
                      </a:lnTo>
                      <a:lnTo>
                        <a:pt x="76" y="611"/>
                      </a:lnTo>
                      <a:lnTo>
                        <a:pt x="83" y="606"/>
                      </a:lnTo>
                      <a:lnTo>
                        <a:pt x="89" y="599"/>
                      </a:lnTo>
                      <a:lnTo>
                        <a:pt x="96" y="592"/>
                      </a:lnTo>
                      <a:lnTo>
                        <a:pt x="102" y="585"/>
                      </a:lnTo>
                      <a:lnTo>
                        <a:pt x="108" y="578"/>
                      </a:lnTo>
                      <a:lnTo>
                        <a:pt x="114" y="570"/>
                      </a:lnTo>
                      <a:lnTo>
                        <a:pt x="120" y="563"/>
                      </a:lnTo>
                      <a:lnTo>
                        <a:pt x="126" y="555"/>
                      </a:lnTo>
                      <a:lnTo>
                        <a:pt x="132" y="547"/>
                      </a:lnTo>
                      <a:lnTo>
                        <a:pt x="137" y="539"/>
                      </a:lnTo>
                      <a:lnTo>
                        <a:pt x="142" y="531"/>
                      </a:lnTo>
                      <a:lnTo>
                        <a:pt x="146" y="523"/>
                      </a:lnTo>
                      <a:lnTo>
                        <a:pt x="151" y="515"/>
                      </a:lnTo>
                      <a:lnTo>
                        <a:pt x="155" y="506"/>
                      </a:lnTo>
                      <a:lnTo>
                        <a:pt x="158" y="499"/>
                      </a:lnTo>
                      <a:lnTo>
                        <a:pt x="161" y="490"/>
                      </a:lnTo>
                      <a:lnTo>
                        <a:pt x="163" y="482"/>
                      </a:lnTo>
                      <a:lnTo>
                        <a:pt x="165" y="473"/>
                      </a:lnTo>
                      <a:lnTo>
                        <a:pt x="166" y="464"/>
                      </a:lnTo>
                      <a:lnTo>
                        <a:pt x="167" y="455"/>
                      </a:lnTo>
                      <a:lnTo>
                        <a:pt x="168" y="450"/>
                      </a:lnTo>
                      <a:lnTo>
                        <a:pt x="168" y="445"/>
                      </a:lnTo>
                      <a:lnTo>
                        <a:pt x="168" y="440"/>
                      </a:lnTo>
                      <a:lnTo>
                        <a:pt x="168" y="436"/>
                      </a:lnTo>
                      <a:lnTo>
                        <a:pt x="168" y="432"/>
                      </a:lnTo>
                      <a:lnTo>
                        <a:pt x="168" y="427"/>
                      </a:lnTo>
                      <a:lnTo>
                        <a:pt x="168" y="423"/>
                      </a:lnTo>
                      <a:lnTo>
                        <a:pt x="168" y="419"/>
                      </a:lnTo>
                      <a:lnTo>
                        <a:pt x="167" y="415"/>
                      </a:lnTo>
                      <a:lnTo>
                        <a:pt x="167" y="411"/>
                      </a:lnTo>
                      <a:lnTo>
                        <a:pt x="166" y="406"/>
                      </a:lnTo>
                      <a:lnTo>
                        <a:pt x="166" y="402"/>
                      </a:lnTo>
                      <a:lnTo>
                        <a:pt x="165" y="397"/>
                      </a:lnTo>
                      <a:lnTo>
                        <a:pt x="164" y="392"/>
                      </a:lnTo>
                      <a:lnTo>
                        <a:pt x="163" y="388"/>
                      </a:lnTo>
                      <a:lnTo>
                        <a:pt x="162" y="382"/>
                      </a:lnTo>
                      <a:lnTo>
                        <a:pt x="162" y="381"/>
                      </a:lnTo>
                      <a:lnTo>
                        <a:pt x="162" y="380"/>
                      </a:lnTo>
                      <a:lnTo>
                        <a:pt x="162" y="378"/>
                      </a:lnTo>
                      <a:lnTo>
                        <a:pt x="161" y="376"/>
                      </a:lnTo>
                      <a:lnTo>
                        <a:pt x="161" y="374"/>
                      </a:lnTo>
                      <a:lnTo>
                        <a:pt x="160" y="373"/>
                      </a:lnTo>
                      <a:lnTo>
                        <a:pt x="159" y="371"/>
                      </a:lnTo>
                      <a:lnTo>
                        <a:pt x="159" y="369"/>
                      </a:lnTo>
                      <a:lnTo>
                        <a:pt x="158" y="367"/>
                      </a:lnTo>
                      <a:lnTo>
                        <a:pt x="157" y="365"/>
                      </a:lnTo>
                      <a:lnTo>
                        <a:pt x="157" y="363"/>
                      </a:lnTo>
                      <a:lnTo>
                        <a:pt x="156" y="362"/>
                      </a:lnTo>
                      <a:lnTo>
                        <a:pt x="156" y="360"/>
                      </a:lnTo>
                      <a:lnTo>
                        <a:pt x="155" y="359"/>
                      </a:lnTo>
                      <a:lnTo>
                        <a:pt x="155" y="358"/>
                      </a:lnTo>
                      <a:lnTo>
                        <a:pt x="155" y="357"/>
                      </a:lnTo>
                      <a:lnTo>
                        <a:pt x="224" y="34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4" name="Freeform 1042"/>
                <p:cNvSpPr>
                  <a:spLocks/>
                </p:cNvSpPr>
                <p:nvPr/>
              </p:nvSpPr>
              <p:spPr bwMode="auto">
                <a:xfrm>
                  <a:off x="937" y="2633"/>
                  <a:ext cx="172" cy="316"/>
                </a:xfrm>
                <a:custGeom>
                  <a:avLst/>
                  <a:gdLst/>
                  <a:ahLst/>
                  <a:cxnLst>
                    <a:cxn ang="0">
                      <a:pos x="152" y="0"/>
                    </a:cxn>
                    <a:cxn ang="0">
                      <a:pos x="144" y="2"/>
                    </a:cxn>
                    <a:cxn ang="0">
                      <a:pos x="138" y="5"/>
                    </a:cxn>
                    <a:cxn ang="0">
                      <a:pos x="140" y="27"/>
                    </a:cxn>
                    <a:cxn ang="0">
                      <a:pos x="143" y="38"/>
                    </a:cxn>
                    <a:cxn ang="0">
                      <a:pos x="145" y="49"/>
                    </a:cxn>
                    <a:cxn ang="0">
                      <a:pos x="147" y="61"/>
                    </a:cxn>
                    <a:cxn ang="0">
                      <a:pos x="148" y="72"/>
                    </a:cxn>
                    <a:cxn ang="0">
                      <a:pos x="149" y="83"/>
                    </a:cxn>
                    <a:cxn ang="0">
                      <a:pos x="149" y="94"/>
                    </a:cxn>
                    <a:cxn ang="0">
                      <a:pos x="148" y="106"/>
                    </a:cxn>
                    <a:cxn ang="0">
                      <a:pos x="147" y="117"/>
                    </a:cxn>
                    <a:cxn ang="0">
                      <a:pos x="145" y="129"/>
                    </a:cxn>
                    <a:cxn ang="0">
                      <a:pos x="142" y="141"/>
                    </a:cxn>
                    <a:cxn ang="0">
                      <a:pos x="136" y="156"/>
                    </a:cxn>
                    <a:cxn ang="0">
                      <a:pos x="127" y="173"/>
                    </a:cxn>
                    <a:cxn ang="0">
                      <a:pos x="116" y="190"/>
                    </a:cxn>
                    <a:cxn ang="0">
                      <a:pos x="102" y="208"/>
                    </a:cxn>
                    <a:cxn ang="0">
                      <a:pos x="87" y="226"/>
                    </a:cxn>
                    <a:cxn ang="0">
                      <a:pos x="71" y="244"/>
                    </a:cxn>
                    <a:cxn ang="0">
                      <a:pos x="55" y="261"/>
                    </a:cxn>
                    <a:cxn ang="0">
                      <a:pos x="39" y="278"/>
                    </a:cxn>
                    <a:cxn ang="0">
                      <a:pos x="23" y="293"/>
                    </a:cxn>
                    <a:cxn ang="0">
                      <a:pos x="9" y="307"/>
                    </a:cxn>
                    <a:cxn ang="0">
                      <a:pos x="6" y="312"/>
                    </a:cxn>
                    <a:cxn ang="0">
                      <a:pos x="23" y="301"/>
                    </a:cxn>
                    <a:cxn ang="0">
                      <a:pos x="43" y="287"/>
                    </a:cxn>
                    <a:cxn ang="0">
                      <a:pos x="63" y="271"/>
                    </a:cxn>
                    <a:cxn ang="0">
                      <a:pos x="84" y="253"/>
                    </a:cxn>
                    <a:cxn ang="0">
                      <a:pos x="104" y="232"/>
                    </a:cxn>
                    <a:cxn ang="0">
                      <a:pos x="122" y="210"/>
                    </a:cxn>
                    <a:cxn ang="0">
                      <a:pos x="139" y="186"/>
                    </a:cxn>
                    <a:cxn ang="0">
                      <a:pos x="153" y="162"/>
                    </a:cxn>
                    <a:cxn ang="0">
                      <a:pos x="163" y="136"/>
                    </a:cxn>
                    <a:cxn ang="0">
                      <a:pos x="169" y="110"/>
                    </a:cxn>
                    <a:cxn ang="0">
                      <a:pos x="171" y="91"/>
                    </a:cxn>
                    <a:cxn ang="0">
                      <a:pos x="171" y="78"/>
                    </a:cxn>
                    <a:cxn ang="0">
                      <a:pos x="171" y="65"/>
                    </a:cxn>
                    <a:cxn ang="0">
                      <a:pos x="169" y="52"/>
                    </a:cxn>
                    <a:cxn ang="0">
                      <a:pos x="167" y="38"/>
                    </a:cxn>
                    <a:cxn ang="0">
                      <a:pos x="165" y="26"/>
                    </a:cxn>
                    <a:cxn ang="0">
                      <a:pos x="163" y="21"/>
                    </a:cxn>
                    <a:cxn ang="0">
                      <a:pos x="161" y="16"/>
                    </a:cxn>
                    <a:cxn ang="0">
                      <a:pos x="159" y="10"/>
                    </a:cxn>
                    <a:cxn ang="0">
                      <a:pos x="158" y="5"/>
                    </a:cxn>
                    <a:cxn ang="0">
                      <a:pos x="157" y="2"/>
                    </a:cxn>
                  </a:cxnLst>
                  <a:rect l="0" t="0" r="r" b="b"/>
                  <a:pathLst>
                    <a:path w="172" h="316">
                      <a:moveTo>
                        <a:pt x="157" y="2"/>
                      </a:moveTo>
                      <a:lnTo>
                        <a:pt x="155" y="1"/>
                      </a:lnTo>
                      <a:lnTo>
                        <a:pt x="152" y="0"/>
                      </a:lnTo>
                      <a:lnTo>
                        <a:pt x="150" y="0"/>
                      </a:lnTo>
                      <a:lnTo>
                        <a:pt x="147" y="1"/>
                      </a:lnTo>
                      <a:lnTo>
                        <a:pt x="144" y="2"/>
                      </a:lnTo>
                      <a:lnTo>
                        <a:pt x="142" y="2"/>
                      </a:lnTo>
                      <a:lnTo>
                        <a:pt x="139" y="4"/>
                      </a:lnTo>
                      <a:lnTo>
                        <a:pt x="138" y="5"/>
                      </a:lnTo>
                      <a:lnTo>
                        <a:pt x="138" y="19"/>
                      </a:lnTo>
                      <a:lnTo>
                        <a:pt x="139" y="23"/>
                      </a:lnTo>
                      <a:lnTo>
                        <a:pt x="140" y="27"/>
                      </a:lnTo>
                      <a:lnTo>
                        <a:pt x="141" y="31"/>
                      </a:lnTo>
                      <a:lnTo>
                        <a:pt x="142" y="34"/>
                      </a:lnTo>
                      <a:lnTo>
                        <a:pt x="143" y="38"/>
                      </a:lnTo>
                      <a:lnTo>
                        <a:pt x="144" y="42"/>
                      </a:lnTo>
                      <a:lnTo>
                        <a:pt x="144" y="46"/>
                      </a:lnTo>
                      <a:lnTo>
                        <a:pt x="145" y="49"/>
                      </a:lnTo>
                      <a:lnTo>
                        <a:pt x="146" y="53"/>
                      </a:lnTo>
                      <a:lnTo>
                        <a:pt x="146" y="57"/>
                      </a:lnTo>
                      <a:lnTo>
                        <a:pt x="147" y="61"/>
                      </a:lnTo>
                      <a:lnTo>
                        <a:pt x="147" y="64"/>
                      </a:lnTo>
                      <a:lnTo>
                        <a:pt x="148" y="68"/>
                      </a:lnTo>
                      <a:lnTo>
                        <a:pt x="148" y="72"/>
                      </a:lnTo>
                      <a:lnTo>
                        <a:pt x="148" y="75"/>
                      </a:lnTo>
                      <a:lnTo>
                        <a:pt x="149" y="79"/>
                      </a:lnTo>
                      <a:lnTo>
                        <a:pt x="149" y="83"/>
                      </a:lnTo>
                      <a:lnTo>
                        <a:pt x="149" y="87"/>
                      </a:lnTo>
                      <a:lnTo>
                        <a:pt x="149" y="91"/>
                      </a:lnTo>
                      <a:lnTo>
                        <a:pt x="149" y="94"/>
                      </a:lnTo>
                      <a:lnTo>
                        <a:pt x="149" y="98"/>
                      </a:lnTo>
                      <a:lnTo>
                        <a:pt x="149" y="102"/>
                      </a:lnTo>
                      <a:lnTo>
                        <a:pt x="148" y="106"/>
                      </a:lnTo>
                      <a:lnTo>
                        <a:pt x="148" y="109"/>
                      </a:lnTo>
                      <a:lnTo>
                        <a:pt x="147" y="113"/>
                      </a:lnTo>
                      <a:lnTo>
                        <a:pt x="147" y="117"/>
                      </a:lnTo>
                      <a:lnTo>
                        <a:pt x="146" y="121"/>
                      </a:lnTo>
                      <a:lnTo>
                        <a:pt x="146" y="125"/>
                      </a:lnTo>
                      <a:lnTo>
                        <a:pt x="145" y="129"/>
                      </a:lnTo>
                      <a:lnTo>
                        <a:pt x="144" y="133"/>
                      </a:lnTo>
                      <a:lnTo>
                        <a:pt x="143" y="137"/>
                      </a:lnTo>
                      <a:lnTo>
                        <a:pt x="142" y="141"/>
                      </a:lnTo>
                      <a:lnTo>
                        <a:pt x="140" y="146"/>
                      </a:lnTo>
                      <a:lnTo>
                        <a:pt x="138" y="151"/>
                      </a:lnTo>
                      <a:lnTo>
                        <a:pt x="136" y="156"/>
                      </a:lnTo>
                      <a:lnTo>
                        <a:pt x="133" y="162"/>
                      </a:lnTo>
                      <a:lnTo>
                        <a:pt x="130" y="167"/>
                      </a:lnTo>
                      <a:lnTo>
                        <a:pt x="127" y="173"/>
                      </a:lnTo>
                      <a:lnTo>
                        <a:pt x="123" y="178"/>
                      </a:lnTo>
                      <a:lnTo>
                        <a:pt x="120" y="184"/>
                      </a:lnTo>
                      <a:lnTo>
                        <a:pt x="116" y="190"/>
                      </a:lnTo>
                      <a:lnTo>
                        <a:pt x="111" y="196"/>
                      </a:lnTo>
                      <a:lnTo>
                        <a:pt x="107" y="202"/>
                      </a:lnTo>
                      <a:lnTo>
                        <a:pt x="102" y="208"/>
                      </a:lnTo>
                      <a:lnTo>
                        <a:pt x="97" y="214"/>
                      </a:lnTo>
                      <a:lnTo>
                        <a:pt x="92" y="220"/>
                      </a:lnTo>
                      <a:lnTo>
                        <a:pt x="87" y="226"/>
                      </a:lnTo>
                      <a:lnTo>
                        <a:pt x="82" y="232"/>
                      </a:lnTo>
                      <a:lnTo>
                        <a:pt x="77" y="238"/>
                      </a:lnTo>
                      <a:lnTo>
                        <a:pt x="71" y="244"/>
                      </a:lnTo>
                      <a:lnTo>
                        <a:pt x="66" y="250"/>
                      </a:lnTo>
                      <a:lnTo>
                        <a:pt x="61" y="256"/>
                      </a:lnTo>
                      <a:lnTo>
                        <a:pt x="55" y="261"/>
                      </a:lnTo>
                      <a:lnTo>
                        <a:pt x="50" y="267"/>
                      </a:lnTo>
                      <a:lnTo>
                        <a:pt x="44" y="273"/>
                      </a:lnTo>
                      <a:lnTo>
                        <a:pt x="39" y="278"/>
                      </a:lnTo>
                      <a:lnTo>
                        <a:pt x="34" y="283"/>
                      </a:lnTo>
                      <a:lnTo>
                        <a:pt x="28" y="288"/>
                      </a:lnTo>
                      <a:lnTo>
                        <a:pt x="23" y="293"/>
                      </a:lnTo>
                      <a:lnTo>
                        <a:pt x="18" y="298"/>
                      </a:lnTo>
                      <a:lnTo>
                        <a:pt x="14" y="302"/>
                      </a:lnTo>
                      <a:lnTo>
                        <a:pt x="9" y="307"/>
                      </a:lnTo>
                      <a:lnTo>
                        <a:pt x="4" y="311"/>
                      </a:lnTo>
                      <a:lnTo>
                        <a:pt x="0" y="315"/>
                      </a:lnTo>
                      <a:lnTo>
                        <a:pt x="6" y="312"/>
                      </a:lnTo>
                      <a:lnTo>
                        <a:pt x="11" y="309"/>
                      </a:lnTo>
                      <a:lnTo>
                        <a:pt x="17" y="305"/>
                      </a:lnTo>
                      <a:lnTo>
                        <a:pt x="23" y="301"/>
                      </a:lnTo>
                      <a:lnTo>
                        <a:pt x="30" y="297"/>
                      </a:lnTo>
                      <a:lnTo>
                        <a:pt x="36" y="292"/>
                      </a:lnTo>
                      <a:lnTo>
                        <a:pt x="43" y="287"/>
                      </a:lnTo>
                      <a:lnTo>
                        <a:pt x="50" y="282"/>
                      </a:lnTo>
                      <a:lnTo>
                        <a:pt x="56" y="277"/>
                      </a:lnTo>
                      <a:lnTo>
                        <a:pt x="63" y="271"/>
                      </a:lnTo>
                      <a:lnTo>
                        <a:pt x="70" y="265"/>
                      </a:lnTo>
                      <a:lnTo>
                        <a:pt x="77" y="259"/>
                      </a:lnTo>
                      <a:lnTo>
                        <a:pt x="84" y="253"/>
                      </a:lnTo>
                      <a:lnTo>
                        <a:pt x="90" y="246"/>
                      </a:lnTo>
                      <a:lnTo>
                        <a:pt x="97" y="239"/>
                      </a:lnTo>
                      <a:lnTo>
                        <a:pt x="104" y="232"/>
                      </a:lnTo>
                      <a:lnTo>
                        <a:pt x="110" y="225"/>
                      </a:lnTo>
                      <a:lnTo>
                        <a:pt x="116" y="217"/>
                      </a:lnTo>
                      <a:lnTo>
                        <a:pt x="122" y="210"/>
                      </a:lnTo>
                      <a:lnTo>
                        <a:pt x="128" y="202"/>
                      </a:lnTo>
                      <a:lnTo>
                        <a:pt x="134" y="194"/>
                      </a:lnTo>
                      <a:lnTo>
                        <a:pt x="139" y="186"/>
                      </a:lnTo>
                      <a:lnTo>
                        <a:pt x="144" y="178"/>
                      </a:lnTo>
                      <a:lnTo>
                        <a:pt x="148" y="170"/>
                      </a:lnTo>
                      <a:lnTo>
                        <a:pt x="153" y="162"/>
                      </a:lnTo>
                      <a:lnTo>
                        <a:pt x="157" y="153"/>
                      </a:lnTo>
                      <a:lnTo>
                        <a:pt x="160" y="145"/>
                      </a:lnTo>
                      <a:lnTo>
                        <a:pt x="163" y="136"/>
                      </a:lnTo>
                      <a:lnTo>
                        <a:pt x="166" y="128"/>
                      </a:lnTo>
                      <a:lnTo>
                        <a:pt x="168" y="119"/>
                      </a:lnTo>
                      <a:lnTo>
                        <a:pt x="169" y="110"/>
                      </a:lnTo>
                      <a:lnTo>
                        <a:pt x="170" y="101"/>
                      </a:lnTo>
                      <a:lnTo>
                        <a:pt x="171" y="96"/>
                      </a:lnTo>
                      <a:lnTo>
                        <a:pt x="171" y="91"/>
                      </a:lnTo>
                      <a:lnTo>
                        <a:pt x="171" y="86"/>
                      </a:lnTo>
                      <a:lnTo>
                        <a:pt x="171" y="82"/>
                      </a:lnTo>
                      <a:lnTo>
                        <a:pt x="171" y="78"/>
                      </a:lnTo>
                      <a:lnTo>
                        <a:pt x="171" y="73"/>
                      </a:lnTo>
                      <a:lnTo>
                        <a:pt x="171" y="69"/>
                      </a:lnTo>
                      <a:lnTo>
                        <a:pt x="171" y="65"/>
                      </a:lnTo>
                      <a:lnTo>
                        <a:pt x="170" y="61"/>
                      </a:lnTo>
                      <a:lnTo>
                        <a:pt x="170" y="57"/>
                      </a:lnTo>
                      <a:lnTo>
                        <a:pt x="169" y="52"/>
                      </a:lnTo>
                      <a:lnTo>
                        <a:pt x="169" y="48"/>
                      </a:lnTo>
                      <a:lnTo>
                        <a:pt x="168" y="43"/>
                      </a:lnTo>
                      <a:lnTo>
                        <a:pt x="167" y="38"/>
                      </a:lnTo>
                      <a:lnTo>
                        <a:pt x="166" y="33"/>
                      </a:lnTo>
                      <a:lnTo>
                        <a:pt x="165" y="27"/>
                      </a:lnTo>
                      <a:lnTo>
                        <a:pt x="165" y="26"/>
                      </a:lnTo>
                      <a:lnTo>
                        <a:pt x="164" y="25"/>
                      </a:lnTo>
                      <a:lnTo>
                        <a:pt x="164" y="23"/>
                      </a:lnTo>
                      <a:lnTo>
                        <a:pt x="163" y="21"/>
                      </a:lnTo>
                      <a:lnTo>
                        <a:pt x="163" y="19"/>
                      </a:lnTo>
                      <a:lnTo>
                        <a:pt x="162" y="18"/>
                      </a:lnTo>
                      <a:lnTo>
                        <a:pt x="161" y="16"/>
                      </a:lnTo>
                      <a:lnTo>
                        <a:pt x="161" y="14"/>
                      </a:lnTo>
                      <a:lnTo>
                        <a:pt x="160" y="12"/>
                      </a:lnTo>
                      <a:lnTo>
                        <a:pt x="159" y="10"/>
                      </a:lnTo>
                      <a:lnTo>
                        <a:pt x="159" y="8"/>
                      </a:lnTo>
                      <a:lnTo>
                        <a:pt x="158" y="7"/>
                      </a:lnTo>
                      <a:lnTo>
                        <a:pt x="158" y="5"/>
                      </a:lnTo>
                      <a:lnTo>
                        <a:pt x="157" y="4"/>
                      </a:lnTo>
                      <a:lnTo>
                        <a:pt x="157" y="3"/>
                      </a:lnTo>
                      <a:lnTo>
                        <a:pt x="157" y="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6" name="Freeform 1045"/>
                <p:cNvSpPr>
                  <a:spLocks/>
                </p:cNvSpPr>
                <p:nvPr/>
              </p:nvSpPr>
              <p:spPr bwMode="auto">
                <a:xfrm>
                  <a:off x="1164" y="2615"/>
                  <a:ext cx="75" cy="3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" y="9"/>
                    </a:cxn>
                    <a:cxn ang="0">
                      <a:pos x="1" y="13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0" y="23"/>
                    </a:cxn>
                    <a:cxn ang="0">
                      <a:pos x="0" y="26"/>
                    </a:cxn>
                    <a:cxn ang="0">
                      <a:pos x="1" y="29"/>
                    </a:cxn>
                    <a:cxn ang="0">
                      <a:pos x="3" y="33"/>
                    </a:cxn>
                    <a:cxn ang="0">
                      <a:pos x="5" y="36"/>
                    </a:cxn>
                    <a:cxn ang="0">
                      <a:pos x="9" y="37"/>
                    </a:cxn>
                    <a:cxn ang="0">
                      <a:pos x="15" y="36"/>
                    </a:cxn>
                    <a:cxn ang="0">
                      <a:pos x="23" y="35"/>
                    </a:cxn>
                    <a:cxn ang="0">
                      <a:pos x="30" y="35"/>
                    </a:cxn>
                    <a:cxn ang="0">
                      <a:pos x="36" y="34"/>
                    </a:cxn>
                    <a:cxn ang="0">
                      <a:pos x="43" y="33"/>
                    </a:cxn>
                    <a:cxn ang="0">
                      <a:pos x="50" y="31"/>
                    </a:cxn>
                    <a:cxn ang="0">
                      <a:pos x="56" y="29"/>
                    </a:cxn>
                    <a:cxn ang="0">
                      <a:pos x="63" y="26"/>
                    </a:cxn>
                    <a:cxn ang="0">
                      <a:pos x="71" y="23"/>
                    </a:cxn>
                    <a:cxn ang="0">
                      <a:pos x="71" y="19"/>
                    </a:cxn>
                    <a:cxn ang="0">
                      <a:pos x="65" y="16"/>
                    </a:cxn>
                    <a:cxn ang="0">
                      <a:pos x="58" y="16"/>
                    </a:cxn>
                    <a:cxn ang="0">
                      <a:pos x="52" y="16"/>
                    </a:cxn>
                    <a:cxn ang="0">
                      <a:pos x="46" y="18"/>
                    </a:cxn>
                    <a:cxn ang="0">
                      <a:pos x="41" y="19"/>
                    </a:cxn>
                    <a:cxn ang="0">
                      <a:pos x="36" y="20"/>
                    </a:cxn>
                    <a:cxn ang="0">
                      <a:pos x="33" y="20"/>
                    </a:cxn>
                    <a:cxn ang="0">
                      <a:pos x="29" y="16"/>
                    </a:cxn>
                    <a:cxn ang="0">
                      <a:pos x="25" y="12"/>
                    </a:cxn>
                    <a:cxn ang="0">
                      <a:pos x="24" y="6"/>
                    </a:cxn>
                    <a:cxn ang="0">
                      <a:pos x="23" y="2"/>
                    </a:cxn>
                    <a:cxn ang="0">
                      <a:pos x="21" y="0"/>
                    </a:cxn>
                    <a:cxn ang="0">
                      <a:pos x="18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0" y="2"/>
                    </a:cxn>
                    <a:cxn ang="0">
                      <a:pos x="8" y="2"/>
                    </a:cxn>
                    <a:cxn ang="0">
                      <a:pos x="5" y="3"/>
                    </a:cxn>
                    <a:cxn ang="0">
                      <a:pos x="2" y="3"/>
                    </a:cxn>
                  </a:cxnLst>
                  <a:rect l="0" t="0" r="r" b="b"/>
                  <a:pathLst>
                    <a:path w="75" h="38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1" y="13"/>
                      </a:lnTo>
                      <a:lnTo>
                        <a:pt x="1" y="15"/>
                      </a:lnTo>
                      <a:lnTo>
                        <a:pt x="0" y="16"/>
                      </a:lnTo>
                      <a:lnTo>
                        <a:pt x="0" y="18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5"/>
                      </a:lnTo>
                      <a:lnTo>
                        <a:pt x="0" y="26"/>
                      </a:lnTo>
                      <a:lnTo>
                        <a:pt x="1" y="28"/>
                      </a:lnTo>
                      <a:lnTo>
                        <a:pt x="1" y="29"/>
                      </a:lnTo>
                      <a:lnTo>
                        <a:pt x="1" y="31"/>
                      </a:lnTo>
                      <a:lnTo>
                        <a:pt x="3" y="33"/>
                      </a:lnTo>
                      <a:lnTo>
                        <a:pt x="4" y="34"/>
                      </a:lnTo>
                      <a:lnTo>
                        <a:pt x="5" y="36"/>
                      </a:lnTo>
                      <a:lnTo>
                        <a:pt x="7" y="36"/>
                      </a:lnTo>
                      <a:lnTo>
                        <a:pt x="9" y="37"/>
                      </a:lnTo>
                      <a:lnTo>
                        <a:pt x="12" y="37"/>
                      </a:lnTo>
                      <a:lnTo>
                        <a:pt x="15" y="36"/>
                      </a:lnTo>
                      <a:lnTo>
                        <a:pt x="19" y="35"/>
                      </a:lnTo>
                      <a:lnTo>
                        <a:pt x="23" y="35"/>
                      </a:lnTo>
                      <a:lnTo>
                        <a:pt x="26" y="35"/>
                      </a:lnTo>
                      <a:lnTo>
                        <a:pt x="30" y="35"/>
                      </a:lnTo>
                      <a:lnTo>
                        <a:pt x="33" y="35"/>
                      </a:lnTo>
                      <a:lnTo>
                        <a:pt x="36" y="34"/>
                      </a:lnTo>
                      <a:lnTo>
                        <a:pt x="40" y="33"/>
                      </a:lnTo>
                      <a:lnTo>
                        <a:pt x="43" y="33"/>
                      </a:lnTo>
                      <a:lnTo>
                        <a:pt x="46" y="32"/>
                      </a:lnTo>
                      <a:lnTo>
                        <a:pt x="50" y="31"/>
                      </a:lnTo>
                      <a:lnTo>
                        <a:pt x="53" y="30"/>
                      </a:lnTo>
                      <a:lnTo>
                        <a:pt x="56" y="29"/>
                      </a:lnTo>
                      <a:lnTo>
                        <a:pt x="60" y="27"/>
                      </a:lnTo>
                      <a:lnTo>
                        <a:pt x="63" y="26"/>
                      </a:lnTo>
                      <a:lnTo>
                        <a:pt x="67" y="24"/>
                      </a:lnTo>
                      <a:lnTo>
                        <a:pt x="71" y="23"/>
                      </a:lnTo>
                      <a:lnTo>
                        <a:pt x="74" y="21"/>
                      </a:lnTo>
                      <a:lnTo>
                        <a:pt x="71" y="19"/>
                      </a:lnTo>
                      <a:lnTo>
                        <a:pt x="68" y="17"/>
                      </a:lnTo>
                      <a:lnTo>
                        <a:pt x="65" y="16"/>
                      </a:lnTo>
                      <a:lnTo>
                        <a:pt x="62" y="16"/>
                      </a:lnTo>
                      <a:lnTo>
                        <a:pt x="58" y="16"/>
                      </a:lnTo>
                      <a:lnTo>
                        <a:pt x="55" y="16"/>
                      </a:lnTo>
                      <a:lnTo>
                        <a:pt x="52" y="16"/>
                      </a:lnTo>
                      <a:lnTo>
                        <a:pt x="49" y="17"/>
                      </a:lnTo>
                      <a:lnTo>
                        <a:pt x="46" y="18"/>
                      </a:lnTo>
                      <a:lnTo>
                        <a:pt x="43" y="19"/>
                      </a:lnTo>
                      <a:lnTo>
                        <a:pt x="41" y="19"/>
                      </a:lnTo>
                      <a:lnTo>
                        <a:pt x="39" y="20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3" y="20"/>
                      </a:lnTo>
                      <a:lnTo>
                        <a:pt x="31" y="19"/>
                      </a:lnTo>
                      <a:lnTo>
                        <a:pt x="29" y="16"/>
                      </a:lnTo>
                      <a:lnTo>
                        <a:pt x="27" y="14"/>
                      </a:lnTo>
                      <a:lnTo>
                        <a:pt x="25" y="12"/>
                      </a:lnTo>
                      <a:lnTo>
                        <a:pt x="24" y="9"/>
                      </a:lnTo>
                      <a:lnTo>
                        <a:pt x="24" y="6"/>
                      </a:lnTo>
                      <a:lnTo>
                        <a:pt x="23" y="4"/>
                      </a:lnTo>
                      <a:lnTo>
                        <a:pt x="23" y="2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7" y="0"/>
                      </a:lnTo>
                      <a:lnTo>
                        <a:pt x="15" y="0"/>
                      </a:lnTo>
                      <a:lnTo>
                        <a:pt x="14" y="1"/>
                      </a:lnTo>
                      <a:lnTo>
                        <a:pt x="13" y="1"/>
                      </a:lnTo>
                      <a:lnTo>
                        <a:pt x="11" y="2"/>
                      </a:lnTo>
                      <a:lnTo>
                        <a:pt x="10" y="2"/>
                      </a:lnTo>
                      <a:lnTo>
                        <a:pt x="9" y="2"/>
                      </a:lnTo>
                      <a:lnTo>
                        <a:pt x="8" y="2"/>
                      </a:lnTo>
                      <a:lnTo>
                        <a:pt x="6" y="3"/>
                      </a:lnTo>
                      <a:lnTo>
                        <a:pt x="5" y="3"/>
                      </a:lnTo>
                      <a:lnTo>
                        <a:pt x="3" y="3"/>
                      </a:lnTo>
                      <a:lnTo>
                        <a:pt x="2" y="3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49" name="Freeform 1046"/>
                <p:cNvSpPr>
                  <a:spLocks/>
                </p:cNvSpPr>
                <p:nvPr/>
              </p:nvSpPr>
              <p:spPr bwMode="auto">
                <a:xfrm>
                  <a:off x="1279" y="2275"/>
                  <a:ext cx="53" cy="38"/>
                </a:xfrm>
                <a:custGeom>
                  <a:avLst/>
                  <a:gdLst/>
                  <a:ahLst/>
                  <a:cxnLst>
                    <a:cxn ang="0">
                      <a:pos x="52" y="33"/>
                    </a:cxn>
                    <a:cxn ang="0">
                      <a:pos x="51" y="26"/>
                    </a:cxn>
                    <a:cxn ang="0">
                      <a:pos x="49" y="20"/>
                    </a:cxn>
                    <a:cxn ang="0">
                      <a:pos x="47" y="15"/>
                    </a:cxn>
                    <a:cxn ang="0">
                      <a:pos x="45" y="14"/>
                    </a:cxn>
                    <a:cxn ang="0">
                      <a:pos x="42" y="11"/>
                    </a:cxn>
                    <a:cxn ang="0">
                      <a:pos x="39" y="8"/>
                    </a:cxn>
                    <a:cxn ang="0">
                      <a:pos x="36" y="5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5" y="0"/>
                    </a:cxn>
                    <a:cxn ang="0">
                      <a:pos x="23" y="1"/>
                    </a:cxn>
                    <a:cxn ang="0">
                      <a:pos x="21" y="3"/>
                    </a:cxn>
                    <a:cxn ang="0">
                      <a:pos x="15" y="4"/>
                    </a:cxn>
                    <a:cxn ang="0">
                      <a:pos x="7" y="8"/>
                    </a:cxn>
                    <a:cxn ang="0">
                      <a:pos x="2" y="15"/>
                    </a:cxn>
                    <a:cxn ang="0">
                      <a:pos x="1" y="22"/>
                    </a:cxn>
                    <a:cxn ang="0">
                      <a:pos x="0" y="28"/>
                    </a:cxn>
                    <a:cxn ang="0">
                      <a:pos x="0" y="34"/>
                    </a:cxn>
                    <a:cxn ang="0">
                      <a:pos x="1" y="37"/>
                    </a:cxn>
                    <a:cxn ang="0">
                      <a:pos x="5" y="36"/>
                    </a:cxn>
                    <a:cxn ang="0">
                      <a:pos x="11" y="34"/>
                    </a:cxn>
                    <a:cxn ang="0">
                      <a:pos x="17" y="30"/>
                    </a:cxn>
                    <a:cxn ang="0">
                      <a:pos x="23" y="28"/>
                    </a:cxn>
                    <a:cxn ang="0">
                      <a:pos x="26" y="28"/>
                    </a:cxn>
                    <a:cxn ang="0">
                      <a:pos x="30" y="29"/>
                    </a:cxn>
                    <a:cxn ang="0">
                      <a:pos x="33" y="30"/>
                    </a:cxn>
                    <a:cxn ang="0">
                      <a:pos x="37" y="31"/>
                    </a:cxn>
                    <a:cxn ang="0">
                      <a:pos x="40" y="32"/>
                    </a:cxn>
                    <a:cxn ang="0">
                      <a:pos x="44" y="33"/>
                    </a:cxn>
                    <a:cxn ang="0">
                      <a:pos x="47" y="35"/>
                    </a:cxn>
                    <a:cxn ang="0">
                      <a:pos x="50" y="36"/>
                    </a:cxn>
                    <a:cxn ang="0">
                      <a:pos x="52" y="36"/>
                    </a:cxn>
                  </a:cxnLst>
                  <a:rect l="0" t="0" r="r" b="b"/>
                  <a:pathLst>
                    <a:path w="53" h="38">
                      <a:moveTo>
                        <a:pt x="52" y="36"/>
                      </a:moveTo>
                      <a:lnTo>
                        <a:pt x="52" y="33"/>
                      </a:lnTo>
                      <a:lnTo>
                        <a:pt x="51" y="30"/>
                      </a:lnTo>
                      <a:lnTo>
                        <a:pt x="51" y="26"/>
                      </a:lnTo>
                      <a:lnTo>
                        <a:pt x="50" y="23"/>
                      </a:lnTo>
                      <a:lnTo>
                        <a:pt x="49" y="20"/>
                      </a:lnTo>
                      <a:lnTo>
                        <a:pt x="48" y="17"/>
                      </a:lnTo>
                      <a:lnTo>
                        <a:pt x="47" y="15"/>
                      </a:lnTo>
                      <a:lnTo>
                        <a:pt x="45" y="15"/>
                      </a:lnTo>
                      <a:lnTo>
                        <a:pt x="45" y="14"/>
                      </a:lnTo>
                      <a:lnTo>
                        <a:pt x="44" y="13"/>
                      </a:lnTo>
                      <a:lnTo>
                        <a:pt x="42" y="11"/>
                      </a:lnTo>
                      <a:lnTo>
                        <a:pt x="41" y="10"/>
                      </a:lnTo>
                      <a:lnTo>
                        <a:pt x="39" y="8"/>
                      </a:lnTo>
                      <a:lnTo>
                        <a:pt x="37" y="6"/>
                      </a:lnTo>
                      <a:lnTo>
                        <a:pt x="36" y="5"/>
                      </a:lnTo>
                      <a:lnTo>
                        <a:pt x="34" y="3"/>
                      </a:lnTo>
                      <a:lnTo>
                        <a:pt x="32" y="2"/>
                      </a:lnTo>
                      <a:lnTo>
                        <a:pt x="30" y="1"/>
                      </a:lnTo>
                      <a:lnTo>
                        <a:pt x="28" y="0"/>
                      </a:lnTo>
                      <a:lnTo>
                        <a:pt x="27" y="0"/>
                      </a:lnTo>
                      <a:lnTo>
                        <a:pt x="25" y="0"/>
                      </a:lnTo>
                      <a:lnTo>
                        <a:pt x="24" y="0"/>
                      </a:lnTo>
                      <a:lnTo>
                        <a:pt x="23" y="1"/>
                      </a:lnTo>
                      <a:lnTo>
                        <a:pt x="22" y="3"/>
                      </a:lnTo>
                      <a:lnTo>
                        <a:pt x="21" y="3"/>
                      </a:lnTo>
                      <a:lnTo>
                        <a:pt x="19" y="4"/>
                      </a:lnTo>
                      <a:lnTo>
                        <a:pt x="15" y="4"/>
                      </a:lnTo>
                      <a:lnTo>
                        <a:pt x="11" y="6"/>
                      </a:lnTo>
                      <a:lnTo>
                        <a:pt x="7" y="8"/>
                      </a:lnTo>
                      <a:lnTo>
                        <a:pt x="4" y="11"/>
                      </a:lnTo>
                      <a:lnTo>
                        <a:pt x="2" y="15"/>
                      </a:lnTo>
                      <a:lnTo>
                        <a:pt x="1" y="21"/>
                      </a:lnTo>
                      <a:lnTo>
                        <a:pt x="1" y="22"/>
                      </a:lnTo>
                      <a:lnTo>
                        <a:pt x="0" y="25"/>
                      </a:lnTo>
                      <a:lnTo>
                        <a:pt x="0" y="28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1" y="37"/>
                      </a:lnTo>
                      <a:lnTo>
                        <a:pt x="3" y="36"/>
                      </a:lnTo>
                      <a:lnTo>
                        <a:pt x="5" y="36"/>
                      </a:lnTo>
                      <a:lnTo>
                        <a:pt x="7" y="35"/>
                      </a:lnTo>
                      <a:lnTo>
                        <a:pt x="11" y="34"/>
                      </a:lnTo>
                      <a:lnTo>
                        <a:pt x="14" y="32"/>
                      </a:lnTo>
                      <a:lnTo>
                        <a:pt x="17" y="30"/>
                      </a:lnTo>
                      <a:lnTo>
                        <a:pt x="20" y="29"/>
                      </a:lnTo>
                      <a:lnTo>
                        <a:pt x="23" y="28"/>
                      </a:lnTo>
                      <a:lnTo>
                        <a:pt x="25" y="28"/>
                      </a:lnTo>
                      <a:lnTo>
                        <a:pt x="26" y="28"/>
                      </a:lnTo>
                      <a:lnTo>
                        <a:pt x="28" y="29"/>
                      </a:lnTo>
                      <a:lnTo>
                        <a:pt x="30" y="29"/>
                      </a:lnTo>
                      <a:lnTo>
                        <a:pt x="32" y="29"/>
                      </a:lnTo>
                      <a:lnTo>
                        <a:pt x="33" y="30"/>
                      </a:lnTo>
                      <a:lnTo>
                        <a:pt x="35" y="30"/>
                      </a:lnTo>
                      <a:lnTo>
                        <a:pt x="37" y="31"/>
                      </a:lnTo>
                      <a:lnTo>
                        <a:pt x="39" y="31"/>
                      </a:lnTo>
                      <a:lnTo>
                        <a:pt x="40" y="32"/>
                      </a:lnTo>
                      <a:lnTo>
                        <a:pt x="42" y="33"/>
                      </a:lnTo>
                      <a:lnTo>
                        <a:pt x="44" y="33"/>
                      </a:lnTo>
                      <a:lnTo>
                        <a:pt x="46" y="34"/>
                      </a:lnTo>
                      <a:lnTo>
                        <a:pt x="47" y="35"/>
                      </a:lnTo>
                      <a:lnTo>
                        <a:pt x="49" y="36"/>
                      </a:lnTo>
                      <a:lnTo>
                        <a:pt x="50" y="36"/>
                      </a:lnTo>
                      <a:lnTo>
                        <a:pt x="52" y="37"/>
                      </a:lnTo>
                      <a:lnTo>
                        <a:pt x="52" y="3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0" name="Freeform 1047"/>
                <p:cNvSpPr>
                  <a:spLocks/>
                </p:cNvSpPr>
                <p:nvPr/>
              </p:nvSpPr>
              <p:spPr bwMode="auto">
                <a:xfrm>
                  <a:off x="1184" y="2302"/>
                  <a:ext cx="220" cy="168"/>
                </a:xfrm>
                <a:custGeom>
                  <a:avLst/>
                  <a:gdLst/>
                  <a:ahLst/>
                  <a:cxnLst>
                    <a:cxn ang="0">
                      <a:pos x="125" y="2"/>
                    </a:cxn>
                    <a:cxn ang="0">
                      <a:pos x="141" y="7"/>
                    </a:cxn>
                    <a:cxn ang="0">
                      <a:pos x="155" y="14"/>
                    </a:cxn>
                    <a:cxn ang="0">
                      <a:pos x="166" y="22"/>
                    </a:cxn>
                    <a:cxn ang="0">
                      <a:pos x="176" y="33"/>
                    </a:cxn>
                    <a:cxn ang="0">
                      <a:pos x="185" y="44"/>
                    </a:cxn>
                    <a:cxn ang="0">
                      <a:pos x="192" y="56"/>
                    </a:cxn>
                    <a:cxn ang="0">
                      <a:pos x="200" y="69"/>
                    </a:cxn>
                    <a:cxn ang="0">
                      <a:pos x="205" y="81"/>
                    </a:cxn>
                    <a:cxn ang="0">
                      <a:pos x="212" y="93"/>
                    </a:cxn>
                    <a:cxn ang="0">
                      <a:pos x="219" y="103"/>
                    </a:cxn>
                    <a:cxn ang="0">
                      <a:pos x="215" y="118"/>
                    </a:cxn>
                    <a:cxn ang="0">
                      <a:pos x="206" y="129"/>
                    </a:cxn>
                    <a:cxn ang="0">
                      <a:pos x="196" y="135"/>
                    </a:cxn>
                    <a:cxn ang="0">
                      <a:pos x="183" y="138"/>
                    </a:cxn>
                    <a:cxn ang="0">
                      <a:pos x="170" y="137"/>
                    </a:cxn>
                    <a:cxn ang="0">
                      <a:pos x="163" y="139"/>
                    </a:cxn>
                    <a:cxn ang="0">
                      <a:pos x="153" y="142"/>
                    </a:cxn>
                    <a:cxn ang="0">
                      <a:pos x="146" y="144"/>
                    </a:cxn>
                    <a:cxn ang="0">
                      <a:pos x="135" y="149"/>
                    </a:cxn>
                    <a:cxn ang="0">
                      <a:pos x="126" y="156"/>
                    </a:cxn>
                    <a:cxn ang="0">
                      <a:pos x="116" y="163"/>
                    </a:cxn>
                    <a:cxn ang="0">
                      <a:pos x="105" y="167"/>
                    </a:cxn>
                    <a:cxn ang="0">
                      <a:pos x="93" y="166"/>
                    </a:cxn>
                    <a:cxn ang="0">
                      <a:pos x="81" y="158"/>
                    </a:cxn>
                    <a:cxn ang="0">
                      <a:pos x="66" y="150"/>
                    </a:cxn>
                    <a:cxn ang="0">
                      <a:pos x="52" y="139"/>
                    </a:cxn>
                    <a:cxn ang="0">
                      <a:pos x="38" y="128"/>
                    </a:cxn>
                    <a:cxn ang="0">
                      <a:pos x="25" y="117"/>
                    </a:cxn>
                    <a:cxn ang="0">
                      <a:pos x="14" y="106"/>
                    </a:cxn>
                    <a:cxn ang="0">
                      <a:pos x="6" y="96"/>
                    </a:cxn>
                    <a:cxn ang="0">
                      <a:pos x="1" y="86"/>
                    </a:cxn>
                    <a:cxn ang="0">
                      <a:pos x="0" y="77"/>
                    </a:cxn>
                    <a:cxn ang="0">
                      <a:pos x="4" y="70"/>
                    </a:cxn>
                    <a:cxn ang="0">
                      <a:pos x="14" y="65"/>
                    </a:cxn>
                    <a:cxn ang="0">
                      <a:pos x="23" y="61"/>
                    </a:cxn>
                    <a:cxn ang="0">
                      <a:pos x="32" y="55"/>
                    </a:cxn>
                    <a:cxn ang="0">
                      <a:pos x="41" y="48"/>
                    </a:cxn>
                    <a:cxn ang="0">
                      <a:pos x="49" y="42"/>
                    </a:cxn>
                    <a:cxn ang="0">
                      <a:pos x="56" y="34"/>
                    </a:cxn>
                    <a:cxn ang="0">
                      <a:pos x="65" y="26"/>
                    </a:cxn>
                    <a:cxn ang="0">
                      <a:pos x="74" y="19"/>
                    </a:cxn>
                    <a:cxn ang="0">
                      <a:pos x="83" y="13"/>
                    </a:cxn>
                    <a:cxn ang="0">
                      <a:pos x="92" y="7"/>
                    </a:cxn>
                    <a:cxn ang="0">
                      <a:pos x="104" y="2"/>
                    </a:cxn>
                  </a:cxnLst>
                  <a:rect l="0" t="0" r="r" b="b"/>
                  <a:pathLst>
                    <a:path w="220" h="168">
                      <a:moveTo>
                        <a:pt x="112" y="0"/>
                      </a:moveTo>
                      <a:lnTo>
                        <a:pt x="119" y="1"/>
                      </a:lnTo>
                      <a:lnTo>
                        <a:pt x="125" y="2"/>
                      </a:lnTo>
                      <a:lnTo>
                        <a:pt x="130" y="3"/>
                      </a:lnTo>
                      <a:lnTo>
                        <a:pt x="136" y="5"/>
                      </a:lnTo>
                      <a:lnTo>
                        <a:pt x="141" y="7"/>
                      </a:lnTo>
                      <a:lnTo>
                        <a:pt x="146" y="9"/>
                      </a:lnTo>
                      <a:lnTo>
                        <a:pt x="151" y="11"/>
                      </a:lnTo>
                      <a:lnTo>
                        <a:pt x="155" y="14"/>
                      </a:lnTo>
                      <a:lnTo>
                        <a:pt x="159" y="16"/>
                      </a:lnTo>
                      <a:lnTo>
                        <a:pt x="163" y="19"/>
                      </a:lnTo>
                      <a:lnTo>
                        <a:pt x="166" y="22"/>
                      </a:lnTo>
                      <a:lnTo>
                        <a:pt x="170" y="26"/>
                      </a:lnTo>
                      <a:lnTo>
                        <a:pt x="173" y="29"/>
                      </a:lnTo>
                      <a:lnTo>
                        <a:pt x="176" y="33"/>
                      </a:lnTo>
                      <a:lnTo>
                        <a:pt x="179" y="37"/>
                      </a:lnTo>
                      <a:lnTo>
                        <a:pt x="182" y="41"/>
                      </a:lnTo>
                      <a:lnTo>
                        <a:pt x="185" y="44"/>
                      </a:lnTo>
                      <a:lnTo>
                        <a:pt x="188" y="48"/>
                      </a:lnTo>
                      <a:lnTo>
                        <a:pt x="190" y="52"/>
                      </a:lnTo>
                      <a:lnTo>
                        <a:pt x="192" y="56"/>
                      </a:lnTo>
                      <a:lnTo>
                        <a:pt x="195" y="61"/>
                      </a:lnTo>
                      <a:lnTo>
                        <a:pt x="197" y="65"/>
                      </a:lnTo>
                      <a:lnTo>
                        <a:pt x="200" y="69"/>
                      </a:lnTo>
                      <a:lnTo>
                        <a:pt x="201" y="73"/>
                      </a:lnTo>
                      <a:lnTo>
                        <a:pt x="203" y="77"/>
                      </a:lnTo>
                      <a:lnTo>
                        <a:pt x="205" y="81"/>
                      </a:lnTo>
                      <a:lnTo>
                        <a:pt x="207" y="85"/>
                      </a:lnTo>
                      <a:lnTo>
                        <a:pt x="210" y="89"/>
                      </a:lnTo>
                      <a:lnTo>
                        <a:pt x="212" y="93"/>
                      </a:lnTo>
                      <a:lnTo>
                        <a:pt x="214" y="97"/>
                      </a:lnTo>
                      <a:lnTo>
                        <a:pt x="217" y="99"/>
                      </a:lnTo>
                      <a:lnTo>
                        <a:pt x="219" y="103"/>
                      </a:lnTo>
                      <a:lnTo>
                        <a:pt x="219" y="108"/>
                      </a:lnTo>
                      <a:lnTo>
                        <a:pt x="217" y="114"/>
                      </a:lnTo>
                      <a:lnTo>
                        <a:pt x="215" y="118"/>
                      </a:lnTo>
                      <a:lnTo>
                        <a:pt x="213" y="122"/>
                      </a:lnTo>
                      <a:lnTo>
                        <a:pt x="210" y="125"/>
                      </a:lnTo>
                      <a:lnTo>
                        <a:pt x="206" y="129"/>
                      </a:lnTo>
                      <a:lnTo>
                        <a:pt x="203" y="131"/>
                      </a:lnTo>
                      <a:lnTo>
                        <a:pt x="200" y="134"/>
                      </a:lnTo>
                      <a:lnTo>
                        <a:pt x="196" y="135"/>
                      </a:lnTo>
                      <a:lnTo>
                        <a:pt x="192" y="137"/>
                      </a:lnTo>
                      <a:lnTo>
                        <a:pt x="187" y="138"/>
                      </a:lnTo>
                      <a:lnTo>
                        <a:pt x="183" y="138"/>
                      </a:lnTo>
                      <a:lnTo>
                        <a:pt x="178" y="138"/>
                      </a:lnTo>
                      <a:lnTo>
                        <a:pt x="174" y="138"/>
                      </a:lnTo>
                      <a:lnTo>
                        <a:pt x="170" y="137"/>
                      </a:lnTo>
                      <a:lnTo>
                        <a:pt x="166" y="136"/>
                      </a:lnTo>
                      <a:lnTo>
                        <a:pt x="164" y="138"/>
                      </a:lnTo>
                      <a:lnTo>
                        <a:pt x="163" y="139"/>
                      </a:lnTo>
                      <a:lnTo>
                        <a:pt x="160" y="140"/>
                      </a:lnTo>
                      <a:lnTo>
                        <a:pt x="157" y="141"/>
                      </a:lnTo>
                      <a:lnTo>
                        <a:pt x="153" y="142"/>
                      </a:lnTo>
                      <a:lnTo>
                        <a:pt x="151" y="143"/>
                      </a:lnTo>
                      <a:lnTo>
                        <a:pt x="148" y="143"/>
                      </a:lnTo>
                      <a:lnTo>
                        <a:pt x="146" y="144"/>
                      </a:lnTo>
                      <a:lnTo>
                        <a:pt x="142" y="145"/>
                      </a:lnTo>
                      <a:lnTo>
                        <a:pt x="139" y="147"/>
                      </a:lnTo>
                      <a:lnTo>
                        <a:pt x="135" y="149"/>
                      </a:lnTo>
                      <a:lnTo>
                        <a:pt x="132" y="152"/>
                      </a:lnTo>
                      <a:lnTo>
                        <a:pt x="129" y="153"/>
                      </a:lnTo>
                      <a:lnTo>
                        <a:pt x="126" y="156"/>
                      </a:lnTo>
                      <a:lnTo>
                        <a:pt x="123" y="159"/>
                      </a:lnTo>
                      <a:lnTo>
                        <a:pt x="119" y="161"/>
                      </a:lnTo>
                      <a:lnTo>
                        <a:pt x="116" y="163"/>
                      </a:lnTo>
                      <a:lnTo>
                        <a:pt x="112" y="165"/>
                      </a:lnTo>
                      <a:lnTo>
                        <a:pt x="108" y="166"/>
                      </a:lnTo>
                      <a:lnTo>
                        <a:pt x="105" y="167"/>
                      </a:lnTo>
                      <a:lnTo>
                        <a:pt x="101" y="167"/>
                      </a:lnTo>
                      <a:lnTo>
                        <a:pt x="97" y="167"/>
                      </a:lnTo>
                      <a:lnTo>
                        <a:pt x="93" y="166"/>
                      </a:lnTo>
                      <a:lnTo>
                        <a:pt x="89" y="164"/>
                      </a:lnTo>
                      <a:lnTo>
                        <a:pt x="85" y="161"/>
                      </a:lnTo>
                      <a:lnTo>
                        <a:pt x="81" y="158"/>
                      </a:lnTo>
                      <a:lnTo>
                        <a:pt x="76" y="155"/>
                      </a:lnTo>
                      <a:lnTo>
                        <a:pt x="71" y="153"/>
                      </a:lnTo>
                      <a:lnTo>
                        <a:pt x="66" y="150"/>
                      </a:lnTo>
                      <a:lnTo>
                        <a:pt x="61" y="146"/>
                      </a:lnTo>
                      <a:lnTo>
                        <a:pt x="56" y="143"/>
                      </a:lnTo>
                      <a:lnTo>
                        <a:pt x="52" y="139"/>
                      </a:lnTo>
                      <a:lnTo>
                        <a:pt x="47" y="135"/>
                      </a:lnTo>
                      <a:lnTo>
                        <a:pt x="43" y="132"/>
                      </a:lnTo>
                      <a:lnTo>
                        <a:pt x="38" y="128"/>
                      </a:lnTo>
                      <a:lnTo>
                        <a:pt x="33" y="125"/>
                      </a:lnTo>
                      <a:lnTo>
                        <a:pt x="29" y="121"/>
                      </a:lnTo>
                      <a:lnTo>
                        <a:pt x="25" y="117"/>
                      </a:lnTo>
                      <a:lnTo>
                        <a:pt x="21" y="114"/>
                      </a:lnTo>
                      <a:lnTo>
                        <a:pt x="18" y="110"/>
                      </a:lnTo>
                      <a:lnTo>
                        <a:pt x="14" y="106"/>
                      </a:lnTo>
                      <a:lnTo>
                        <a:pt x="11" y="102"/>
                      </a:lnTo>
                      <a:lnTo>
                        <a:pt x="8" y="99"/>
                      </a:lnTo>
                      <a:lnTo>
                        <a:pt x="6" y="96"/>
                      </a:lnTo>
                      <a:lnTo>
                        <a:pt x="4" y="93"/>
                      </a:lnTo>
                      <a:lnTo>
                        <a:pt x="2" y="89"/>
                      </a:lnTo>
                      <a:lnTo>
                        <a:pt x="1" y="86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0" y="77"/>
                      </a:lnTo>
                      <a:lnTo>
                        <a:pt x="1" y="74"/>
                      </a:lnTo>
                      <a:lnTo>
                        <a:pt x="2" y="72"/>
                      </a:lnTo>
                      <a:lnTo>
                        <a:pt x="4" y="70"/>
                      </a:lnTo>
                      <a:lnTo>
                        <a:pt x="7" y="68"/>
                      </a:lnTo>
                      <a:lnTo>
                        <a:pt x="10" y="67"/>
                      </a:lnTo>
                      <a:lnTo>
                        <a:pt x="14" y="65"/>
                      </a:lnTo>
                      <a:lnTo>
                        <a:pt x="18" y="64"/>
                      </a:lnTo>
                      <a:lnTo>
                        <a:pt x="20" y="62"/>
                      </a:lnTo>
                      <a:lnTo>
                        <a:pt x="23" y="61"/>
                      </a:lnTo>
                      <a:lnTo>
                        <a:pt x="26" y="59"/>
                      </a:lnTo>
                      <a:lnTo>
                        <a:pt x="29" y="57"/>
                      </a:lnTo>
                      <a:lnTo>
                        <a:pt x="32" y="55"/>
                      </a:lnTo>
                      <a:lnTo>
                        <a:pt x="35" y="53"/>
                      </a:lnTo>
                      <a:lnTo>
                        <a:pt x="38" y="51"/>
                      </a:lnTo>
                      <a:lnTo>
                        <a:pt x="41" y="48"/>
                      </a:lnTo>
                      <a:lnTo>
                        <a:pt x="43" y="46"/>
                      </a:lnTo>
                      <a:lnTo>
                        <a:pt x="46" y="44"/>
                      </a:lnTo>
                      <a:lnTo>
                        <a:pt x="49" y="42"/>
                      </a:lnTo>
                      <a:lnTo>
                        <a:pt x="52" y="39"/>
                      </a:lnTo>
                      <a:lnTo>
                        <a:pt x="54" y="37"/>
                      </a:lnTo>
                      <a:lnTo>
                        <a:pt x="56" y="34"/>
                      </a:lnTo>
                      <a:lnTo>
                        <a:pt x="59" y="31"/>
                      </a:lnTo>
                      <a:lnTo>
                        <a:pt x="62" y="29"/>
                      </a:lnTo>
                      <a:lnTo>
                        <a:pt x="65" y="26"/>
                      </a:lnTo>
                      <a:lnTo>
                        <a:pt x="68" y="24"/>
                      </a:lnTo>
                      <a:lnTo>
                        <a:pt x="70" y="21"/>
                      </a:lnTo>
                      <a:lnTo>
                        <a:pt x="74" y="19"/>
                      </a:lnTo>
                      <a:lnTo>
                        <a:pt x="77" y="16"/>
                      </a:lnTo>
                      <a:lnTo>
                        <a:pt x="80" y="14"/>
                      </a:lnTo>
                      <a:lnTo>
                        <a:pt x="83" y="13"/>
                      </a:lnTo>
                      <a:lnTo>
                        <a:pt x="86" y="11"/>
                      </a:lnTo>
                      <a:lnTo>
                        <a:pt x="90" y="9"/>
                      </a:lnTo>
                      <a:lnTo>
                        <a:pt x="92" y="7"/>
                      </a:lnTo>
                      <a:lnTo>
                        <a:pt x="96" y="5"/>
                      </a:lnTo>
                      <a:lnTo>
                        <a:pt x="100" y="4"/>
                      </a:lnTo>
                      <a:lnTo>
                        <a:pt x="104" y="2"/>
                      </a:lnTo>
                      <a:lnTo>
                        <a:pt x="108" y="1"/>
                      </a:lnTo>
                      <a:lnTo>
                        <a:pt x="11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2" name="Freeform 1048"/>
                <p:cNvSpPr>
                  <a:spLocks/>
                </p:cNvSpPr>
                <p:nvPr/>
              </p:nvSpPr>
              <p:spPr bwMode="auto">
                <a:xfrm>
                  <a:off x="1184" y="2302"/>
                  <a:ext cx="226" cy="174"/>
                </a:xfrm>
                <a:custGeom>
                  <a:avLst/>
                  <a:gdLst/>
                  <a:ahLst/>
                  <a:cxnLst>
                    <a:cxn ang="0">
                      <a:pos x="128" y="2"/>
                    </a:cxn>
                    <a:cxn ang="0">
                      <a:pos x="145" y="7"/>
                    </a:cxn>
                    <a:cxn ang="0">
                      <a:pos x="159" y="14"/>
                    </a:cxn>
                    <a:cxn ang="0">
                      <a:pos x="171" y="23"/>
                    </a:cxn>
                    <a:cxn ang="0">
                      <a:pos x="181" y="34"/>
                    </a:cxn>
                    <a:cxn ang="0">
                      <a:pos x="190" y="46"/>
                    </a:cxn>
                    <a:cxn ang="0">
                      <a:pos x="197" y="58"/>
                    </a:cxn>
                    <a:cxn ang="0">
                      <a:pos x="205" y="71"/>
                    </a:cxn>
                    <a:cxn ang="0">
                      <a:pos x="211" y="84"/>
                    </a:cxn>
                    <a:cxn ang="0">
                      <a:pos x="218" y="96"/>
                    </a:cxn>
                    <a:cxn ang="0">
                      <a:pos x="225" y="107"/>
                    </a:cxn>
                    <a:cxn ang="0">
                      <a:pos x="221" y="122"/>
                    </a:cxn>
                    <a:cxn ang="0">
                      <a:pos x="212" y="134"/>
                    </a:cxn>
                    <a:cxn ang="0">
                      <a:pos x="201" y="140"/>
                    </a:cxn>
                    <a:cxn ang="0">
                      <a:pos x="188" y="143"/>
                    </a:cxn>
                    <a:cxn ang="0">
                      <a:pos x="175" y="142"/>
                    </a:cxn>
                    <a:cxn ang="0">
                      <a:pos x="167" y="144"/>
                    </a:cxn>
                    <a:cxn ang="0">
                      <a:pos x="157" y="147"/>
                    </a:cxn>
                    <a:cxn ang="0">
                      <a:pos x="150" y="149"/>
                    </a:cxn>
                    <a:cxn ang="0">
                      <a:pos x="139" y="154"/>
                    </a:cxn>
                    <a:cxn ang="0">
                      <a:pos x="129" y="162"/>
                    </a:cxn>
                    <a:cxn ang="0">
                      <a:pos x="119" y="169"/>
                    </a:cxn>
                    <a:cxn ang="0">
                      <a:pos x="108" y="173"/>
                    </a:cxn>
                    <a:cxn ang="0">
                      <a:pos x="96" y="172"/>
                    </a:cxn>
                    <a:cxn ang="0">
                      <a:pos x="83" y="164"/>
                    </a:cxn>
                    <a:cxn ang="0">
                      <a:pos x="68" y="155"/>
                    </a:cxn>
                    <a:cxn ang="0">
                      <a:pos x="53" y="144"/>
                    </a:cxn>
                    <a:cxn ang="0">
                      <a:pos x="39" y="133"/>
                    </a:cxn>
                    <a:cxn ang="0">
                      <a:pos x="26" y="121"/>
                    </a:cxn>
                    <a:cxn ang="0">
                      <a:pos x="14" y="110"/>
                    </a:cxn>
                    <a:cxn ang="0">
                      <a:pos x="6" y="99"/>
                    </a:cxn>
                    <a:cxn ang="0">
                      <a:pos x="1" y="89"/>
                    </a:cxn>
                    <a:cxn ang="0">
                      <a:pos x="0" y="80"/>
                    </a:cxn>
                    <a:cxn ang="0">
                      <a:pos x="4" y="73"/>
                    </a:cxn>
                    <a:cxn ang="0">
                      <a:pos x="14" y="67"/>
                    </a:cxn>
                    <a:cxn ang="0">
                      <a:pos x="24" y="63"/>
                    </a:cxn>
                    <a:cxn ang="0">
                      <a:pos x="33" y="57"/>
                    </a:cxn>
                    <a:cxn ang="0">
                      <a:pos x="42" y="50"/>
                    </a:cxn>
                    <a:cxn ang="0">
                      <a:pos x="50" y="43"/>
                    </a:cxn>
                    <a:cxn ang="0">
                      <a:pos x="58" y="35"/>
                    </a:cxn>
                    <a:cxn ang="0">
                      <a:pos x="67" y="27"/>
                    </a:cxn>
                    <a:cxn ang="0">
                      <a:pos x="76" y="20"/>
                    </a:cxn>
                    <a:cxn ang="0">
                      <a:pos x="85" y="13"/>
                    </a:cxn>
                    <a:cxn ang="0">
                      <a:pos x="95" y="7"/>
                    </a:cxn>
                    <a:cxn ang="0">
                      <a:pos x="107" y="2"/>
                    </a:cxn>
                  </a:cxnLst>
                  <a:rect l="0" t="0" r="r" b="b"/>
                  <a:pathLst>
                    <a:path w="226" h="174">
                      <a:moveTo>
                        <a:pt x="115" y="0"/>
                      </a:moveTo>
                      <a:lnTo>
                        <a:pt x="122" y="1"/>
                      </a:lnTo>
                      <a:lnTo>
                        <a:pt x="128" y="2"/>
                      </a:lnTo>
                      <a:lnTo>
                        <a:pt x="134" y="3"/>
                      </a:lnTo>
                      <a:lnTo>
                        <a:pt x="140" y="5"/>
                      </a:lnTo>
                      <a:lnTo>
                        <a:pt x="145" y="7"/>
                      </a:lnTo>
                      <a:lnTo>
                        <a:pt x="150" y="9"/>
                      </a:lnTo>
                      <a:lnTo>
                        <a:pt x="155" y="11"/>
                      </a:lnTo>
                      <a:lnTo>
                        <a:pt x="159" y="14"/>
                      </a:lnTo>
                      <a:lnTo>
                        <a:pt x="163" y="17"/>
                      </a:lnTo>
                      <a:lnTo>
                        <a:pt x="167" y="20"/>
                      </a:lnTo>
                      <a:lnTo>
                        <a:pt x="171" y="23"/>
                      </a:lnTo>
                      <a:lnTo>
                        <a:pt x="175" y="27"/>
                      </a:lnTo>
                      <a:lnTo>
                        <a:pt x="178" y="30"/>
                      </a:lnTo>
                      <a:lnTo>
                        <a:pt x="181" y="34"/>
                      </a:lnTo>
                      <a:lnTo>
                        <a:pt x="184" y="38"/>
                      </a:lnTo>
                      <a:lnTo>
                        <a:pt x="187" y="42"/>
                      </a:lnTo>
                      <a:lnTo>
                        <a:pt x="190" y="46"/>
                      </a:lnTo>
                      <a:lnTo>
                        <a:pt x="193" y="50"/>
                      </a:lnTo>
                      <a:lnTo>
                        <a:pt x="195" y="54"/>
                      </a:lnTo>
                      <a:lnTo>
                        <a:pt x="197" y="58"/>
                      </a:lnTo>
                      <a:lnTo>
                        <a:pt x="200" y="63"/>
                      </a:lnTo>
                      <a:lnTo>
                        <a:pt x="202" y="67"/>
                      </a:lnTo>
                      <a:lnTo>
                        <a:pt x="205" y="71"/>
                      </a:lnTo>
                      <a:lnTo>
                        <a:pt x="207" y="76"/>
                      </a:lnTo>
                      <a:lnTo>
                        <a:pt x="209" y="80"/>
                      </a:lnTo>
                      <a:lnTo>
                        <a:pt x="211" y="84"/>
                      </a:lnTo>
                      <a:lnTo>
                        <a:pt x="213" y="88"/>
                      </a:lnTo>
                      <a:lnTo>
                        <a:pt x="216" y="92"/>
                      </a:lnTo>
                      <a:lnTo>
                        <a:pt x="218" y="96"/>
                      </a:lnTo>
                      <a:lnTo>
                        <a:pt x="220" y="100"/>
                      </a:lnTo>
                      <a:lnTo>
                        <a:pt x="223" y="103"/>
                      </a:lnTo>
                      <a:lnTo>
                        <a:pt x="225" y="107"/>
                      </a:lnTo>
                      <a:lnTo>
                        <a:pt x="225" y="112"/>
                      </a:lnTo>
                      <a:lnTo>
                        <a:pt x="223" y="118"/>
                      </a:lnTo>
                      <a:lnTo>
                        <a:pt x="221" y="122"/>
                      </a:lnTo>
                      <a:lnTo>
                        <a:pt x="219" y="126"/>
                      </a:lnTo>
                      <a:lnTo>
                        <a:pt x="216" y="130"/>
                      </a:lnTo>
                      <a:lnTo>
                        <a:pt x="212" y="134"/>
                      </a:lnTo>
                      <a:lnTo>
                        <a:pt x="209" y="136"/>
                      </a:lnTo>
                      <a:lnTo>
                        <a:pt x="205" y="139"/>
                      </a:lnTo>
                      <a:lnTo>
                        <a:pt x="201" y="140"/>
                      </a:lnTo>
                      <a:lnTo>
                        <a:pt x="197" y="142"/>
                      </a:lnTo>
                      <a:lnTo>
                        <a:pt x="192" y="143"/>
                      </a:lnTo>
                      <a:lnTo>
                        <a:pt x="188" y="143"/>
                      </a:lnTo>
                      <a:lnTo>
                        <a:pt x="183" y="143"/>
                      </a:lnTo>
                      <a:lnTo>
                        <a:pt x="179" y="143"/>
                      </a:lnTo>
                      <a:lnTo>
                        <a:pt x="175" y="142"/>
                      </a:lnTo>
                      <a:lnTo>
                        <a:pt x="171" y="141"/>
                      </a:lnTo>
                      <a:lnTo>
                        <a:pt x="169" y="143"/>
                      </a:lnTo>
                      <a:lnTo>
                        <a:pt x="167" y="144"/>
                      </a:lnTo>
                      <a:lnTo>
                        <a:pt x="164" y="145"/>
                      </a:lnTo>
                      <a:lnTo>
                        <a:pt x="161" y="146"/>
                      </a:lnTo>
                      <a:lnTo>
                        <a:pt x="157" y="147"/>
                      </a:lnTo>
                      <a:lnTo>
                        <a:pt x="155" y="148"/>
                      </a:lnTo>
                      <a:lnTo>
                        <a:pt x="152" y="148"/>
                      </a:lnTo>
                      <a:lnTo>
                        <a:pt x="150" y="149"/>
                      </a:lnTo>
                      <a:lnTo>
                        <a:pt x="146" y="150"/>
                      </a:lnTo>
                      <a:lnTo>
                        <a:pt x="143" y="152"/>
                      </a:lnTo>
                      <a:lnTo>
                        <a:pt x="139" y="154"/>
                      </a:lnTo>
                      <a:lnTo>
                        <a:pt x="136" y="157"/>
                      </a:lnTo>
                      <a:lnTo>
                        <a:pt x="133" y="159"/>
                      </a:lnTo>
                      <a:lnTo>
                        <a:pt x="129" y="162"/>
                      </a:lnTo>
                      <a:lnTo>
                        <a:pt x="126" y="165"/>
                      </a:lnTo>
                      <a:lnTo>
                        <a:pt x="122" y="167"/>
                      </a:lnTo>
                      <a:lnTo>
                        <a:pt x="119" y="169"/>
                      </a:lnTo>
                      <a:lnTo>
                        <a:pt x="115" y="171"/>
                      </a:lnTo>
                      <a:lnTo>
                        <a:pt x="111" y="172"/>
                      </a:lnTo>
                      <a:lnTo>
                        <a:pt x="108" y="173"/>
                      </a:lnTo>
                      <a:lnTo>
                        <a:pt x="104" y="173"/>
                      </a:lnTo>
                      <a:lnTo>
                        <a:pt x="100" y="173"/>
                      </a:lnTo>
                      <a:lnTo>
                        <a:pt x="96" y="172"/>
                      </a:lnTo>
                      <a:lnTo>
                        <a:pt x="91" y="170"/>
                      </a:lnTo>
                      <a:lnTo>
                        <a:pt x="87" y="167"/>
                      </a:lnTo>
                      <a:lnTo>
                        <a:pt x="83" y="164"/>
                      </a:lnTo>
                      <a:lnTo>
                        <a:pt x="78" y="161"/>
                      </a:lnTo>
                      <a:lnTo>
                        <a:pt x="73" y="158"/>
                      </a:lnTo>
                      <a:lnTo>
                        <a:pt x="68" y="155"/>
                      </a:lnTo>
                      <a:lnTo>
                        <a:pt x="63" y="151"/>
                      </a:lnTo>
                      <a:lnTo>
                        <a:pt x="58" y="148"/>
                      </a:lnTo>
                      <a:lnTo>
                        <a:pt x="53" y="144"/>
                      </a:lnTo>
                      <a:lnTo>
                        <a:pt x="48" y="140"/>
                      </a:lnTo>
                      <a:lnTo>
                        <a:pt x="44" y="137"/>
                      </a:lnTo>
                      <a:lnTo>
                        <a:pt x="39" y="133"/>
                      </a:lnTo>
                      <a:lnTo>
                        <a:pt x="34" y="129"/>
                      </a:lnTo>
                      <a:lnTo>
                        <a:pt x="30" y="125"/>
                      </a:lnTo>
                      <a:lnTo>
                        <a:pt x="26" y="121"/>
                      </a:lnTo>
                      <a:lnTo>
                        <a:pt x="22" y="118"/>
                      </a:lnTo>
                      <a:lnTo>
                        <a:pt x="18" y="114"/>
                      </a:lnTo>
                      <a:lnTo>
                        <a:pt x="14" y="110"/>
                      </a:ln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6" y="99"/>
                      </a:lnTo>
                      <a:lnTo>
                        <a:pt x="4" y="96"/>
                      </a:lnTo>
                      <a:lnTo>
                        <a:pt x="2" y="92"/>
                      </a:lnTo>
                      <a:lnTo>
                        <a:pt x="1" y="89"/>
                      </a:lnTo>
                      <a:lnTo>
                        <a:pt x="0" y="86"/>
                      </a:lnTo>
                      <a:lnTo>
                        <a:pt x="0" y="83"/>
                      </a:lnTo>
                      <a:lnTo>
                        <a:pt x="0" y="80"/>
                      </a:lnTo>
                      <a:lnTo>
                        <a:pt x="1" y="77"/>
                      </a:lnTo>
                      <a:lnTo>
                        <a:pt x="2" y="75"/>
                      </a:lnTo>
                      <a:lnTo>
                        <a:pt x="4" y="73"/>
                      </a:lnTo>
                      <a:lnTo>
                        <a:pt x="7" y="70"/>
                      </a:lnTo>
                      <a:lnTo>
                        <a:pt x="10" y="69"/>
                      </a:lnTo>
                      <a:lnTo>
                        <a:pt x="14" y="67"/>
                      </a:lnTo>
                      <a:lnTo>
                        <a:pt x="18" y="66"/>
                      </a:lnTo>
                      <a:lnTo>
                        <a:pt x="21" y="64"/>
                      </a:lnTo>
                      <a:lnTo>
                        <a:pt x="24" y="63"/>
                      </a:lnTo>
                      <a:lnTo>
                        <a:pt x="27" y="61"/>
                      </a:lnTo>
                      <a:lnTo>
                        <a:pt x="30" y="59"/>
                      </a:lnTo>
                      <a:lnTo>
                        <a:pt x="33" y="57"/>
                      </a:lnTo>
                      <a:lnTo>
                        <a:pt x="36" y="55"/>
                      </a:lnTo>
                      <a:lnTo>
                        <a:pt x="39" y="53"/>
                      </a:lnTo>
                      <a:lnTo>
                        <a:pt x="42" y="50"/>
                      </a:lnTo>
                      <a:lnTo>
                        <a:pt x="44" y="48"/>
                      </a:lnTo>
                      <a:lnTo>
                        <a:pt x="47" y="46"/>
                      </a:lnTo>
                      <a:lnTo>
                        <a:pt x="50" y="43"/>
                      </a:lnTo>
                      <a:lnTo>
                        <a:pt x="53" y="40"/>
                      </a:lnTo>
                      <a:lnTo>
                        <a:pt x="55" y="38"/>
                      </a:lnTo>
                      <a:lnTo>
                        <a:pt x="58" y="35"/>
                      </a:lnTo>
                      <a:lnTo>
                        <a:pt x="61" y="32"/>
                      </a:lnTo>
                      <a:lnTo>
                        <a:pt x="64" y="30"/>
                      </a:lnTo>
                      <a:lnTo>
                        <a:pt x="67" y="27"/>
                      </a:lnTo>
                      <a:lnTo>
                        <a:pt x="70" y="25"/>
                      </a:lnTo>
                      <a:lnTo>
                        <a:pt x="72" y="22"/>
                      </a:lnTo>
                      <a:lnTo>
                        <a:pt x="76" y="20"/>
                      </a:lnTo>
                      <a:lnTo>
                        <a:pt x="79" y="17"/>
                      </a:lnTo>
                      <a:lnTo>
                        <a:pt x="82" y="15"/>
                      </a:lnTo>
                      <a:lnTo>
                        <a:pt x="85" y="13"/>
                      </a:lnTo>
                      <a:lnTo>
                        <a:pt x="88" y="11"/>
                      </a:lnTo>
                      <a:lnTo>
                        <a:pt x="92" y="9"/>
                      </a:lnTo>
                      <a:lnTo>
                        <a:pt x="95" y="7"/>
                      </a:lnTo>
                      <a:lnTo>
                        <a:pt x="99" y="5"/>
                      </a:lnTo>
                      <a:lnTo>
                        <a:pt x="103" y="4"/>
                      </a:lnTo>
                      <a:lnTo>
                        <a:pt x="107" y="2"/>
                      </a:lnTo>
                      <a:lnTo>
                        <a:pt x="111" y="1"/>
                      </a:lnTo>
                      <a:lnTo>
                        <a:pt x="115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3" name="Freeform 1049"/>
                <p:cNvSpPr>
                  <a:spLocks/>
                </p:cNvSpPr>
                <p:nvPr/>
              </p:nvSpPr>
              <p:spPr bwMode="auto">
                <a:xfrm>
                  <a:off x="1323" y="2372"/>
                  <a:ext cx="18" cy="25"/>
                </a:xfrm>
                <a:custGeom>
                  <a:avLst/>
                  <a:gdLst/>
                  <a:ahLst/>
                  <a:cxnLst>
                    <a:cxn ang="0">
                      <a:pos x="8" y="24"/>
                    </a:cxn>
                    <a:cxn ang="0">
                      <a:pos x="7" y="23"/>
                    </a:cxn>
                    <a:cxn ang="0">
                      <a:pos x="6" y="23"/>
                    </a:cxn>
                    <a:cxn ang="0">
                      <a:pos x="5" y="23"/>
                    </a:cxn>
                    <a:cxn ang="0">
                      <a:pos x="4" y="22"/>
                    </a:cxn>
                    <a:cxn ang="0">
                      <a:pos x="3" y="21"/>
                    </a:cxn>
                    <a:cxn ang="0">
                      <a:pos x="2" y="20"/>
                    </a:cxn>
                    <a:cxn ang="0">
                      <a:pos x="1" y="18"/>
                    </a:cxn>
                    <a:cxn ang="0">
                      <a:pos x="1" y="17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0" y="10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1" y="8"/>
                    </a:cxn>
                    <a:cxn ang="0">
                      <a:pos x="1" y="7"/>
                    </a:cxn>
                    <a:cxn ang="0">
                      <a:pos x="1" y="6"/>
                    </a:cxn>
                    <a:cxn ang="0">
                      <a:pos x="2" y="5"/>
                    </a:cxn>
                    <a:cxn ang="0">
                      <a:pos x="2" y="4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5" y="1"/>
                    </a:cxn>
                    <a:cxn ang="0">
                      <a:pos x="6" y="0"/>
                    </a:cxn>
                    <a:cxn ang="0">
                      <a:pos x="7" y="0"/>
                    </a:cxn>
                    <a:cxn ang="0">
                      <a:pos x="8" y="0"/>
                    </a:cxn>
                    <a:cxn ang="0">
                      <a:pos x="10" y="0"/>
                    </a:cxn>
                    <a:cxn ang="0">
                      <a:pos x="11" y="1"/>
                    </a:cxn>
                    <a:cxn ang="0">
                      <a:pos x="12" y="1"/>
                    </a:cxn>
                    <a:cxn ang="0">
                      <a:pos x="13" y="2"/>
                    </a:cxn>
                    <a:cxn ang="0">
                      <a:pos x="14" y="3"/>
                    </a:cxn>
                    <a:cxn ang="0">
                      <a:pos x="15" y="5"/>
                    </a:cxn>
                    <a:cxn ang="0">
                      <a:pos x="15" y="6"/>
                    </a:cxn>
                    <a:cxn ang="0">
                      <a:pos x="16" y="7"/>
                    </a:cxn>
                    <a:cxn ang="0">
                      <a:pos x="16" y="8"/>
                    </a:cxn>
                    <a:cxn ang="0">
                      <a:pos x="16" y="10"/>
                    </a:cxn>
                    <a:cxn ang="0">
                      <a:pos x="17" y="12"/>
                    </a:cxn>
                    <a:cxn ang="0">
                      <a:pos x="17" y="13"/>
                    </a:cxn>
                    <a:cxn ang="0">
                      <a:pos x="16" y="14"/>
                    </a:cxn>
                    <a:cxn ang="0">
                      <a:pos x="16" y="15"/>
                    </a:cxn>
                    <a:cxn ang="0">
                      <a:pos x="16" y="17"/>
                    </a:cxn>
                    <a:cxn ang="0">
                      <a:pos x="14" y="18"/>
                    </a:cxn>
                    <a:cxn ang="0">
                      <a:pos x="13" y="21"/>
                    </a:cxn>
                    <a:cxn ang="0">
                      <a:pos x="12" y="22"/>
                    </a:cxn>
                    <a:cxn ang="0">
                      <a:pos x="10" y="23"/>
                    </a:cxn>
                    <a:cxn ang="0">
                      <a:pos x="8" y="24"/>
                    </a:cxn>
                  </a:cxnLst>
                  <a:rect l="0" t="0" r="r" b="b"/>
                  <a:pathLst>
                    <a:path w="18" h="25">
                      <a:moveTo>
                        <a:pt x="8" y="24"/>
                      </a:moveTo>
                      <a:lnTo>
                        <a:pt x="7" y="23"/>
                      </a:lnTo>
                      <a:lnTo>
                        <a:pt x="6" y="23"/>
                      </a:lnTo>
                      <a:lnTo>
                        <a:pt x="5" y="23"/>
                      </a:lnTo>
                      <a:lnTo>
                        <a:pt x="4" y="22"/>
                      </a:lnTo>
                      <a:lnTo>
                        <a:pt x="3" y="21"/>
                      </a:lnTo>
                      <a:lnTo>
                        <a:pt x="2" y="20"/>
                      </a:lnTo>
                      <a:lnTo>
                        <a:pt x="1" y="18"/>
                      </a:lnTo>
                      <a:lnTo>
                        <a:pt x="1" y="17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8"/>
                      </a:lnTo>
                      <a:lnTo>
                        <a:pt x="1" y="7"/>
                      </a:lnTo>
                      <a:lnTo>
                        <a:pt x="1" y="6"/>
                      </a:lnTo>
                      <a:lnTo>
                        <a:pt x="2" y="5"/>
                      </a:lnTo>
                      <a:lnTo>
                        <a:pt x="2" y="4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5" y="1"/>
                      </a:lnTo>
                      <a:lnTo>
                        <a:pt x="6" y="0"/>
                      </a:lnTo>
                      <a:lnTo>
                        <a:pt x="7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1" y="1"/>
                      </a:lnTo>
                      <a:lnTo>
                        <a:pt x="12" y="1"/>
                      </a:lnTo>
                      <a:lnTo>
                        <a:pt x="13" y="2"/>
                      </a:lnTo>
                      <a:lnTo>
                        <a:pt x="14" y="3"/>
                      </a:lnTo>
                      <a:lnTo>
                        <a:pt x="15" y="5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8"/>
                      </a:lnTo>
                      <a:lnTo>
                        <a:pt x="16" y="10"/>
                      </a:lnTo>
                      <a:lnTo>
                        <a:pt x="17" y="12"/>
                      </a:lnTo>
                      <a:lnTo>
                        <a:pt x="17" y="13"/>
                      </a:lnTo>
                      <a:lnTo>
                        <a:pt x="16" y="14"/>
                      </a:lnTo>
                      <a:lnTo>
                        <a:pt x="16" y="15"/>
                      </a:lnTo>
                      <a:lnTo>
                        <a:pt x="16" y="17"/>
                      </a:lnTo>
                      <a:lnTo>
                        <a:pt x="14" y="18"/>
                      </a:lnTo>
                      <a:lnTo>
                        <a:pt x="13" y="21"/>
                      </a:lnTo>
                      <a:lnTo>
                        <a:pt x="12" y="22"/>
                      </a:lnTo>
                      <a:lnTo>
                        <a:pt x="10" y="23"/>
                      </a:lnTo>
                      <a:lnTo>
                        <a:pt x="8" y="2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4" name="Freeform 1050"/>
                <p:cNvSpPr>
                  <a:spLocks/>
                </p:cNvSpPr>
                <p:nvPr/>
              </p:nvSpPr>
              <p:spPr bwMode="auto">
                <a:xfrm>
                  <a:off x="1323" y="2372"/>
                  <a:ext cx="24" cy="31"/>
                </a:xfrm>
                <a:custGeom>
                  <a:avLst/>
                  <a:gdLst/>
                  <a:ahLst/>
                  <a:cxnLst>
                    <a:cxn ang="0">
                      <a:pos x="11" y="30"/>
                    </a:cxn>
                    <a:cxn ang="0">
                      <a:pos x="9" y="29"/>
                    </a:cxn>
                    <a:cxn ang="0">
                      <a:pos x="8" y="29"/>
                    </a:cxn>
                    <a:cxn ang="0">
                      <a:pos x="7" y="29"/>
                    </a:cxn>
                    <a:cxn ang="0">
                      <a:pos x="6" y="28"/>
                    </a:cxn>
                    <a:cxn ang="0">
                      <a:pos x="5" y="28"/>
                    </a:cxn>
                    <a:cxn ang="0">
                      <a:pos x="5" y="27"/>
                    </a:cxn>
                    <a:cxn ang="0">
                      <a:pos x="4" y="26"/>
                    </a:cxn>
                    <a:cxn ang="0">
                      <a:pos x="3" y="25"/>
                    </a:cxn>
                    <a:cxn ang="0">
                      <a:pos x="2" y="23"/>
                    </a:cxn>
                    <a:cxn ang="0">
                      <a:pos x="1" y="21"/>
                    </a:cxn>
                    <a:cxn ang="0">
                      <a:pos x="1" y="19"/>
                    </a:cxn>
                    <a:cxn ang="0">
                      <a:pos x="0" y="17"/>
                    </a:cxn>
                    <a:cxn ang="0">
                      <a:pos x="0" y="15"/>
                    </a:cxn>
                    <a:cxn ang="0">
                      <a:pos x="0" y="13"/>
                    </a:cxn>
                    <a:cxn ang="0">
                      <a:pos x="0" y="12"/>
                    </a:cxn>
                    <a:cxn ang="0">
                      <a:pos x="0" y="11"/>
                    </a:cxn>
                    <a:cxn ang="0">
                      <a:pos x="0" y="10"/>
                    </a:cxn>
                    <a:cxn ang="0">
                      <a:pos x="1" y="10"/>
                    </a:cxn>
                    <a:cxn ang="0">
                      <a:pos x="1" y="9"/>
                    </a:cxn>
                    <a:cxn ang="0">
                      <a:pos x="2" y="8"/>
                    </a:cxn>
                    <a:cxn ang="0">
                      <a:pos x="2" y="7"/>
                    </a:cxn>
                    <a:cxn ang="0">
                      <a:pos x="3" y="6"/>
                    </a:cxn>
                    <a:cxn ang="0">
                      <a:pos x="3" y="5"/>
                    </a:cxn>
                    <a:cxn ang="0">
                      <a:pos x="4" y="4"/>
                    </a:cxn>
                    <a:cxn ang="0">
                      <a:pos x="5" y="3"/>
                    </a:cxn>
                    <a:cxn ang="0">
                      <a:pos x="5" y="2"/>
                    </a:cxn>
                    <a:cxn ang="0">
                      <a:pos x="6" y="1"/>
                    </a:cxn>
                    <a:cxn ang="0">
                      <a:pos x="7" y="1"/>
                    </a:cxn>
                    <a:cxn ang="0">
                      <a:pos x="8" y="0"/>
                    </a:cxn>
                    <a:cxn ang="0">
                      <a:pos x="9" y="0"/>
                    </a:cxn>
                    <a:cxn ang="0">
                      <a:pos x="10" y="0"/>
                    </a:cxn>
                    <a:cxn ang="0">
                      <a:pos x="11" y="0"/>
                    </a:cxn>
                    <a:cxn ang="0">
                      <a:pos x="13" y="0"/>
                    </a:cxn>
                    <a:cxn ang="0">
                      <a:pos x="14" y="0"/>
                    </a:cxn>
                    <a:cxn ang="0">
                      <a:pos x="15" y="1"/>
                    </a:cxn>
                    <a:cxn ang="0">
                      <a:pos x="16" y="1"/>
                    </a:cxn>
                    <a:cxn ang="0">
                      <a:pos x="17" y="2"/>
                    </a:cxn>
                    <a:cxn ang="0">
                      <a:pos x="18" y="2"/>
                    </a:cxn>
                    <a:cxn ang="0">
                      <a:pos x="18" y="3"/>
                    </a:cxn>
                    <a:cxn ang="0">
                      <a:pos x="19" y="4"/>
                    </a:cxn>
                    <a:cxn ang="0">
                      <a:pos x="20" y="6"/>
                    </a:cxn>
                    <a:cxn ang="0">
                      <a:pos x="20" y="7"/>
                    </a:cxn>
                    <a:cxn ang="0">
                      <a:pos x="21" y="9"/>
                    </a:cxn>
                    <a:cxn ang="0">
                      <a:pos x="22" y="10"/>
                    </a:cxn>
                    <a:cxn ang="0">
                      <a:pos x="22" y="12"/>
                    </a:cxn>
                    <a:cxn ang="0">
                      <a:pos x="22" y="13"/>
                    </a:cxn>
                    <a:cxn ang="0">
                      <a:pos x="23" y="15"/>
                    </a:cxn>
                    <a:cxn ang="0">
                      <a:pos x="23" y="16"/>
                    </a:cxn>
                    <a:cxn ang="0">
                      <a:pos x="22" y="17"/>
                    </a:cxn>
                    <a:cxn ang="0">
                      <a:pos x="22" y="19"/>
                    </a:cxn>
                    <a:cxn ang="0">
                      <a:pos x="21" y="21"/>
                    </a:cxn>
                    <a:cxn ang="0">
                      <a:pos x="19" y="23"/>
                    </a:cxn>
                    <a:cxn ang="0">
                      <a:pos x="18" y="26"/>
                    </a:cxn>
                    <a:cxn ang="0">
                      <a:pos x="16" y="28"/>
                    </a:cxn>
                    <a:cxn ang="0">
                      <a:pos x="14" y="29"/>
                    </a:cxn>
                    <a:cxn ang="0">
                      <a:pos x="11" y="30"/>
                    </a:cxn>
                  </a:cxnLst>
                  <a:rect l="0" t="0" r="r" b="b"/>
                  <a:pathLst>
                    <a:path w="24" h="31">
                      <a:moveTo>
                        <a:pt x="11" y="30"/>
                      </a:moveTo>
                      <a:lnTo>
                        <a:pt x="9" y="29"/>
                      </a:lnTo>
                      <a:lnTo>
                        <a:pt x="8" y="29"/>
                      </a:lnTo>
                      <a:lnTo>
                        <a:pt x="7" y="29"/>
                      </a:lnTo>
                      <a:lnTo>
                        <a:pt x="6" y="28"/>
                      </a:lnTo>
                      <a:lnTo>
                        <a:pt x="5" y="28"/>
                      </a:lnTo>
                      <a:lnTo>
                        <a:pt x="5" y="27"/>
                      </a:lnTo>
                      <a:lnTo>
                        <a:pt x="4" y="26"/>
                      </a:lnTo>
                      <a:lnTo>
                        <a:pt x="3" y="25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1" y="19"/>
                      </a:lnTo>
                      <a:lnTo>
                        <a:pt x="0" y="17"/>
                      </a:lnTo>
                      <a:lnTo>
                        <a:pt x="0" y="15"/>
                      </a:lnTo>
                      <a:lnTo>
                        <a:pt x="0" y="13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10"/>
                      </a:lnTo>
                      <a:lnTo>
                        <a:pt x="1" y="10"/>
                      </a:lnTo>
                      <a:lnTo>
                        <a:pt x="1" y="9"/>
                      </a:lnTo>
                      <a:lnTo>
                        <a:pt x="2" y="8"/>
                      </a:lnTo>
                      <a:lnTo>
                        <a:pt x="2" y="7"/>
                      </a:lnTo>
                      <a:lnTo>
                        <a:pt x="3" y="6"/>
                      </a:lnTo>
                      <a:lnTo>
                        <a:pt x="3" y="5"/>
                      </a:lnTo>
                      <a:lnTo>
                        <a:pt x="4" y="4"/>
                      </a:lnTo>
                      <a:lnTo>
                        <a:pt x="5" y="3"/>
                      </a:lnTo>
                      <a:lnTo>
                        <a:pt x="5" y="2"/>
                      </a:lnTo>
                      <a:lnTo>
                        <a:pt x="6" y="1"/>
                      </a:lnTo>
                      <a:lnTo>
                        <a:pt x="7" y="1"/>
                      </a:lnTo>
                      <a:lnTo>
                        <a:pt x="8" y="0"/>
                      </a:lnTo>
                      <a:lnTo>
                        <a:pt x="9" y="0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13" y="0"/>
                      </a:lnTo>
                      <a:lnTo>
                        <a:pt x="14" y="0"/>
                      </a:lnTo>
                      <a:lnTo>
                        <a:pt x="15" y="1"/>
                      </a:lnTo>
                      <a:lnTo>
                        <a:pt x="16" y="1"/>
                      </a:lnTo>
                      <a:lnTo>
                        <a:pt x="17" y="2"/>
                      </a:lnTo>
                      <a:lnTo>
                        <a:pt x="18" y="2"/>
                      </a:lnTo>
                      <a:lnTo>
                        <a:pt x="18" y="3"/>
                      </a:lnTo>
                      <a:lnTo>
                        <a:pt x="19" y="4"/>
                      </a:lnTo>
                      <a:lnTo>
                        <a:pt x="20" y="6"/>
                      </a:lnTo>
                      <a:lnTo>
                        <a:pt x="20" y="7"/>
                      </a:lnTo>
                      <a:lnTo>
                        <a:pt x="21" y="9"/>
                      </a:lnTo>
                      <a:lnTo>
                        <a:pt x="22" y="10"/>
                      </a:lnTo>
                      <a:lnTo>
                        <a:pt x="22" y="12"/>
                      </a:lnTo>
                      <a:lnTo>
                        <a:pt x="22" y="13"/>
                      </a:lnTo>
                      <a:lnTo>
                        <a:pt x="23" y="15"/>
                      </a:lnTo>
                      <a:lnTo>
                        <a:pt x="23" y="16"/>
                      </a:lnTo>
                      <a:lnTo>
                        <a:pt x="22" y="17"/>
                      </a:lnTo>
                      <a:lnTo>
                        <a:pt x="22" y="19"/>
                      </a:lnTo>
                      <a:lnTo>
                        <a:pt x="21" y="21"/>
                      </a:lnTo>
                      <a:lnTo>
                        <a:pt x="19" y="23"/>
                      </a:lnTo>
                      <a:lnTo>
                        <a:pt x="18" y="26"/>
                      </a:lnTo>
                      <a:lnTo>
                        <a:pt x="16" y="28"/>
                      </a:lnTo>
                      <a:lnTo>
                        <a:pt x="14" y="29"/>
                      </a:lnTo>
                      <a:lnTo>
                        <a:pt x="11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5" name="Freeform 1051"/>
                <p:cNvSpPr>
                  <a:spLocks/>
                </p:cNvSpPr>
                <p:nvPr/>
              </p:nvSpPr>
              <p:spPr bwMode="auto">
                <a:xfrm>
                  <a:off x="1324" y="2372"/>
                  <a:ext cx="14" cy="23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8" y="22"/>
                    </a:cxn>
                    <a:cxn ang="0">
                      <a:pos x="9" y="21"/>
                    </a:cxn>
                    <a:cxn ang="0">
                      <a:pos x="10" y="20"/>
                    </a:cxn>
                    <a:cxn ang="0">
                      <a:pos x="12" y="19"/>
                    </a:cxn>
                    <a:cxn ang="0">
                      <a:pos x="12" y="17"/>
                    </a:cxn>
                    <a:cxn ang="0">
                      <a:pos x="13" y="16"/>
                    </a:cxn>
                    <a:cxn ang="0">
                      <a:pos x="13" y="13"/>
                    </a:cxn>
                    <a:cxn ang="0">
                      <a:pos x="13" y="12"/>
                    </a:cxn>
                    <a:cxn ang="0">
                      <a:pos x="13" y="9"/>
                    </a:cxn>
                    <a:cxn ang="0">
                      <a:pos x="13" y="7"/>
                    </a:cxn>
                    <a:cxn ang="0">
                      <a:pos x="12" y="6"/>
                    </a:cxn>
                    <a:cxn ang="0">
                      <a:pos x="12" y="4"/>
                    </a:cxn>
                    <a:cxn ang="0">
                      <a:pos x="10" y="2"/>
                    </a:cxn>
                    <a:cxn ang="0">
                      <a:pos x="8" y="1"/>
                    </a:cxn>
                    <a:cxn ang="0">
                      <a:pos x="7" y="0"/>
                    </a:cxn>
                    <a:cxn ang="0">
                      <a:pos x="5" y="1"/>
                    </a:cxn>
                    <a:cxn ang="0">
                      <a:pos x="4" y="1"/>
                    </a:cxn>
                    <a:cxn ang="0">
                      <a:pos x="3" y="2"/>
                    </a:cxn>
                    <a:cxn ang="0">
                      <a:pos x="2" y="3"/>
                    </a:cxn>
                    <a:cxn ang="0">
                      <a:pos x="1" y="6"/>
                    </a:cxn>
                    <a:cxn ang="0">
                      <a:pos x="1" y="7"/>
                    </a:cxn>
                    <a:cxn ang="0">
                      <a:pos x="1" y="9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6"/>
                    </a:cxn>
                    <a:cxn ang="0">
                      <a:pos x="1" y="17"/>
                    </a:cxn>
                    <a:cxn ang="0">
                      <a:pos x="2" y="19"/>
                    </a:cxn>
                    <a:cxn ang="0">
                      <a:pos x="3" y="20"/>
                    </a:cxn>
                    <a:cxn ang="0">
                      <a:pos x="4" y="21"/>
                    </a:cxn>
                    <a:cxn ang="0">
                      <a:pos x="5" y="22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4" h="23">
                      <a:moveTo>
                        <a:pt x="7" y="22"/>
                      </a:moveTo>
                      <a:lnTo>
                        <a:pt x="8" y="22"/>
                      </a:lnTo>
                      <a:lnTo>
                        <a:pt x="9" y="21"/>
                      </a:lnTo>
                      <a:lnTo>
                        <a:pt x="10" y="20"/>
                      </a:lnTo>
                      <a:lnTo>
                        <a:pt x="12" y="19"/>
                      </a:lnTo>
                      <a:lnTo>
                        <a:pt x="12" y="17"/>
                      </a:lnTo>
                      <a:lnTo>
                        <a:pt x="13" y="16"/>
                      </a:lnTo>
                      <a:lnTo>
                        <a:pt x="13" y="13"/>
                      </a:lnTo>
                      <a:lnTo>
                        <a:pt x="13" y="12"/>
                      </a:lnTo>
                      <a:lnTo>
                        <a:pt x="13" y="9"/>
                      </a:lnTo>
                      <a:lnTo>
                        <a:pt x="13" y="7"/>
                      </a:lnTo>
                      <a:lnTo>
                        <a:pt x="12" y="6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8" y="1"/>
                      </a:lnTo>
                      <a:lnTo>
                        <a:pt x="7" y="0"/>
                      </a:lnTo>
                      <a:lnTo>
                        <a:pt x="5" y="1"/>
                      </a:lnTo>
                      <a:lnTo>
                        <a:pt x="4" y="1"/>
                      </a:lnTo>
                      <a:lnTo>
                        <a:pt x="3" y="2"/>
                      </a:lnTo>
                      <a:lnTo>
                        <a:pt x="2" y="3"/>
                      </a:lnTo>
                      <a:lnTo>
                        <a:pt x="1" y="6"/>
                      </a:lnTo>
                      <a:lnTo>
                        <a:pt x="1" y="7"/>
                      </a:lnTo>
                      <a:lnTo>
                        <a:pt x="1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6"/>
                      </a:lnTo>
                      <a:lnTo>
                        <a:pt x="1" y="17"/>
                      </a:lnTo>
                      <a:lnTo>
                        <a:pt x="2" y="19"/>
                      </a:lnTo>
                      <a:lnTo>
                        <a:pt x="3" y="20"/>
                      </a:lnTo>
                      <a:lnTo>
                        <a:pt x="4" y="21"/>
                      </a:lnTo>
                      <a:lnTo>
                        <a:pt x="5" y="22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6" name="Freeform 1052"/>
                <p:cNvSpPr>
                  <a:spLocks/>
                </p:cNvSpPr>
                <p:nvPr/>
              </p:nvSpPr>
              <p:spPr bwMode="auto">
                <a:xfrm>
                  <a:off x="1337" y="2376"/>
                  <a:ext cx="2" cy="15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7"/>
                    </a:cxn>
                    <a:cxn ang="0">
                      <a:pos x="0" y="9"/>
                    </a:cxn>
                    <a:cxn ang="0">
                      <a:pos x="0" y="11"/>
                    </a:cxn>
                    <a:cxn ang="0">
                      <a:pos x="0" y="13"/>
                    </a:cxn>
                    <a:cxn ang="0">
                      <a:pos x="1" y="14"/>
                    </a:cxn>
                    <a:cxn ang="0">
                      <a:pos x="0" y="12"/>
                    </a:cxn>
                    <a:cxn ang="0">
                      <a:pos x="0" y="11"/>
                    </a:cxn>
                    <a:cxn ang="0">
                      <a:pos x="0" y="9"/>
                    </a:cxn>
                    <a:cxn ang="0">
                      <a:pos x="0" y="8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0" y="7"/>
                    </a:cxn>
                    <a:cxn ang="0">
                      <a:pos x="0" y="6"/>
                    </a:cxn>
                    <a:cxn ang="0">
                      <a:pos x="0" y="5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0" y="4"/>
                    </a:cxn>
                    <a:cxn ang="0">
                      <a:pos x="0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5">
                      <a:moveTo>
                        <a:pt x="1" y="1"/>
                      </a:moveTo>
                      <a:lnTo>
                        <a:pt x="0" y="1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7"/>
                      </a:lnTo>
                      <a:lnTo>
                        <a:pt x="0" y="9"/>
                      </a:lnTo>
                      <a:lnTo>
                        <a:pt x="0" y="11"/>
                      </a:lnTo>
                      <a:lnTo>
                        <a:pt x="0" y="13"/>
                      </a:lnTo>
                      <a:lnTo>
                        <a:pt x="1" y="14"/>
                      </a:lnTo>
                      <a:lnTo>
                        <a:pt x="0" y="12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0" y="7"/>
                      </a:lnTo>
                      <a:lnTo>
                        <a:pt x="0" y="6"/>
                      </a:lnTo>
                      <a:lnTo>
                        <a:pt x="0" y="5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0" y="4"/>
                      </a:lnTo>
                      <a:lnTo>
                        <a:pt x="0" y="3"/>
                      </a:lnTo>
                      <a:lnTo>
                        <a:pt x="0" y="2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7" name="Freeform 1053"/>
                <p:cNvSpPr>
                  <a:spLocks/>
                </p:cNvSpPr>
                <p:nvPr/>
              </p:nvSpPr>
              <p:spPr bwMode="auto">
                <a:xfrm>
                  <a:off x="1328" y="2380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" y="1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8" name="Freeform 1054"/>
                <p:cNvSpPr>
                  <a:spLocks/>
                </p:cNvSpPr>
                <p:nvPr/>
              </p:nvSpPr>
              <p:spPr bwMode="auto">
                <a:xfrm>
                  <a:off x="1383" y="2407"/>
                  <a:ext cx="21" cy="25"/>
                </a:xfrm>
                <a:custGeom>
                  <a:avLst/>
                  <a:gdLst/>
                  <a:ahLst/>
                  <a:cxnLst>
                    <a:cxn ang="0">
                      <a:pos x="19" y="2"/>
                    </a:cxn>
                    <a:cxn ang="0">
                      <a:pos x="17" y="3"/>
                    </a:cxn>
                    <a:cxn ang="0">
                      <a:pos x="15" y="4"/>
                    </a:cxn>
                    <a:cxn ang="0">
                      <a:pos x="12" y="6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3" y="5"/>
                    </a:cxn>
                    <a:cxn ang="0">
                      <a:pos x="2" y="4"/>
                    </a:cxn>
                    <a:cxn ang="0">
                      <a:pos x="2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2" y="6"/>
                    </a:cxn>
                    <a:cxn ang="0">
                      <a:pos x="4" y="8"/>
                    </a:cxn>
                    <a:cxn ang="0">
                      <a:pos x="7" y="9"/>
                    </a:cxn>
                    <a:cxn ang="0">
                      <a:pos x="11" y="9"/>
                    </a:cxn>
                    <a:cxn ang="0">
                      <a:pos x="14" y="10"/>
                    </a:cxn>
                    <a:cxn ang="0">
                      <a:pos x="15" y="12"/>
                    </a:cxn>
                    <a:cxn ang="0">
                      <a:pos x="14" y="13"/>
                    </a:cxn>
                    <a:cxn ang="0">
                      <a:pos x="12" y="14"/>
                    </a:cxn>
                    <a:cxn ang="0">
                      <a:pos x="11" y="13"/>
                    </a:cxn>
                    <a:cxn ang="0">
                      <a:pos x="9" y="10"/>
                    </a:cxn>
                    <a:cxn ang="0">
                      <a:pos x="8" y="11"/>
                    </a:cxn>
                    <a:cxn ang="0">
                      <a:pos x="9" y="13"/>
                    </a:cxn>
                    <a:cxn ang="0">
                      <a:pos x="8" y="14"/>
                    </a:cxn>
                    <a:cxn ang="0">
                      <a:pos x="8" y="16"/>
                    </a:cxn>
                    <a:cxn ang="0">
                      <a:pos x="9" y="17"/>
                    </a:cxn>
                    <a:cxn ang="0">
                      <a:pos x="8" y="19"/>
                    </a:cxn>
                    <a:cxn ang="0">
                      <a:pos x="8" y="21"/>
                    </a:cxn>
                    <a:cxn ang="0">
                      <a:pos x="8" y="22"/>
                    </a:cxn>
                    <a:cxn ang="0">
                      <a:pos x="8" y="24"/>
                    </a:cxn>
                    <a:cxn ang="0">
                      <a:pos x="10" y="23"/>
                    </a:cxn>
                    <a:cxn ang="0">
                      <a:pos x="12" y="22"/>
                    </a:cxn>
                    <a:cxn ang="0">
                      <a:pos x="13" y="20"/>
                    </a:cxn>
                    <a:cxn ang="0">
                      <a:pos x="15" y="18"/>
                    </a:cxn>
                    <a:cxn ang="0">
                      <a:pos x="19" y="7"/>
                    </a:cxn>
                    <a:cxn ang="0">
                      <a:pos x="20" y="5"/>
                    </a:cxn>
                    <a:cxn ang="0">
                      <a:pos x="20" y="2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21" h="25">
                      <a:moveTo>
                        <a:pt x="20" y="0"/>
                      </a:moveTo>
                      <a:lnTo>
                        <a:pt x="19" y="2"/>
                      </a:lnTo>
                      <a:lnTo>
                        <a:pt x="18" y="2"/>
                      </a:lnTo>
                      <a:lnTo>
                        <a:pt x="17" y="3"/>
                      </a:lnTo>
                      <a:lnTo>
                        <a:pt x="16" y="3"/>
                      </a:lnTo>
                      <a:lnTo>
                        <a:pt x="15" y="4"/>
                      </a:lnTo>
                      <a:lnTo>
                        <a:pt x="14" y="5"/>
                      </a:lnTo>
                      <a:lnTo>
                        <a:pt x="12" y="6"/>
                      </a:lnTo>
                      <a:lnTo>
                        <a:pt x="11" y="6"/>
                      </a:lnTo>
                      <a:lnTo>
                        <a:pt x="10" y="6"/>
                      </a:lnTo>
                      <a:lnTo>
                        <a:pt x="8" y="6"/>
                      </a:lnTo>
                      <a:lnTo>
                        <a:pt x="6" y="6"/>
                      </a:lnTo>
                      <a:lnTo>
                        <a:pt x="5" y="5"/>
                      </a:lnTo>
                      <a:lnTo>
                        <a:pt x="3" y="5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2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4" y="8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9"/>
                      </a:lnTo>
                      <a:lnTo>
                        <a:pt x="11" y="9"/>
                      </a:lnTo>
                      <a:lnTo>
                        <a:pt x="12" y="10"/>
                      </a:lnTo>
                      <a:lnTo>
                        <a:pt x="14" y="10"/>
                      </a:lnTo>
                      <a:lnTo>
                        <a:pt x="15" y="11"/>
                      </a:lnTo>
                      <a:lnTo>
                        <a:pt x="15" y="12"/>
                      </a:lnTo>
                      <a:lnTo>
                        <a:pt x="15" y="13"/>
                      </a:lnTo>
                      <a:lnTo>
                        <a:pt x="14" y="13"/>
                      </a:lnTo>
                      <a:lnTo>
                        <a:pt x="13" y="14"/>
                      </a:lnTo>
                      <a:lnTo>
                        <a:pt x="12" y="14"/>
                      </a:lnTo>
                      <a:lnTo>
                        <a:pt x="11" y="14"/>
                      </a:lnTo>
                      <a:lnTo>
                        <a:pt x="11" y="13"/>
                      </a:lnTo>
                      <a:lnTo>
                        <a:pt x="10" y="11"/>
                      </a:lnTo>
                      <a:lnTo>
                        <a:pt x="9" y="10"/>
                      </a:lnTo>
                      <a:lnTo>
                        <a:pt x="8" y="10"/>
                      </a:lnTo>
                      <a:lnTo>
                        <a:pt x="8" y="11"/>
                      </a:lnTo>
                      <a:lnTo>
                        <a:pt x="9" y="12"/>
                      </a:lnTo>
                      <a:lnTo>
                        <a:pt x="9" y="13"/>
                      </a:lnTo>
                      <a:lnTo>
                        <a:pt x="9" y="14"/>
                      </a:lnTo>
                      <a:lnTo>
                        <a:pt x="8" y="14"/>
                      </a:lnTo>
                      <a:lnTo>
                        <a:pt x="8" y="15"/>
                      </a:lnTo>
                      <a:lnTo>
                        <a:pt x="8" y="16"/>
                      </a:lnTo>
                      <a:lnTo>
                        <a:pt x="8" y="17"/>
                      </a:lnTo>
                      <a:lnTo>
                        <a:pt x="9" y="17"/>
                      </a:lnTo>
                      <a:lnTo>
                        <a:pt x="9" y="18"/>
                      </a:lnTo>
                      <a:lnTo>
                        <a:pt x="8" y="19"/>
                      </a:lnTo>
                      <a:lnTo>
                        <a:pt x="8" y="20"/>
                      </a:lnTo>
                      <a:lnTo>
                        <a:pt x="8" y="21"/>
                      </a:lnTo>
                      <a:lnTo>
                        <a:pt x="7" y="22"/>
                      </a:lnTo>
                      <a:lnTo>
                        <a:pt x="8" y="22"/>
                      </a:lnTo>
                      <a:lnTo>
                        <a:pt x="8" y="23"/>
                      </a:lnTo>
                      <a:lnTo>
                        <a:pt x="8" y="24"/>
                      </a:lnTo>
                      <a:lnTo>
                        <a:pt x="9" y="24"/>
                      </a:lnTo>
                      <a:lnTo>
                        <a:pt x="10" y="23"/>
                      </a:lnTo>
                      <a:lnTo>
                        <a:pt x="11" y="22"/>
                      </a:lnTo>
                      <a:lnTo>
                        <a:pt x="12" y="22"/>
                      </a:lnTo>
                      <a:lnTo>
                        <a:pt x="12" y="21"/>
                      </a:lnTo>
                      <a:lnTo>
                        <a:pt x="13" y="20"/>
                      </a:lnTo>
                      <a:lnTo>
                        <a:pt x="14" y="19"/>
                      </a:lnTo>
                      <a:lnTo>
                        <a:pt x="15" y="18"/>
                      </a:lnTo>
                      <a:lnTo>
                        <a:pt x="17" y="15"/>
                      </a:lnTo>
                      <a:lnTo>
                        <a:pt x="19" y="7"/>
                      </a:lnTo>
                      <a:lnTo>
                        <a:pt x="20" y="6"/>
                      </a:lnTo>
                      <a:lnTo>
                        <a:pt x="20" y="5"/>
                      </a:lnTo>
                      <a:lnTo>
                        <a:pt x="20" y="4"/>
                      </a:lnTo>
                      <a:lnTo>
                        <a:pt x="20" y="2"/>
                      </a:lnTo>
                      <a:lnTo>
                        <a:pt x="20" y="1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59" name="Freeform 1055"/>
                <p:cNvSpPr>
                  <a:spLocks/>
                </p:cNvSpPr>
                <p:nvPr/>
              </p:nvSpPr>
              <p:spPr bwMode="auto">
                <a:xfrm>
                  <a:off x="1279" y="2414"/>
                  <a:ext cx="112" cy="66"/>
                </a:xfrm>
                <a:custGeom>
                  <a:avLst/>
                  <a:gdLst/>
                  <a:ahLst/>
                  <a:cxnLst>
                    <a:cxn ang="0">
                      <a:pos x="107" y="7"/>
                    </a:cxn>
                    <a:cxn ang="0">
                      <a:pos x="104" y="16"/>
                    </a:cxn>
                    <a:cxn ang="0">
                      <a:pos x="101" y="18"/>
                    </a:cxn>
                    <a:cxn ang="0">
                      <a:pos x="98" y="20"/>
                    </a:cxn>
                    <a:cxn ang="0">
                      <a:pos x="94" y="23"/>
                    </a:cxn>
                    <a:cxn ang="0">
                      <a:pos x="89" y="24"/>
                    </a:cxn>
                    <a:cxn ang="0">
                      <a:pos x="85" y="23"/>
                    </a:cxn>
                    <a:cxn ang="0">
                      <a:pos x="80" y="20"/>
                    </a:cxn>
                    <a:cxn ang="0">
                      <a:pos x="78" y="11"/>
                    </a:cxn>
                    <a:cxn ang="0">
                      <a:pos x="77" y="11"/>
                    </a:cxn>
                    <a:cxn ang="0">
                      <a:pos x="80" y="0"/>
                    </a:cxn>
                    <a:cxn ang="0">
                      <a:pos x="73" y="12"/>
                    </a:cxn>
                    <a:cxn ang="0">
                      <a:pos x="70" y="7"/>
                    </a:cxn>
                    <a:cxn ang="0">
                      <a:pos x="70" y="18"/>
                    </a:cxn>
                    <a:cxn ang="0">
                      <a:pos x="66" y="19"/>
                    </a:cxn>
                    <a:cxn ang="0">
                      <a:pos x="58" y="23"/>
                    </a:cxn>
                    <a:cxn ang="0">
                      <a:pos x="53" y="23"/>
                    </a:cxn>
                    <a:cxn ang="0">
                      <a:pos x="46" y="26"/>
                    </a:cxn>
                    <a:cxn ang="0">
                      <a:pos x="42" y="27"/>
                    </a:cxn>
                    <a:cxn ang="0">
                      <a:pos x="30" y="27"/>
                    </a:cxn>
                    <a:cxn ang="0">
                      <a:pos x="20" y="27"/>
                    </a:cxn>
                    <a:cxn ang="0">
                      <a:pos x="16" y="35"/>
                    </a:cxn>
                    <a:cxn ang="0">
                      <a:pos x="10" y="38"/>
                    </a:cxn>
                    <a:cxn ang="0">
                      <a:pos x="5" y="44"/>
                    </a:cxn>
                    <a:cxn ang="0">
                      <a:pos x="0" y="51"/>
                    </a:cxn>
                    <a:cxn ang="0">
                      <a:pos x="3" y="61"/>
                    </a:cxn>
                    <a:cxn ang="0">
                      <a:pos x="4" y="58"/>
                    </a:cxn>
                    <a:cxn ang="0">
                      <a:pos x="7" y="59"/>
                    </a:cxn>
                    <a:cxn ang="0">
                      <a:pos x="10" y="60"/>
                    </a:cxn>
                    <a:cxn ang="0">
                      <a:pos x="13" y="60"/>
                    </a:cxn>
                    <a:cxn ang="0">
                      <a:pos x="20" y="63"/>
                    </a:cxn>
                    <a:cxn ang="0">
                      <a:pos x="31" y="65"/>
                    </a:cxn>
                    <a:cxn ang="0">
                      <a:pos x="27" y="60"/>
                    </a:cxn>
                    <a:cxn ang="0">
                      <a:pos x="27" y="51"/>
                    </a:cxn>
                    <a:cxn ang="0">
                      <a:pos x="29" y="55"/>
                    </a:cxn>
                    <a:cxn ang="0">
                      <a:pos x="31" y="46"/>
                    </a:cxn>
                    <a:cxn ang="0">
                      <a:pos x="36" y="46"/>
                    </a:cxn>
                    <a:cxn ang="0">
                      <a:pos x="41" y="44"/>
                    </a:cxn>
                    <a:cxn ang="0">
                      <a:pos x="44" y="43"/>
                    </a:cxn>
                    <a:cxn ang="0">
                      <a:pos x="46" y="42"/>
                    </a:cxn>
                    <a:cxn ang="0">
                      <a:pos x="49" y="35"/>
                    </a:cxn>
                    <a:cxn ang="0">
                      <a:pos x="54" y="40"/>
                    </a:cxn>
                    <a:cxn ang="0">
                      <a:pos x="53" y="35"/>
                    </a:cxn>
                    <a:cxn ang="0">
                      <a:pos x="58" y="35"/>
                    </a:cxn>
                    <a:cxn ang="0">
                      <a:pos x="61" y="38"/>
                    </a:cxn>
                    <a:cxn ang="0">
                      <a:pos x="69" y="29"/>
                    </a:cxn>
                    <a:cxn ang="0">
                      <a:pos x="71" y="31"/>
                    </a:cxn>
                    <a:cxn ang="0">
                      <a:pos x="76" y="29"/>
                    </a:cxn>
                    <a:cxn ang="0">
                      <a:pos x="78" y="33"/>
                    </a:cxn>
                    <a:cxn ang="0">
                      <a:pos x="80" y="31"/>
                    </a:cxn>
                    <a:cxn ang="0">
                      <a:pos x="84" y="33"/>
                    </a:cxn>
                    <a:cxn ang="0">
                      <a:pos x="86" y="34"/>
                    </a:cxn>
                    <a:cxn ang="0">
                      <a:pos x="87" y="31"/>
                    </a:cxn>
                    <a:cxn ang="0">
                      <a:pos x="93" y="29"/>
                    </a:cxn>
                    <a:cxn ang="0">
                      <a:pos x="96" y="34"/>
                    </a:cxn>
                    <a:cxn ang="0">
                      <a:pos x="99" y="28"/>
                    </a:cxn>
                    <a:cxn ang="0">
                      <a:pos x="104" y="27"/>
                    </a:cxn>
                    <a:cxn ang="0">
                      <a:pos x="106" y="25"/>
                    </a:cxn>
                    <a:cxn ang="0">
                      <a:pos x="107" y="21"/>
                    </a:cxn>
                    <a:cxn ang="0">
                      <a:pos x="110" y="21"/>
                    </a:cxn>
                  </a:cxnLst>
                  <a:rect l="0" t="0" r="r" b="b"/>
                  <a:pathLst>
                    <a:path w="112" h="66">
                      <a:moveTo>
                        <a:pt x="108" y="12"/>
                      </a:moveTo>
                      <a:lnTo>
                        <a:pt x="108" y="11"/>
                      </a:lnTo>
                      <a:lnTo>
                        <a:pt x="108" y="10"/>
                      </a:lnTo>
                      <a:lnTo>
                        <a:pt x="107" y="9"/>
                      </a:lnTo>
                      <a:lnTo>
                        <a:pt x="108" y="8"/>
                      </a:lnTo>
                      <a:lnTo>
                        <a:pt x="108" y="7"/>
                      </a:lnTo>
                      <a:lnTo>
                        <a:pt x="108" y="6"/>
                      </a:lnTo>
                      <a:lnTo>
                        <a:pt x="107" y="7"/>
                      </a:lnTo>
                      <a:lnTo>
                        <a:pt x="107" y="8"/>
                      </a:lnTo>
                      <a:lnTo>
                        <a:pt x="107" y="9"/>
                      </a:lnTo>
                      <a:lnTo>
                        <a:pt x="106" y="10"/>
                      </a:lnTo>
                      <a:lnTo>
                        <a:pt x="106" y="15"/>
                      </a:lnTo>
                      <a:lnTo>
                        <a:pt x="105" y="13"/>
                      </a:lnTo>
                      <a:lnTo>
                        <a:pt x="105" y="14"/>
                      </a:lnTo>
                      <a:lnTo>
                        <a:pt x="104" y="15"/>
                      </a:lnTo>
                      <a:lnTo>
                        <a:pt x="104" y="16"/>
                      </a:lnTo>
                      <a:lnTo>
                        <a:pt x="104" y="15"/>
                      </a:lnTo>
                      <a:lnTo>
                        <a:pt x="103" y="14"/>
                      </a:lnTo>
                      <a:lnTo>
                        <a:pt x="103" y="15"/>
                      </a:lnTo>
                      <a:lnTo>
                        <a:pt x="104" y="16"/>
                      </a:lnTo>
                      <a:lnTo>
                        <a:pt x="103" y="16"/>
                      </a:lnTo>
                      <a:lnTo>
                        <a:pt x="103" y="17"/>
                      </a:lnTo>
                      <a:lnTo>
                        <a:pt x="102" y="18"/>
                      </a:lnTo>
                      <a:lnTo>
                        <a:pt x="101" y="18"/>
                      </a:lnTo>
                      <a:lnTo>
                        <a:pt x="100" y="18"/>
                      </a:lnTo>
                      <a:lnTo>
                        <a:pt x="99" y="17"/>
                      </a:lnTo>
                      <a:lnTo>
                        <a:pt x="98" y="17"/>
                      </a:lnTo>
                      <a:lnTo>
                        <a:pt x="98" y="18"/>
                      </a:lnTo>
                      <a:lnTo>
                        <a:pt x="99" y="18"/>
                      </a:lnTo>
                      <a:lnTo>
                        <a:pt x="99" y="19"/>
                      </a:lnTo>
                      <a:lnTo>
                        <a:pt x="99" y="20"/>
                      </a:lnTo>
                      <a:lnTo>
                        <a:pt x="98" y="20"/>
                      </a:lnTo>
                      <a:lnTo>
                        <a:pt x="97" y="20"/>
                      </a:lnTo>
                      <a:lnTo>
                        <a:pt x="96" y="20"/>
                      </a:lnTo>
                      <a:lnTo>
                        <a:pt x="96" y="21"/>
                      </a:lnTo>
                      <a:lnTo>
                        <a:pt x="96" y="22"/>
                      </a:lnTo>
                      <a:lnTo>
                        <a:pt x="95" y="22"/>
                      </a:lnTo>
                      <a:lnTo>
                        <a:pt x="95" y="21"/>
                      </a:lnTo>
                      <a:lnTo>
                        <a:pt x="94" y="22"/>
                      </a:lnTo>
                      <a:lnTo>
                        <a:pt x="94" y="23"/>
                      </a:lnTo>
                      <a:lnTo>
                        <a:pt x="93" y="23"/>
                      </a:lnTo>
                      <a:lnTo>
                        <a:pt x="92" y="23"/>
                      </a:lnTo>
                      <a:lnTo>
                        <a:pt x="92" y="22"/>
                      </a:lnTo>
                      <a:lnTo>
                        <a:pt x="91" y="23"/>
                      </a:lnTo>
                      <a:lnTo>
                        <a:pt x="90" y="22"/>
                      </a:lnTo>
                      <a:lnTo>
                        <a:pt x="90" y="23"/>
                      </a:lnTo>
                      <a:lnTo>
                        <a:pt x="90" y="24"/>
                      </a:lnTo>
                      <a:lnTo>
                        <a:pt x="89" y="24"/>
                      </a:lnTo>
                      <a:lnTo>
                        <a:pt x="88" y="23"/>
                      </a:lnTo>
                      <a:lnTo>
                        <a:pt x="87" y="23"/>
                      </a:lnTo>
                      <a:lnTo>
                        <a:pt x="86" y="21"/>
                      </a:lnTo>
                      <a:lnTo>
                        <a:pt x="86" y="20"/>
                      </a:lnTo>
                      <a:lnTo>
                        <a:pt x="86" y="21"/>
                      </a:lnTo>
                      <a:lnTo>
                        <a:pt x="86" y="22"/>
                      </a:lnTo>
                      <a:lnTo>
                        <a:pt x="86" y="23"/>
                      </a:lnTo>
                      <a:lnTo>
                        <a:pt x="85" y="23"/>
                      </a:lnTo>
                      <a:lnTo>
                        <a:pt x="84" y="23"/>
                      </a:lnTo>
                      <a:lnTo>
                        <a:pt x="83" y="23"/>
                      </a:lnTo>
                      <a:lnTo>
                        <a:pt x="83" y="25"/>
                      </a:lnTo>
                      <a:lnTo>
                        <a:pt x="83" y="24"/>
                      </a:lnTo>
                      <a:lnTo>
                        <a:pt x="83" y="23"/>
                      </a:lnTo>
                      <a:lnTo>
                        <a:pt x="82" y="22"/>
                      </a:lnTo>
                      <a:lnTo>
                        <a:pt x="81" y="21"/>
                      </a:lnTo>
                      <a:lnTo>
                        <a:pt x="80" y="20"/>
                      </a:lnTo>
                      <a:lnTo>
                        <a:pt x="80" y="19"/>
                      </a:lnTo>
                      <a:lnTo>
                        <a:pt x="79" y="18"/>
                      </a:lnTo>
                      <a:lnTo>
                        <a:pt x="79" y="17"/>
                      </a:lnTo>
                      <a:lnTo>
                        <a:pt x="78" y="15"/>
                      </a:lnTo>
                      <a:lnTo>
                        <a:pt x="78" y="14"/>
                      </a:lnTo>
                      <a:lnTo>
                        <a:pt x="78" y="13"/>
                      </a:lnTo>
                      <a:lnTo>
                        <a:pt x="78" y="12"/>
                      </a:lnTo>
                      <a:lnTo>
                        <a:pt x="78" y="11"/>
                      </a:lnTo>
                      <a:lnTo>
                        <a:pt x="78" y="10"/>
                      </a:lnTo>
                      <a:lnTo>
                        <a:pt x="78" y="9"/>
                      </a:lnTo>
                      <a:lnTo>
                        <a:pt x="78" y="8"/>
                      </a:lnTo>
                      <a:lnTo>
                        <a:pt x="78" y="7"/>
                      </a:lnTo>
                      <a:lnTo>
                        <a:pt x="78" y="8"/>
                      </a:lnTo>
                      <a:lnTo>
                        <a:pt x="78" y="9"/>
                      </a:lnTo>
                      <a:lnTo>
                        <a:pt x="77" y="10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6" y="8"/>
                      </a:lnTo>
                      <a:lnTo>
                        <a:pt x="76" y="6"/>
                      </a:lnTo>
                      <a:lnTo>
                        <a:pt x="76" y="5"/>
                      </a:lnTo>
                      <a:lnTo>
                        <a:pt x="77" y="3"/>
                      </a:lnTo>
                      <a:lnTo>
                        <a:pt x="78" y="1"/>
                      </a:lnTo>
                      <a:lnTo>
                        <a:pt x="79" y="0"/>
                      </a:lnTo>
                      <a:lnTo>
                        <a:pt x="80" y="0"/>
                      </a:lnTo>
                      <a:lnTo>
                        <a:pt x="79" y="1"/>
                      </a:lnTo>
                      <a:lnTo>
                        <a:pt x="77" y="2"/>
                      </a:lnTo>
                      <a:lnTo>
                        <a:pt x="76" y="4"/>
                      </a:lnTo>
                      <a:lnTo>
                        <a:pt x="75" y="5"/>
                      </a:lnTo>
                      <a:lnTo>
                        <a:pt x="74" y="5"/>
                      </a:lnTo>
                      <a:lnTo>
                        <a:pt x="74" y="7"/>
                      </a:lnTo>
                      <a:lnTo>
                        <a:pt x="74" y="9"/>
                      </a:lnTo>
                      <a:lnTo>
                        <a:pt x="73" y="12"/>
                      </a:lnTo>
                      <a:lnTo>
                        <a:pt x="72" y="9"/>
                      </a:lnTo>
                      <a:lnTo>
                        <a:pt x="72" y="10"/>
                      </a:lnTo>
                      <a:lnTo>
                        <a:pt x="71" y="11"/>
                      </a:lnTo>
                      <a:lnTo>
                        <a:pt x="71" y="10"/>
                      </a:lnTo>
                      <a:lnTo>
                        <a:pt x="70" y="10"/>
                      </a:lnTo>
                      <a:lnTo>
                        <a:pt x="70" y="9"/>
                      </a:lnTo>
                      <a:lnTo>
                        <a:pt x="70" y="8"/>
                      </a:lnTo>
                      <a:lnTo>
                        <a:pt x="70" y="7"/>
                      </a:lnTo>
                      <a:lnTo>
                        <a:pt x="70" y="6"/>
                      </a:lnTo>
                      <a:lnTo>
                        <a:pt x="70" y="7"/>
                      </a:lnTo>
                      <a:lnTo>
                        <a:pt x="70" y="8"/>
                      </a:lnTo>
                      <a:lnTo>
                        <a:pt x="69" y="9"/>
                      </a:lnTo>
                      <a:lnTo>
                        <a:pt x="70" y="12"/>
                      </a:lnTo>
                      <a:lnTo>
                        <a:pt x="70" y="15"/>
                      </a:lnTo>
                      <a:lnTo>
                        <a:pt x="70" y="16"/>
                      </a:lnTo>
                      <a:lnTo>
                        <a:pt x="70" y="18"/>
                      </a:lnTo>
                      <a:lnTo>
                        <a:pt x="70" y="19"/>
                      </a:lnTo>
                      <a:lnTo>
                        <a:pt x="70" y="20"/>
                      </a:lnTo>
                      <a:lnTo>
                        <a:pt x="69" y="21"/>
                      </a:lnTo>
                      <a:lnTo>
                        <a:pt x="69" y="20"/>
                      </a:lnTo>
                      <a:lnTo>
                        <a:pt x="69" y="18"/>
                      </a:lnTo>
                      <a:lnTo>
                        <a:pt x="68" y="18"/>
                      </a:lnTo>
                      <a:lnTo>
                        <a:pt x="67" y="18"/>
                      </a:lnTo>
                      <a:lnTo>
                        <a:pt x="66" y="19"/>
                      </a:lnTo>
                      <a:lnTo>
                        <a:pt x="65" y="20"/>
                      </a:lnTo>
                      <a:lnTo>
                        <a:pt x="63" y="21"/>
                      </a:lnTo>
                      <a:lnTo>
                        <a:pt x="59" y="21"/>
                      </a:lnTo>
                      <a:lnTo>
                        <a:pt x="55" y="20"/>
                      </a:lnTo>
                      <a:lnTo>
                        <a:pt x="56" y="21"/>
                      </a:lnTo>
                      <a:lnTo>
                        <a:pt x="57" y="21"/>
                      </a:lnTo>
                      <a:lnTo>
                        <a:pt x="58" y="22"/>
                      </a:lnTo>
                      <a:lnTo>
                        <a:pt x="58" y="23"/>
                      </a:lnTo>
                      <a:lnTo>
                        <a:pt x="57" y="23"/>
                      </a:lnTo>
                      <a:lnTo>
                        <a:pt x="56" y="23"/>
                      </a:lnTo>
                      <a:lnTo>
                        <a:pt x="56" y="22"/>
                      </a:lnTo>
                      <a:lnTo>
                        <a:pt x="55" y="22"/>
                      </a:lnTo>
                      <a:lnTo>
                        <a:pt x="54" y="22"/>
                      </a:lnTo>
                      <a:lnTo>
                        <a:pt x="53" y="22"/>
                      </a:lnTo>
                      <a:lnTo>
                        <a:pt x="54" y="23"/>
                      </a:lnTo>
                      <a:lnTo>
                        <a:pt x="53" y="23"/>
                      </a:lnTo>
                      <a:lnTo>
                        <a:pt x="52" y="23"/>
                      </a:lnTo>
                      <a:lnTo>
                        <a:pt x="51" y="24"/>
                      </a:lnTo>
                      <a:lnTo>
                        <a:pt x="50" y="24"/>
                      </a:lnTo>
                      <a:lnTo>
                        <a:pt x="49" y="24"/>
                      </a:lnTo>
                      <a:lnTo>
                        <a:pt x="48" y="24"/>
                      </a:lnTo>
                      <a:lnTo>
                        <a:pt x="47" y="24"/>
                      </a:lnTo>
                      <a:lnTo>
                        <a:pt x="46" y="25"/>
                      </a:lnTo>
                      <a:lnTo>
                        <a:pt x="46" y="26"/>
                      </a:lnTo>
                      <a:lnTo>
                        <a:pt x="45" y="26"/>
                      </a:lnTo>
                      <a:lnTo>
                        <a:pt x="45" y="27"/>
                      </a:lnTo>
                      <a:lnTo>
                        <a:pt x="44" y="27"/>
                      </a:lnTo>
                      <a:lnTo>
                        <a:pt x="43" y="27"/>
                      </a:lnTo>
                      <a:lnTo>
                        <a:pt x="42" y="27"/>
                      </a:lnTo>
                      <a:lnTo>
                        <a:pt x="43" y="27"/>
                      </a:lnTo>
                      <a:lnTo>
                        <a:pt x="44" y="27"/>
                      </a:lnTo>
                      <a:lnTo>
                        <a:pt x="42" y="27"/>
                      </a:lnTo>
                      <a:lnTo>
                        <a:pt x="41" y="27"/>
                      </a:lnTo>
                      <a:lnTo>
                        <a:pt x="40" y="27"/>
                      </a:lnTo>
                      <a:lnTo>
                        <a:pt x="38" y="27"/>
                      </a:lnTo>
                      <a:lnTo>
                        <a:pt x="37" y="27"/>
                      </a:lnTo>
                      <a:lnTo>
                        <a:pt x="36" y="27"/>
                      </a:lnTo>
                      <a:lnTo>
                        <a:pt x="35" y="27"/>
                      </a:lnTo>
                      <a:lnTo>
                        <a:pt x="33" y="27"/>
                      </a:lnTo>
                      <a:lnTo>
                        <a:pt x="30" y="27"/>
                      </a:lnTo>
                      <a:lnTo>
                        <a:pt x="28" y="27"/>
                      </a:lnTo>
                      <a:lnTo>
                        <a:pt x="25" y="27"/>
                      </a:lnTo>
                      <a:lnTo>
                        <a:pt x="22" y="27"/>
                      </a:lnTo>
                      <a:lnTo>
                        <a:pt x="20" y="27"/>
                      </a:lnTo>
                      <a:lnTo>
                        <a:pt x="18" y="27"/>
                      </a:lnTo>
                      <a:lnTo>
                        <a:pt x="17" y="27"/>
                      </a:lnTo>
                      <a:lnTo>
                        <a:pt x="19" y="27"/>
                      </a:lnTo>
                      <a:lnTo>
                        <a:pt x="20" y="27"/>
                      </a:lnTo>
                      <a:lnTo>
                        <a:pt x="20" y="28"/>
                      </a:lnTo>
                      <a:lnTo>
                        <a:pt x="19" y="28"/>
                      </a:lnTo>
                      <a:lnTo>
                        <a:pt x="18" y="28"/>
                      </a:lnTo>
                      <a:lnTo>
                        <a:pt x="19" y="29"/>
                      </a:lnTo>
                      <a:lnTo>
                        <a:pt x="16" y="29"/>
                      </a:lnTo>
                      <a:lnTo>
                        <a:pt x="16" y="30"/>
                      </a:lnTo>
                      <a:lnTo>
                        <a:pt x="16" y="31"/>
                      </a:lnTo>
                      <a:lnTo>
                        <a:pt x="16" y="35"/>
                      </a:lnTo>
                      <a:lnTo>
                        <a:pt x="15" y="36"/>
                      </a:lnTo>
                      <a:lnTo>
                        <a:pt x="14" y="36"/>
                      </a:lnTo>
                      <a:lnTo>
                        <a:pt x="13" y="36"/>
                      </a:lnTo>
                      <a:lnTo>
                        <a:pt x="12" y="37"/>
                      </a:lnTo>
                      <a:lnTo>
                        <a:pt x="12" y="38"/>
                      </a:lnTo>
                      <a:lnTo>
                        <a:pt x="12" y="39"/>
                      </a:lnTo>
                      <a:lnTo>
                        <a:pt x="11" y="39"/>
                      </a:lnTo>
                      <a:lnTo>
                        <a:pt x="10" y="38"/>
                      </a:lnTo>
                      <a:lnTo>
                        <a:pt x="9" y="38"/>
                      </a:lnTo>
                      <a:lnTo>
                        <a:pt x="9" y="39"/>
                      </a:lnTo>
                      <a:lnTo>
                        <a:pt x="9" y="40"/>
                      </a:lnTo>
                      <a:lnTo>
                        <a:pt x="9" y="41"/>
                      </a:lnTo>
                      <a:lnTo>
                        <a:pt x="8" y="41"/>
                      </a:lnTo>
                      <a:lnTo>
                        <a:pt x="7" y="42"/>
                      </a:lnTo>
                      <a:lnTo>
                        <a:pt x="6" y="42"/>
                      </a:lnTo>
                      <a:lnTo>
                        <a:pt x="5" y="44"/>
                      </a:lnTo>
                      <a:lnTo>
                        <a:pt x="5" y="45"/>
                      </a:lnTo>
                      <a:lnTo>
                        <a:pt x="4" y="46"/>
                      </a:lnTo>
                      <a:lnTo>
                        <a:pt x="3" y="46"/>
                      </a:lnTo>
                      <a:lnTo>
                        <a:pt x="3" y="47"/>
                      </a:lnTo>
                      <a:lnTo>
                        <a:pt x="2" y="47"/>
                      </a:lnTo>
                      <a:lnTo>
                        <a:pt x="1" y="47"/>
                      </a:lnTo>
                      <a:lnTo>
                        <a:pt x="3" y="47"/>
                      </a:lnTo>
                      <a:lnTo>
                        <a:pt x="0" y="51"/>
                      </a:lnTo>
                      <a:lnTo>
                        <a:pt x="1" y="53"/>
                      </a:lnTo>
                      <a:lnTo>
                        <a:pt x="0" y="54"/>
                      </a:lnTo>
                      <a:lnTo>
                        <a:pt x="0" y="56"/>
                      </a:lnTo>
                      <a:lnTo>
                        <a:pt x="1" y="57"/>
                      </a:lnTo>
                      <a:lnTo>
                        <a:pt x="1" y="58"/>
                      </a:lnTo>
                      <a:lnTo>
                        <a:pt x="1" y="59"/>
                      </a:lnTo>
                      <a:lnTo>
                        <a:pt x="2" y="60"/>
                      </a:lnTo>
                      <a:lnTo>
                        <a:pt x="3" y="61"/>
                      </a:lnTo>
                      <a:lnTo>
                        <a:pt x="3" y="62"/>
                      </a:lnTo>
                      <a:lnTo>
                        <a:pt x="3" y="61"/>
                      </a:lnTo>
                      <a:lnTo>
                        <a:pt x="3" y="60"/>
                      </a:lnTo>
                      <a:lnTo>
                        <a:pt x="3" y="59"/>
                      </a:lnTo>
                      <a:lnTo>
                        <a:pt x="2" y="58"/>
                      </a:lnTo>
                      <a:lnTo>
                        <a:pt x="2" y="57"/>
                      </a:lnTo>
                      <a:lnTo>
                        <a:pt x="3" y="57"/>
                      </a:lnTo>
                      <a:lnTo>
                        <a:pt x="4" y="58"/>
                      </a:lnTo>
                      <a:lnTo>
                        <a:pt x="4" y="59"/>
                      </a:lnTo>
                      <a:lnTo>
                        <a:pt x="4" y="60"/>
                      </a:lnTo>
                      <a:lnTo>
                        <a:pt x="5" y="59"/>
                      </a:lnTo>
                      <a:lnTo>
                        <a:pt x="6" y="58"/>
                      </a:lnTo>
                      <a:lnTo>
                        <a:pt x="6" y="57"/>
                      </a:lnTo>
                      <a:lnTo>
                        <a:pt x="7" y="57"/>
                      </a:lnTo>
                      <a:lnTo>
                        <a:pt x="7" y="58"/>
                      </a:lnTo>
                      <a:lnTo>
                        <a:pt x="7" y="59"/>
                      </a:lnTo>
                      <a:lnTo>
                        <a:pt x="7" y="58"/>
                      </a:lnTo>
                      <a:lnTo>
                        <a:pt x="8" y="58"/>
                      </a:lnTo>
                      <a:lnTo>
                        <a:pt x="8" y="57"/>
                      </a:lnTo>
                      <a:lnTo>
                        <a:pt x="8" y="58"/>
                      </a:lnTo>
                      <a:lnTo>
                        <a:pt x="9" y="58"/>
                      </a:lnTo>
                      <a:lnTo>
                        <a:pt x="9" y="59"/>
                      </a:lnTo>
                      <a:lnTo>
                        <a:pt x="9" y="60"/>
                      </a:lnTo>
                      <a:lnTo>
                        <a:pt x="10" y="60"/>
                      </a:lnTo>
                      <a:lnTo>
                        <a:pt x="11" y="59"/>
                      </a:lnTo>
                      <a:lnTo>
                        <a:pt x="11" y="58"/>
                      </a:lnTo>
                      <a:lnTo>
                        <a:pt x="12" y="57"/>
                      </a:lnTo>
                      <a:lnTo>
                        <a:pt x="12" y="56"/>
                      </a:lnTo>
                      <a:lnTo>
                        <a:pt x="13" y="57"/>
                      </a:lnTo>
                      <a:lnTo>
                        <a:pt x="13" y="58"/>
                      </a:lnTo>
                      <a:lnTo>
                        <a:pt x="13" y="59"/>
                      </a:lnTo>
                      <a:lnTo>
                        <a:pt x="13" y="60"/>
                      </a:lnTo>
                      <a:lnTo>
                        <a:pt x="14" y="60"/>
                      </a:lnTo>
                      <a:lnTo>
                        <a:pt x="14" y="61"/>
                      </a:lnTo>
                      <a:lnTo>
                        <a:pt x="14" y="62"/>
                      </a:lnTo>
                      <a:lnTo>
                        <a:pt x="15" y="61"/>
                      </a:lnTo>
                      <a:lnTo>
                        <a:pt x="16" y="62"/>
                      </a:lnTo>
                      <a:lnTo>
                        <a:pt x="18" y="62"/>
                      </a:lnTo>
                      <a:lnTo>
                        <a:pt x="19" y="62"/>
                      </a:lnTo>
                      <a:lnTo>
                        <a:pt x="20" y="63"/>
                      </a:lnTo>
                      <a:lnTo>
                        <a:pt x="21" y="62"/>
                      </a:lnTo>
                      <a:lnTo>
                        <a:pt x="23" y="62"/>
                      </a:lnTo>
                      <a:lnTo>
                        <a:pt x="24" y="63"/>
                      </a:lnTo>
                      <a:lnTo>
                        <a:pt x="26" y="64"/>
                      </a:lnTo>
                      <a:lnTo>
                        <a:pt x="28" y="64"/>
                      </a:lnTo>
                      <a:lnTo>
                        <a:pt x="29" y="65"/>
                      </a:lnTo>
                      <a:lnTo>
                        <a:pt x="30" y="65"/>
                      </a:lnTo>
                      <a:lnTo>
                        <a:pt x="31" y="65"/>
                      </a:lnTo>
                      <a:lnTo>
                        <a:pt x="31" y="64"/>
                      </a:lnTo>
                      <a:lnTo>
                        <a:pt x="32" y="63"/>
                      </a:lnTo>
                      <a:lnTo>
                        <a:pt x="32" y="62"/>
                      </a:lnTo>
                      <a:lnTo>
                        <a:pt x="30" y="61"/>
                      </a:lnTo>
                      <a:lnTo>
                        <a:pt x="30" y="62"/>
                      </a:lnTo>
                      <a:lnTo>
                        <a:pt x="28" y="62"/>
                      </a:lnTo>
                      <a:lnTo>
                        <a:pt x="28" y="61"/>
                      </a:lnTo>
                      <a:lnTo>
                        <a:pt x="27" y="60"/>
                      </a:lnTo>
                      <a:lnTo>
                        <a:pt x="26" y="59"/>
                      </a:lnTo>
                      <a:lnTo>
                        <a:pt x="26" y="58"/>
                      </a:lnTo>
                      <a:lnTo>
                        <a:pt x="26" y="57"/>
                      </a:lnTo>
                      <a:lnTo>
                        <a:pt x="30" y="60"/>
                      </a:lnTo>
                      <a:lnTo>
                        <a:pt x="26" y="55"/>
                      </a:lnTo>
                      <a:lnTo>
                        <a:pt x="27" y="54"/>
                      </a:lnTo>
                      <a:lnTo>
                        <a:pt x="27" y="52"/>
                      </a:lnTo>
                      <a:lnTo>
                        <a:pt x="27" y="51"/>
                      </a:lnTo>
                      <a:lnTo>
                        <a:pt x="28" y="50"/>
                      </a:lnTo>
                      <a:lnTo>
                        <a:pt x="28" y="51"/>
                      </a:lnTo>
                      <a:lnTo>
                        <a:pt x="28" y="52"/>
                      </a:lnTo>
                      <a:lnTo>
                        <a:pt x="28" y="53"/>
                      </a:lnTo>
                      <a:lnTo>
                        <a:pt x="28" y="54"/>
                      </a:lnTo>
                      <a:lnTo>
                        <a:pt x="29" y="55"/>
                      </a:lnTo>
                      <a:lnTo>
                        <a:pt x="29" y="56"/>
                      </a:lnTo>
                      <a:lnTo>
                        <a:pt x="29" y="55"/>
                      </a:lnTo>
                      <a:lnTo>
                        <a:pt x="29" y="53"/>
                      </a:lnTo>
                      <a:lnTo>
                        <a:pt x="29" y="51"/>
                      </a:lnTo>
                      <a:lnTo>
                        <a:pt x="29" y="49"/>
                      </a:lnTo>
                      <a:lnTo>
                        <a:pt x="30" y="48"/>
                      </a:lnTo>
                      <a:lnTo>
                        <a:pt x="30" y="47"/>
                      </a:lnTo>
                      <a:lnTo>
                        <a:pt x="30" y="46"/>
                      </a:lnTo>
                      <a:lnTo>
                        <a:pt x="31" y="45"/>
                      </a:lnTo>
                      <a:lnTo>
                        <a:pt x="31" y="46"/>
                      </a:lnTo>
                      <a:lnTo>
                        <a:pt x="31" y="47"/>
                      </a:lnTo>
                      <a:lnTo>
                        <a:pt x="31" y="48"/>
                      </a:lnTo>
                      <a:lnTo>
                        <a:pt x="35" y="51"/>
                      </a:lnTo>
                      <a:lnTo>
                        <a:pt x="32" y="46"/>
                      </a:lnTo>
                      <a:lnTo>
                        <a:pt x="33" y="46"/>
                      </a:lnTo>
                      <a:lnTo>
                        <a:pt x="34" y="46"/>
                      </a:lnTo>
                      <a:lnTo>
                        <a:pt x="35" y="46"/>
                      </a:lnTo>
                      <a:lnTo>
                        <a:pt x="36" y="46"/>
                      </a:lnTo>
                      <a:lnTo>
                        <a:pt x="36" y="47"/>
                      </a:lnTo>
                      <a:lnTo>
                        <a:pt x="37" y="46"/>
                      </a:lnTo>
                      <a:lnTo>
                        <a:pt x="38" y="46"/>
                      </a:lnTo>
                      <a:lnTo>
                        <a:pt x="39" y="45"/>
                      </a:lnTo>
                      <a:lnTo>
                        <a:pt x="39" y="46"/>
                      </a:lnTo>
                      <a:lnTo>
                        <a:pt x="40" y="46"/>
                      </a:lnTo>
                      <a:lnTo>
                        <a:pt x="40" y="45"/>
                      </a:lnTo>
                      <a:lnTo>
                        <a:pt x="41" y="44"/>
                      </a:lnTo>
                      <a:lnTo>
                        <a:pt x="42" y="44"/>
                      </a:lnTo>
                      <a:lnTo>
                        <a:pt x="42" y="45"/>
                      </a:lnTo>
                      <a:lnTo>
                        <a:pt x="42" y="46"/>
                      </a:lnTo>
                      <a:lnTo>
                        <a:pt x="42" y="47"/>
                      </a:lnTo>
                      <a:lnTo>
                        <a:pt x="42" y="46"/>
                      </a:lnTo>
                      <a:lnTo>
                        <a:pt x="43" y="45"/>
                      </a:lnTo>
                      <a:lnTo>
                        <a:pt x="44" y="44"/>
                      </a:lnTo>
                      <a:lnTo>
                        <a:pt x="44" y="43"/>
                      </a:lnTo>
                      <a:lnTo>
                        <a:pt x="44" y="42"/>
                      </a:lnTo>
                      <a:lnTo>
                        <a:pt x="45" y="40"/>
                      </a:lnTo>
                      <a:lnTo>
                        <a:pt x="45" y="39"/>
                      </a:lnTo>
                      <a:lnTo>
                        <a:pt x="46" y="38"/>
                      </a:lnTo>
                      <a:lnTo>
                        <a:pt x="46" y="39"/>
                      </a:lnTo>
                      <a:lnTo>
                        <a:pt x="46" y="40"/>
                      </a:lnTo>
                      <a:lnTo>
                        <a:pt x="46" y="41"/>
                      </a:lnTo>
                      <a:lnTo>
                        <a:pt x="46" y="42"/>
                      </a:lnTo>
                      <a:lnTo>
                        <a:pt x="46" y="41"/>
                      </a:lnTo>
                      <a:lnTo>
                        <a:pt x="47" y="40"/>
                      </a:lnTo>
                      <a:lnTo>
                        <a:pt x="47" y="39"/>
                      </a:lnTo>
                      <a:lnTo>
                        <a:pt x="47" y="38"/>
                      </a:lnTo>
                      <a:lnTo>
                        <a:pt x="48" y="38"/>
                      </a:lnTo>
                      <a:lnTo>
                        <a:pt x="48" y="37"/>
                      </a:lnTo>
                      <a:lnTo>
                        <a:pt x="48" y="36"/>
                      </a:lnTo>
                      <a:lnTo>
                        <a:pt x="49" y="35"/>
                      </a:lnTo>
                      <a:lnTo>
                        <a:pt x="49" y="36"/>
                      </a:lnTo>
                      <a:lnTo>
                        <a:pt x="50" y="37"/>
                      </a:lnTo>
                      <a:lnTo>
                        <a:pt x="50" y="38"/>
                      </a:lnTo>
                      <a:lnTo>
                        <a:pt x="51" y="38"/>
                      </a:lnTo>
                      <a:lnTo>
                        <a:pt x="51" y="39"/>
                      </a:lnTo>
                      <a:lnTo>
                        <a:pt x="52" y="39"/>
                      </a:lnTo>
                      <a:lnTo>
                        <a:pt x="53" y="40"/>
                      </a:lnTo>
                      <a:lnTo>
                        <a:pt x="54" y="40"/>
                      </a:lnTo>
                      <a:lnTo>
                        <a:pt x="54" y="39"/>
                      </a:lnTo>
                      <a:lnTo>
                        <a:pt x="53" y="38"/>
                      </a:lnTo>
                      <a:lnTo>
                        <a:pt x="52" y="38"/>
                      </a:lnTo>
                      <a:lnTo>
                        <a:pt x="51" y="37"/>
                      </a:lnTo>
                      <a:lnTo>
                        <a:pt x="51" y="36"/>
                      </a:lnTo>
                      <a:lnTo>
                        <a:pt x="52" y="36"/>
                      </a:lnTo>
                      <a:lnTo>
                        <a:pt x="52" y="35"/>
                      </a:lnTo>
                      <a:lnTo>
                        <a:pt x="53" y="35"/>
                      </a:lnTo>
                      <a:lnTo>
                        <a:pt x="54" y="35"/>
                      </a:lnTo>
                      <a:lnTo>
                        <a:pt x="54" y="36"/>
                      </a:lnTo>
                      <a:lnTo>
                        <a:pt x="55" y="37"/>
                      </a:lnTo>
                      <a:lnTo>
                        <a:pt x="55" y="36"/>
                      </a:lnTo>
                      <a:lnTo>
                        <a:pt x="56" y="35"/>
                      </a:lnTo>
                      <a:lnTo>
                        <a:pt x="57" y="34"/>
                      </a:lnTo>
                      <a:lnTo>
                        <a:pt x="58" y="34"/>
                      </a:lnTo>
                      <a:lnTo>
                        <a:pt x="58" y="35"/>
                      </a:lnTo>
                      <a:lnTo>
                        <a:pt x="58" y="36"/>
                      </a:lnTo>
                      <a:lnTo>
                        <a:pt x="58" y="37"/>
                      </a:lnTo>
                      <a:lnTo>
                        <a:pt x="59" y="36"/>
                      </a:lnTo>
                      <a:lnTo>
                        <a:pt x="60" y="36"/>
                      </a:lnTo>
                      <a:lnTo>
                        <a:pt x="61" y="36"/>
                      </a:lnTo>
                      <a:lnTo>
                        <a:pt x="62" y="36"/>
                      </a:lnTo>
                      <a:lnTo>
                        <a:pt x="62" y="38"/>
                      </a:lnTo>
                      <a:lnTo>
                        <a:pt x="61" y="38"/>
                      </a:lnTo>
                      <a:lnTo>
                        <a:pt x="62" y="38"/>
                      </a:lnTo>
                      <a:lnTo>
                        <a:pt x="63" y="38"/>
                      </a:lnTo>
                      <a:lnTo>
                        <a:pt x="65" y="37"/>
                      </a:lnTo>
                      <a:lnTo>
                        <a:pt x="66" y="36"/>
                      </a:lnTo>
                      <a:lnTo>
                        <a:pt x="67" y="35"/>
                      </a:lnTo>
                      <a:lnTo>
                        <a:pt x="67" y="34"/>
                      </a:lnTo>
                      <a:lnTo>
                        <a:pt x="67" y="33"/>
                      </a:lnTo>
                      <a:lnTo>
                        <a:pt x="69" y="29"/>
                      </a:lnTo>
                      <a:lnTo>
                        <a:pt x="69" y="30"/>
                      </a:lnTo>
                      <a:lnTo>
                        <a:pt x="69" y="31"/>
                      </a:lnTo>
                      <a:lnTo>
                        <a:pt x="69" y="32"/>
                      </a:lnTo>
                      <a:lnTo>
                        <a:pt x="69" y="33"/>
                      </a:lnTo>
                      <a:lnTo>
                        <a:pt x="69" y="34"/>
                      </a:lnTo>
                      <a:lnTo>
                        <a:pt x="69" y="33"/>
                      </a:lnTo>
                      <a:lnTo>
                        <a:pt x="70" y="32"/>
                      </a:lnTo>
                      <a:lnTo>
                        <a:pt x="71" y="31"/>
                      </a:lnTo>
                      <a:lnTo>
                        <a:pt x="72" y="30"/>
                      </a:lnTo>
                      <a:lnTo>
                        <a:pt x="73" y="29"/>
                      </a:lnTo>
                      <a:lnTo>
                        <a:pt x="73" y="30"/>
                      </a:lnTo>
                      <a:lnTo>
                        <a:pt x="74" y="30"/>
                      </a:lnTo>
                      <a:lnTo>
                        <a:pt x="75" y="29"/>
                      </a:lnTo>
                      <a:lnTo>
                        <a:pt x="76" y="28"/>
                      </a:lnTo>
                      <a:lnTo>
                        <a:pt x="76" y="30"/>
                      </a:lnTo>
                      <a:lnTo>
                        <a:pt x="76" y="29"/>
                      </a:lnTo>
                      <a:lnTo>
                        <a:pt x="76" y="28"/>
                      </a:lnTo>
                      <a:lnTo>
                        <a:pt x="75" y="28"/>
                      </a:lnTo>
                      <a:lnTo>
                        <a:pt x="76" y="29"/>
                      </a:lnTo>
                      <a:lnTo>
                        <a:pt x="76" y="30"/>
                      </a:lnTo>
                      <a:lnTo>
                        <a:pt x="77" y="30"/>
                      </a:lnTo>
                      <a:lnTo>
                        <a:pt x="77" y="31"/>
                      </a:lnTo>
                      <a:lnTo>
                        <a:pt x="78" y="32"/>
                      </a:lnTo>
                      <a:lnTo>
                        <a:pt x="78" y="33"/>
                      </a:lnTo>
                      <a:lnTo>
                        <a:pt x="79" y="32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0" y="31"/>
                      </a:lnTo>
                      <a:lnTo>
                        <a:pt x="80" y="32"/>
                      </a:lnTo>
                      <a:lnTo>
                        <a:pt x="80" y="33"/>
                      </a:lnTo>
                      <a:lnTo>
                        <a:pt x="80" y="32"/>
                      </a:lnTo>
                      <a:lnTo>
                        <a:pt x="80" y="31"/>
                      </a:lnTo>
                      <a:lnTo>
                        <a:pt x="81" y="31"/>
                      </a:lnTo>
                      <a:lnTo>
                        <a:pt x="82" y="31"/>
                      </a:lnTo>
                      <a:lnTo>
                        <a:pt x="83" y="31"/>
                      </a:lnTo>
                      <a:lnTo>
                        <a:pt x="83" y="30"/>
                      </a:lnTo>
                      <a:lnTo>
                        <a:pt x="83" y="29"/>
                      </a:lnTo>
                      <a:lnTo>
                        <a:pt x="83" y="30"/>
                      </a:lnTo>
                      <a:lnTo>
                        <a:pt x="83" y="31"/>
                      </a:lnTo>
                      <a:lnTo>
                        <a:pt x="84" y="33"/>
                      </a:lnTo>
                      <a:lnTo>
                        <a:pt x="84" y="34"/>
                      </a:lnTo>
                      <a:lnTo>
                        <a:pt x="85" y="36"/>
                      </a:lnTo>
                      <a:lnTo>
                        <a:pt x="86" y="36"/>
                      </a:lnTo>
                      <a:lnTo>
                        <a:pt x="87" y="37"/>
                      </a:lnTo>
                      <a:lnTo>
                        <a:pt x="88" y="37"/>
                      </a:lnTo>
                      <a:lnTo>
                        <a:pt x="87" y="36"/>
                      </a:lnTo>
                      <a:lnTo>
                        <a:pt x="86" y="35"/>
                      </a:lnTo>
                      <a:lnTo>
                        <a:pt x="86" y="34"/>
                      </a:lnTo>
                      <a:lnTo>
                        <a:pt x="85" y="33"/>
                      </a:lnTo>
                      <a:lnTo>
                        <a:pt x="85" y="32"/>
                      </a:lnTo>
                      <a:lnTo>
                        <a:pt x="85" y="31"/>
                      </a:lnTo>
                      <a:lnTo>
                        <a:pt x="85" y="30"/>
                      </a:lnTo>
                      <a:lnTo>
                        <a:pt x="86" y="29"/>
                      </a:lnTo>
                      <a:lnTo>
                        <a:pt x="86" y="28"/>
                      </a:lnTo>
                      <a:lnTo>
                        <a:pt x="87" y="29"/>
                      </a:lnTo>
                      <a:lnTo>
                        <a:pt x="87" y="31"/>
                      </a:lnTo>
                      <a:lnTo>
                        <a:pt x="88" y="30"/>
                      </a:lnTo>
                      <a:lnTo>
                        <a:pt x="88" y="29"/>
                      </a:lnTo>
                      <a:lnTo>
                        <a:pt x="89" y="29"/>
                      </a:lnTo>
                      <a:lnTo>
                        <a:pt x="90" y="29"/>
                      </a:lnTo>
                      <a:lnTo>
                        <a:pt x="90" y="30"/>
                      </a:lnTo>
                      <a:lnTo>
                        <a:pt x="91" y="30"/>
                      </a:lnTo>
                      <a:lnTo>
                        <a:pt x="92" y="29"/>
                      </a:lnTo>
                      <a:lnTo>
                        <a:pt x="93" y="29"/>
                      </a:lnTo>
                      <a:lnTo>
                        <a:pt x="94" y="30"/>
                      </a:lnTo>
                      <a:lnTo>
                        <a:pt x="94" y="31"/>
                      </a:lnTo>
                      <a:lnTo>
                        <a:pt x="94" y="30"/>
                      </a:lnTo>
                      <a:lnTo>
                        <a:pt x="95" y="29"/>
                      </a:lnTo>
                      <a:lnTo>
                        <a:pt x="95" y="30"/>
                      </a:lnTo>
                      <a:lnTo>
                        <a:pt x="95" y="31"/>
                      </a:lnTo>
                      <a:lnTo>
                        <a:pt x="96" y="32"/>
                      </a:lnTo>
                      <a:lnTo>
                        <a:pt x="96" y="34"/>
                      </a:lnTo>
                      <a:lnTo>
                        <a:pt x="96" y="33"/>
                      </a:lnTo>
                      <a:lnTo>
                        <a:pt x="96" y="32"/>
                      </a:lnTo>
                      <a:lnTo>
                        <a:pt x="97" y="32"/>
                      </a:lnTo>
                      <a:lnTo>
                        <a:pt x="97" y="31"/>
                      </a:lnTo>
                      <a:lnTo>
                        <a:pt x="97" y="30"/>
                      </a:lnTo>
                      <a:lnTo>
                        <a:pt x="98" y="29"/>
                      </a:lnTo>
                      <a:lnTo>
                        <a:pt x="98" y="28"/>
                      </a:lnTo>
                      <a:lnTo>
                        <a:pt x="99" y="28"/>
                      </a:lnTo>
                      <a:lnTo>
                        <a:pt x="99" y="29"/>
                      </a:lnTo>
                      <a:lnTo>
                        <a:pt x="99" y="30"/>
                      </a:lnTo>
                      <a:lnTo>
                        <a:pt x="101" y="27"/>
                      </a:lnTo>
                      <a:lnTo>
                        <a:pt x="102" y="27"/>
                      </a:lnTo>
                      <a:lnTo>
                        <a:pt x="102" y="26"/>
                      </a:lnTo>
                      <a:lnTo>
                        <a:pt x="102" y="25"/>
                      </a:lnTo>
                      <a:lnTo>
                        <a:pt x="103" y="26"/>
                      </a:lnTo>
                      <a:lnTo>
                        <a:pt x="104" y="27"/>
                      </a:lnTo>
                      <a:lnTo>
                        <a:pt x="105" y="27"/>
                      </a:lnTo>
                      <a:lnTo>
                        <a:pt x="106" y="27"/>
                      </a:lnTo>
                      <a:lnTo>
                        <a:pt x="106" y="28"/>
                      </a:lnTo>
                      <a:lnTo>
                        <a:pt x="107" y="28"/>
                      </a:lnTo>
                      <a:lnTo>
                        <a:pt x="106" y="28"/>
                      </a:lnTo>
                      <a:lnTo>
                        <a:pt x="106" y="27"/>
                      </a:lnTo>
                      <a:lnTo>
                        <a:pt x="106" y="26"/>
                      </a:lnTo>
                      <a:lnTo>
                        <a:pt x="106" y="25"/>
                      </a:lnTo>
                      <a:lnTo>
                        <a:pt x="106" y="24"/>
                      </a:lnTo>
                      <a:lnTo>
                        <a:pt x="107" y="24"/>
                      </a:lnTo>
                      <a:lnTo>
                        <a:pt x="108" y="25"/>
                      </a:lnTo>
                      <a:lnTo>
                        <a:pt x="108" y="26"/>
                      </a:lnTo>
                      <a:lnTo>
                        <a:pt x="108" y="25"/>
                      </a:lnTo>
                      <a:lnTo>
                        <a:pt x="108" y="24"/>
                      </a:lnTo>
                      <a:lnTo>
                        <a:pt x="107" y="23"/>
                      </a:lnTo>
                      <a:lnTo>
                        <a:pt x="107" y="21"/>
                      </a:lnTo>
                      <a:lnTo>
                        <a:pt x="108" y="22"/>
                      </a:lnTo>
                      <a:lnTo>
                        <a:pt x="108" y="23"/>
                      </a:lnTo>
                      <a:lnTo>
                        <a:pt x="109" y="23"/>
                      </a:lnTo>
                      <a:lnTo>
                        <a:pt x="109" y="24"/>
                      </a:lnTo>
                      <a:lnTo>
                        <a:pt x="109" y="23"/>
                      </a:lnTo>
                      <a:lnTo>
                        <a:pt x="109" y="22"/>
                      </a:lnTo>
                      <a:lnTo>
                        <a:pt x="109" y="21"/>
                      </a:lnTo>
                      <a:lnTo>
                        <a:pt x="110" y="21"/>
                      </a:lnTo>
                      <a:lnTo>
                        <a:pt x="110" y="20"/>
                      </a:lnTo>
                      <a:lnTo>
                        <a:pt x="109" y="19"/>
                      </a:lnTo>
                      <a:lnTo>
                        <a:pt x="108" y="18"/>
                      </a:lnTo>
                      <a:lnTo>
                        <a:pt x="111" y="15"/>
                      </a:lnTo>
                      <a:lnTo>
                        <a:pt x="108" y="1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0" name="Freeform 1056"/>
                <p:cNvSpPr>
                  <a:spLocks/>
                </p:cNvSpPr>
                <p:nvPr/>
              </p:nvSpPr>
              <p:spPr bwMode="auto">
                <a:xfrm>
                  <a:off x="1279" y="2414"/>
                  <a:ext cx="118" cy="72"/>
                </a:xfrm>
                <a:custGeom>
                  <a:avLst/>
                  <a:gdLst/>
                  <a:ahLst/>
                  <a:cxnLst>
                    <a:cxn ang="0">
                      <a:pos x="113" y="8"/>
                    </a:cxn>
                    <a:cxn ang="0">
                      <a:pos x="110" y="17"/>
                    </a:cxn>
                    <a:cxn ang="0">
                      <a:pos x="108" y="20"/>
                    </a:cxn>
                    <a:cxn ang="0">
                      <a:pos x="104" y="21"/>
                    </a:cxn>
                    <a:cxn ang="0">
                      <a:pos x="100" y="23"/>
                    </a:cxn>
                    <a:cxn ang="0">
                      <a:pos x="95" y="25"/>
                    </a:cxn>
                    <a:cxn ang="0">
                      <a:pos x="91" y="24"/>
                    </a:cxn>
                    <a:cxn ang="0">
                      <a:pos x="86" y="24"/>
                    </a:cxn>
                    <a:cxn ang="0">
                      <a:pos x="82" y="14"/>
                    </a:cxn>
                    <a:cxn ang="0">
                      <a:pos x="82" y="10"/>
                    </a:cxn>
                    <a:cxn ang="0">
                      <a:pos x="82" y="1"/>
                    </a:cxn>
                    <a:cxn ang="0">
                      <a:pos x="78" y="8"/>
                    </a:cxn>
                    <a:cxn ang="0">
                      <a:pos x="74" y="10"/>
                    </a:cxn>
                    <a:cxn ang="0">
                      <a:pos x="74" y="16"/>
                    </a:cxn>
                    <a:cxn ang="0">
                      <a:pos x="72" y="20"/>
                    </a:cxn>
                    <a:cxn ang="0">
                      <a:pos x="60" y="23"/>
                    </a:cxn>
                    <a:cxn ang="0">
                      <a:pos x="56" y="24"/>
                    </a:cxn>
                    <a:cxn ang="0">
                      <a:pos x="50" y="26"/>
                    </a:cxn>
                    <a:cxn ang="0">
                      <a:pos x="44" y="30"/>
                    </a:cxn>
                    <a:cxn ang="0">
                      <a:pos x="38" y="30"/>
                    </a:cxn>
                    <a:cxn ang="0">
                      <a:pos x="21" y="29"/>
                    </a:cxn>
                    <a:cxn ang="0">
                      <a:pos x="20" y="32"/>
                    </a:cxn>
                    <a:cxn ang="0">
                      <a:pos x="13" y="40"/>
                    </a:cxn>
                    <a:cxn ang="0">
                      <a:pos x="9" y="44"/>
                    </a:cxn>
                    <a:cxn ang="0">
                      <a:pos x="3" y="50"/>
                    </a:cxn>
                    <a:cxn ang="0">
                      <a:pos x="0" y="61"/>
                    </a:cxn>
                    <a:cxn ang="0">
                      <a:pos x="3" y="66"/>
                    </a:cxn>
                    <a:cxn ang="0">
                      <a:pos x="4" y="65"/>
                    </a:cxn>
                    <a:cxn ang="0">
                      <a:pos x="8" y="63"/>
                    </a:cxn>
                    <a:cxn ang="0">
                      <a:pos x="12" y="64"/>
                    </a:cxn>
                    <a:cxn ang="0">
                      <a:pos x="15" y="65"/>
                    </a:cxn>
                    <a:cxn ang="0">
                      <a:pos x="21" y="69"/>
                    </a:cxn>
                    <a:cxn ang="0">
                      <a:pos x="33" y="71"/>
                    </a:cxn>
                    <a:cxn ang="0">
                      <a:pos x="29" y="67"/>
                    </a:cxn>
                    <a:cxn ang="0">
                      <a:pos x="28" y="59"/>
                    </a:cxn>
                    <a:cxn ang="0">
                      <a:pos x="30" y="59"/>
                    </a:cxn>
                    <a:cxn ang="0">
                      <a:pos x="32" y="51"/>
                    </a:cxn>
                    <a:cxn ang="0">
                      <a:pos x="35" y="50"/>
                    </a:cxn>
                    <a:cxn ang="0">
                      <a:pos x="41" y="50"/>
                    </a:cxn>
                    <a:cxn ang="0">
                      <a:pos x="44" y="50"/>
                    </a:cxn>
                    <a:cxn ang="0">
                      <a:pos x="48" y="43"/>
                    </a:cxn>
                    <a:cxn ang="0">
                      <a:pos x="51" y="42"/>
                    </a:cxn>
                    <a:cxn ang="0">
                      <a:pos x="54" y="42"/>
                    </a:cxn>
                    <a:cxn ang="0">
                      <a:pos x="54" y="40"/>
                    </a:cxn>
                    <a:cxn ang="0">
                      <a:pos x="58" y="39"/>
                    </a:cxn>
                    <a:cxn ang="0">
                      <a:pos x="63" y="39"/>
                    </a:cxn>
                    <a:cxn ang="0">
                      <a:pos x="69" y="40"/>
                    </a:cxn>
                    <a:cxn ang="0">
                      <a:pos x="73" y="35"/>
                    </a:cxn>
                    <a:cxn ang="0">
                      <a:pos x="77" y="33"/>
                    </a:cxn>
                    <a:cxn ang="0">
                      <a:pos x="80" y="32"/>
                    </a:cxn>
                    <a:cxn ang="0">
                      <a:pos x="84" y="33"/>
                    </a:cxn>
                    <a:cxn ang="0">
                      <a:pos x="87" y="34"/>
                    </a:cxn>
                    <a:cxn ang="0">
                      <a:pos x="90" y="39"/>
                    </a:cxn>
                    <a:cxn ang="0">
                      <a:pos x="90" y="35"/>
                    </a:cxn>
                    <a:cxn ang="0">
                      <a:pos x="93" y="32"/>
                    </a:cxn>
                    <a:cxn ang="0">
                      <a:pos x="99" y="34"/>
                    </a:cxn>
                    <a:cxn ang="0">
                      <a:pos x="101" y="35"/>
                    </a:cxn>
                    <a:cxn ang="0">
                      <a:pos x="104" y="33"/>
                    </a:cxn>
                    <a:cxn ang="0">
                      <a:pos x="110" y="29"/>
                    </a:cxn>
                    <a:cxn ang="0">
                      <a:pos x="112" y="28"/>
                    </a:cxn>
                    <a:cxn ang="0">
                      <a:pos x="113" y="25"/>
                    </a:cxn>
                    <a:cxn ang="0">
                      <a:pos x="115" y="23"/>
                    </a:cxn>
                  </a:cxnLst>
                  <a:rect l="0" t="0" r="r" b="b"/>
                  <a:pathLst>
                    <a:path w="118" h="72">
                      <a:moveTo>
                        <a:pt x="114" y="13"/>
                      </a:moveTo>
                      <a:lnTo>
                        <a:pt x="114" y="12"/>
                      </a:lnTo>
                      <a:lnTo>
                        <a:pt x="114" y="11"/>
                      </a:lnTo>
                      <a:lnTo>
                        <a:pt x="113" y="10"/>
                      </a:lnTo>
                      <a:lnTo>
                        <a:pt x="114" y="9"/>
                      </a:lnTo>
                      <a:lnTo>
                        <a:pt x="114" y="8"/>
                      </a:lnTo>
                      <a:lnTo>
                        <a:pt x="114" y="7"/>
                      </a:lnTo>
                      <a:lnTo>
                        <a:pt x="113" y="8"/>
                      </a:lnTo>
                      <a:lnTo>
                        <a:pt x="113" y="9"/>
                      </a:lnTo>
                      <a:lnTo>
                        <a:pt x="113" y="10"/>
                      </a:lnTo>
                      <a:lnTo>
                        <a:pt x="112" y="11"/>
                      </a:lnTo>
                      <a:lnTo>
                        <a:pt x="112" y="16"/>
                      </a:lnTo>
                      <a:lnTo>
                        <a:pt x="111" y="14"/>
                      </a:lnTo>
                      <a:lnTo>
                        <a:pt x="111" y="15"/>
                      </a:lnTo>
                      <a:lnTo>
                        <a:pt x="110" y="16"/>
                      </a:lnTo>
                      <a:lnTo>
                        <a:pt x="110" y="17"/>
                      </a:lnTo>
                      <a:lnTo>
                        <a:pt x="110" y="16"/>
                      </a:lnTo>
                      <a:lnTo>
                        <a:pt x="109" y="15"/>
                      </a:lnTo>
                      <a:lnTo>
                        <a:pt x="109" y="16"/>
                      </a:lnTo>
                      <a:lnTo>
                        <a:pt x="110" y="17"/>
                      </a:lnTo>
                      <a:lnTo>
                        <a:pt x="109" y="17"/>
                      </a:lnTo>
                      <a:lnTo>
                        <a:pt x="109" y="18"/>
                      </a:lnTo>
                      <a:lnTo>
                        <a:pt x="109" y="19"/>
                      </a:lnTo>
                      <a:lnTo>
                        <a:pt x="108" y="20"/>
                      </a:lnTo>
                      <a:lnTo>
                        <a:pt x="107" y="20"/>
                      </a:lnTo>
                      <a:lnTo>
                        <a:pt x="106" y="20"/>
                      </a:lnTo>
                      <a:lnTo>
                        <a:pt x="105" y="20"/>
                      </a:lnTo>
                      <a:lnTo>
                        <a:pt x="104" y="19"/>
                      </a:lnTo>
                      <a:lnTo>
                        <a:pt x="103" y="19"/>
                      </a:lnTo>
                      <a:lnTo>
                        <a:pt x="103" y="20"/>
                      </a:lnTo>
                      <a:lnTo>
                        <a:pt x="104" y="20"/>
                      </a:lnTo>
                      <a:lnTo>
                        <a:pt x="104" y="21"/>
                      </a:lnTo>
                      <a:lnTo>
                        <a:pt x="104" y="22"/>
                      </a:lnTo>
                      <a:lnTo>
                        <a:pt x="103" y="22"/>
                      </a:lnTo>
                      <a:lnTo>
                        <a:pt x="102" y="22"/>
                      </a:lnTo>
                      <a:lnTo>
                        <a:pt x="101" y="22"/>
                      </a:lnTo>
                      <a:lnTo>
                        <a:pt x="101" y="23"/>
                      </a:lnTo>
                      <a:lnTo>
                        <a:pt x="101" y="24"/>
                      </a:lnTo>
                      <a:lnTo>
                        <a:pt x="100" y="24"/>
                      </a:lnTo>
                      <a:lnTo>
                        <a:pt x="100" y="23"/>
                      </a:lnTo>
                      <a:lnTo>
                        <a:pt x="99" y="24"/>
                      </a:lnTo>
                      <a:lnTo>
                        <a:pt x="99" y="25"/>
                      </a:lnTo>
                      <a:lnTo>
                        <a:pt x="98" y="25"/>
                      </a:lnTo>
                      <a:lnTo>
                        <a:pt x="97" y="25"/>
                      </a:lnTo>
                      <a:lnTo>
                        <a:pt x="97" y="24"/>
                      </a:lnTo>
                      <a:lnTo>
                        <a:pt x="96" y="25"/>
                      </a:lnTo>
                      <a:lnTo>
                        <a:pt x="95" y="24"/>
                      </a:lnTo>
                      <a:lnTo>
                        <a:pt x="95" y="25"/>
                      </a:lnTo>
                      <a:lnTo>
                        <a:pt x="95" y="26"/>
                      </a:lnTo>
                      <a:lnTo>
                        <a:pt x="94" y="26"/>
                      </a:lnTo>
                      <a:lnTo>
                        <a:pt x="93" y="25"/>
                      </a:lnTo>
                      <a:lnTo>
                        <a:pt x="92" y="25"/>
                      </a:lnTo>
                      <a:lnTo>
                        <a:pt x="91" y="23"/>
                      </a:lnTo>
                      <a:lnTo>
                        <a:pt x="91" y="22"/>
                      </a:lnTo>
                      <a:lnTo>
                        <a:pt x="91" y="23"/>
                      </a:lnTo>
                      <a:lnTo>
                        <a:pt x="91" y="24"/>
                      </a:lnTo>
                      <a:lnTo>
                        <a:pt x="91" y="25"/>
                      </a:lnTo>
                      <a:lnTo>
                        <a:pt x="90" y="25"/>
                      </a:lnTo>
                      <a:lnTo>
                        <a:pt x="89" y="25"/>
                      </a:lnTo>
                      <a:lnTo>
                        <a:pt x="88" y="25"/>
                      </a:lnTo>
                      <a:lnTo>
                        <a:pt x="88" y="27"/>
                      </a:lnTo>
                      <a:lnTo>
                        <a:pt x="87" y="26"/>
                      </a:lnTo>
                      <a:lnTo>
                        <a:pt x="87" y="25"/>
                      </a:lnTo>
                      <a:lnTo>
                        <a:pt x="86" y="24"/>
                      </a:lnTo>
                      <a:lnTo>
                        <a:pt x="85" y="23"/>
                      </a:lnTo>
                      <a:lnTo>
                        <a:pt x="84" y="22"/>
                      </a:lnTo>
                      <a:lnTo>
                        <a:pt x="84" y="21"/>
                      </a:lnTo>
                      <a:lnTo>
                        <a:pt x="83" y="20"/>
                      </a:lnTo>
                      <a:lnTo>
                        <a:pt x="83" y="19"/>
                      </a:lnTo>
                      <a:lnTo>
                        <a:pt x="82" y="16"/>
                      </a:lnTo>
                      <a:lnTo>
                        <a:pt x="82" y="15"/>
                      </a:lnTo>
                      <a:lnTo>
                        <a:pt x="82" y="14"/>
                      </a:lnTo>
                      <a:lnTo>
                        <a:pt x="82" y="13"/>
                      </a:lnTo>
                      <a:lnTo>
                        <a:pt x="82" y="12"/>
                      </a:lnTo>
                      <a:lnTo>
                        <a:pt x="82" y="11"/>
                      </a:lnTo>
                      <a:lnTo>
                        <a:pt x="82" y="10"/>
                      </a:lnTo>
                      <a:lnTo>
                        <a:pt x="82" y="9"/>
                      </a:lnTo>
                      <a:lnTo>
                        <a:pt x="82" y="8"/>
                      </a:lnTo>
                      <a:lnTo>
                        <a:pt x="82" y="9"/>
                      </a:lnTo>
                      <a:lnTo>
                        <a:pt x="82" y="10"/>
                      </a:lnTo>
                      <a:lnTo>
                        <a:pt x="81" y="11"/>
                      </a:lnTo>
                      <a:lnTo>
                        <a:pt x="81" y="12"/>
                      </a:lnTo>
                      <a:lnTo>
                        <a:pt x="80" y="10"/>
                      </a:lnTo>
                      <a:lnTo>
                        <a:pt x="80" y="9"/>
                      </a:lnTo>
                      <a:lnTo>
                        <a:pt x="80" y="7"/>
                      </a:lnTo>
                      <a:lnTo>
                        <a:pt x="80" y="5"/>
                      </a:lnTo>
                      <a:lnTo>
                        <a:pt x="81" y="3"/>
                      </a:lnTo>
                      <a:lnTo>
                        <a:pt x="82" y="1"/>
                      </a:lnTo>
                      <a:lnTo>
                        <a:pt x="83" y="0"/>
                      </a:lnTo>
                      <a:lnTo>
                        <a:pt x="84" y="0"/>
                      </a:lnTo>
                      <a:lnTo>
                        <a:pt x="83" y="1"/>
                      </a:lnTo>
                      <a:lnTo>
                        <a:pt x="81" y="2"/>
                      </a:lnTo>
                      <a:lnTo>
                        <a:pt x="80" y="4"/>
                      </a:lnTo>
                      <a:lnTo>
                        <a:pt x="79" y="5"/>
                      </a:lnTo>
                      <a:lnTo>
                        <a:pt x="78" y="6"/>
                      </a:lnTo>
                      <a:lnTo>
                        <a:pt x="78" y="8"/>
                      </a:lnTo>
                      <a:lnTo>
                        <a:pt x="78" y="10"/>
                      </a:lnTo>
                      <a:lnTo>
                        <a:pt x="77" y="13"/>
                      </a:lnTo>
                      <a:lnTo>
                        <a:pt x="76" y="10"/>
                      </a:lnTo>
                      <a:lnTo>
                        <a:pt x="76" y="11"/>
                      </a:lnTo>
                      <a:lnTo>
                        <a:pt x="75" y="12"/>
                      </a:lnTo>
                      <a:lnTo>
                        <a:pt x="75" y="11"/>
                      </a:lnTo>
                      <a:lnTo>
                        <a:pt x="74" y="11"/>
                      </a:lnTo>
                      <a:lnTo>
                        <a:pt x="74" y="10"/>
                      </a:lnTo>
                      <a:lnTo>
                        <a:pt x="74" y="9"/>
                      </a:lnTo>
                      <a:lnTo>
                        <a:pt x="74" y="8"/>
                      </a:lnTo>
                      <a:lnTo>
                        <a:pt x="74" y="7"/>
                      </a:lnTo>
                      <a:lnTo>
                        <a:pt x="74" y="8"/>
                      </a:lnTo>
                      <a:lnTo>
                        <a:pt x="74" y="9"/>
                      </a:lnTo>
                      <a:lnTo>
                        <a:pt x="73" y="10"/>
                      </a:lnTo>
                      <a:lnTo>
                        <a:pt x="74" y="13"/>
                      </a:lnTo>
                      <a:lnTo>
                        <a:pt x="74" y="16"/>
                      </a:lnTo>
                      <a:lnTo>
                        <a:pt x="74" y="18"/>
                      </a:lnTo>
                      <a:lnTo>
                        <a:pt x="74" y="20"/>
                      </a:lnTo>
                      <a:lnTo>
                        <a:pt x="74" y="21"/>
                      </a:lnTo>
                      <a:lnTo>
                        <a:pt x="74" y="22"/>
                      </a:lnTo>
                      <a:lnTo>
                        <a:pt x="73" y="23"/>
                      </a:lnTo>
                      <a:lnTo>
                        <a:pt x="73" y="22"/>
                      </a:lnTo>
                      <a:lnTo>
                        <a:pt x="73" y="20"/>
                      </a:lnTo>
                      <a:lnTo>
                        <a:pt x="72" y="20"/>
                      </a:lnTo>
                      <a:lnTo>
                        <a:pt x="71" y="20"/>
                      </a:lnTo>
                      <a:lnTo>
                        <a:pt x="70" y="21"/>
                      </a:lnTo>
                      <a:lnTo>
                        <a:pt x="68" y="22"/>
                      </a:lnTo>
                      <a:lnTo>
                        <a:pt x="66" y="23"/>
                      </a:lnTo>
                      <a:lnTo>
                        <a:pt x="62" y="23"/>
                      </a:lnTo>
                      <a:lnTo>
                        <a:pt x="58" y="22"/>
                      </a:lnTo>
                      <a:lnTo>
                        <a:pt x="59" y="23"/>
                      </a:lnTo>
                      <a:lnTo>
                        <a:pt x="60" y="23"/>
                      </a:lnTo>
                      <a:lnTo>
                        <a:pt x="61" y="24"/>
                      </a:lnTo>
                      <a:lnTo>
                        <a:pt x="61" y="25"/>
                      </a:lnTo>
                      <a:lnTo>
                        <a:pt x="60" y="25"/>
                      </a:lnTo>
                      <a:lnTo>
                        <a:pt x="59" y="25"/>
                      </a:lnTo>
                      <a:lnTo>
                        <a:pt x="59" y="24"/>
                      </a:lnTo>
                      <a:lnTo>
                        <a:pt x="58" y="24"/>
                      </a:lnTo>
                      <a:lnTo>
                        <a:pt x="57" y="24"/>
                      </a:lnTo>
                      <a:lnTo>
                        <a:pt x="56" y="24"/>
                      </a:lnTo>
                      <a:lnTo>
                        <a:pt x="57" y="25"/>
                      </a:lnTo>
                      <a:lnTo>
                        <a:pt x="56" y="25"/>
                      </a:lnTo>
                      <a:lnTo>
                        <a:pt x="55" y="25"/>
                      </a:lnTo>
                      <a:lnTo>
                        <a:pt x="54" y="26"/>
                      </a:lnTo>
                      <a:lnTo>
                        <a:pt x="53" y="26"/>
                      </a:lnTo>
                      <a:lnTo>
                        <a:pt x="52" y="26"/>
                      </a:lnTo>
                      <a:lnTo>
                        <a:pt x="51" y="26"/>
                      </a:lnTo>
                      <a:lnTo>
                        <a:pt x="50" y="26"/>
                      </a:lnTo>
                      <a:lnTo>
                        <a:pt x="49" y="27"/>
                      </a:lnTo>
                      <a:lnTo>
                        <a:pt x="48" y="27"/>
                      </a:lnTo>
                      <a:lnTo>
                        <a:pt x="48" y="28"/>
                      </a:lnTo>
                      <a:lnTo>
                        <a:pt x="47" y="28"/>
                      </a:lnTo>
                      <a:lnTo>
                        <a:pt x="47" y="29"/>
                      </a:lnTo>
                      <a:lnTo>
                        <a:pt x="46" y="30"/>
                      </a:lnTo>
                      <a:lnTo>
                        <a:pt x="45" y="30"/>
                      </a:lnTo>
                      <a:lnTo>
                        <a:pt x="44" y="30"/>
                      </a:lnTo>
                      <a:lnTo>
                        <a:pt x="45" y="30"/>
                      </a:lnTo>
                      <a:lnTo>
                        <a:pt x="46" y="30"/>
                      </a:lnTo>
                      <a:lnTo>
                        <a:pt x="44" y="30"/>
                      </a:lnTo>
                      <a:lnTo>
                        <a:pt x="43" y="30"/>
                      </a:lnTo>
                      <a:lnTo>
                        <a:pt x="42" y="30"/>
                      </a:lnTo>
                      <a:lnTo>
                        <a:pt x="40" y="30"/>
                      </a:lnTo>
                      <a:lnTo>
                        <a:pt x="39" y="30"/>
                      </a:lnTo>
                      <a:lnTo>
                        <a:pt x="38" y="30"/>
                      </a:lnTo>
                      <a:lnTo>
                        <a:pt x="37" y="30"/>
                      </a:lnTo>
                      <a:lnTo>
                        <a:pt x="37" y="29"/>
                      </a:lnTo>
                      <a:lnTo>
                        <a:pt x="35" y="29"/>
                      </a:lnTo>
                      <a:lnTo>
                        <a:pt x="32" y="29"/>
                      </a:lnTo>
                      <a:lnTo>
                        <a:pt x="29" y="29"/>
                      </a:lnTo>
                      <a:lnTo>
                        <a:pt x="26" y="29"/>
                      </a:lnTo>
                      <a:lnTo>
                        <a:pt x="23" y="29"/>
                      </a:lnTo>
                      <a:lnTo>
                        <a:pt x="21" y="29"/>
                      </a:lnTo>
                      <a:lnTo>
                        <a:pt x="19" y="29"/>
                      </a:lnTo>
                      <a:lnTo>
                        <a:pt x="18" y="29"/>
                      </a:lnTo>
                      <a:lnTo>
                        <a:pt x="20" y="30"/>
                      </a:lnTo>
                      <a:lnTo>
                        <a:pt x="21" y="30"/>
                      </a:lnTo>
                      <a:lnTo>
                        <a:pt x="21" y="31"/>
                      </a:lnTo>
                      <a:lnTo>
                        <a:pt x="20" y="31"/>
                      </a:lnTo>
                      <a:lnTo>
                        <a:pt x="19" y="31"/>
                      </a:lnTo>
                      <a:lnTo>
                        <a:pt x="20" y="32"/>
                      </a:lnTo>
                      <a:lnTo>
                        <a:pt x="17" y="32"/>
                      </a:lnTo>
                      <a:lnTo>
                        <a:pt x="17" y="33"/>
                      </a:lnTo>
                      <a:lnTo>
                        <a:pt x="17" y="34"/>
                      </a:lnTo>
                      <a:lnTo>
                        <a:pt x="17" y="38"/>
                      </a:lnTo>
                      <a:lnTo>
                        <a:pt x="16" y="39"/>
                      </a:lnTo>
                      <a:lnTo>
                        <a:pt x="15" y="39"/>
                      </a:lnTo>
                      <a:lnTo>
                        <a:pt x="14" y="39"/>
                      </a:lnTo>
                      <a:lnTo>
                        <a:pt x="13" y="40"/>
                      </a:lnTo>
                      <a:lnTo>
                        <a:pt x="13" y="41"/>
                      </a:lnTo>
                      <a:lnTo>
                        <a:pt x="13" y="42"/>
                      </a:lnTo>
                      <a:lnTo>
                        <a:pt x="13" y="43"/>
                      </a:lnTo>
                      <a:lnTo>
                        <a:pt x="12" y="43"/>
                      </a:lnTo>
                      <a:lnTo>
                        <a:pt x="11" y="42"/>
                      </a:lnTo>
                      <a:lnTo>
                        <a:pt x="10" y="42"/>
                      </a:lnTo>
                      <a:lnTo>
                        <a:pt x="10" y="43"/>
                      </a:lnTo>
                      <a:lnTo>
                        <a:pt x="9" y="44"/>
                      </a:lnTo>
                      <a:lnTo>
                        <a:pt x="9" y="45"/>
                      </a:lnTo>
                      <a:lnTo>
                        <a:pt x="8" y="45"/>
                      </a:lnTo>
                      <a:lnTo>
                        <a:pt x="7" y="46"/>
                      </a:lnTo>
                      <a:lnTo>
                        <a:pt x="6" y="46"/>
                      </a:lnTo>
                      <a:lnTo>
                        <a:pt x="5" y="48"/>
                      </a:lnTo>
                      <a:lnTo>
                        <a:pt x="5" y="49"/>
                      </a:lnTo>
                      <a:lnTo>
                        <a:pt x="4" y="50"/>
                      </a:lnTo>
                      <a:lnTo>
                        <a:pt x="3" y="50"/>
                      </a:lnTo>
                      <a:lnTo>
                        <a:pt x="3" y="51"/>
                      </a:lnTo>
                      <a:lnTo>
                        <a:pt x="2" y="51"/>
                      </a:lnTo>
                      <a:lnTo>
                        <a:pt x="1" y="51"/>
                      </a:lnTo>
                      <a:lnTo>
                        <a:pt x="3" y="51"/>
                      </a:lnTo>
                      <a:lnTo>
                        <a:pt x="0" y="56"/>
                      </a:lnTo>
                      <a:lnTo>
                        <a:pt x="1" y="58"/>
                      </a:lnTo>
                      <a:lnTo>
                        <a:pt x="0" y="59"/>
                      </a:lnTo>
                      <a:lnTo>
                        <a:pt x="0" y="61"/>
                      </a:lnTo>
                      <a:lnTo>
                        <a:pt x="1" y="62"/>
                      </a:lnTo>
                      <a:lnTo>
                        <a:pt x="1" y="63"/>
                      </a:lnTo>
                      <a:lnTo>
                        <a:pt x="1" y="64"/>
                      </a:lnTo>
                      <a:lnTo>
                        <a:pt x="2" y="65"/>
                      </a:lnTo>
                      <a:lnTo>
                        <a:pt x="3" y="67"/>
                      </a:lnTo>
                      <a:lnTo>
                        <a:pt x="3" y="68"/>
                      </a:lnTo>
                      <a:lnTo>
                        <a:pt x="3" y="67"/>
                      </a:lnTo>
                      <a:lnTo>
                        <a:pt x="3" y="66"/>
                      </a:lnTo>
                      <a:lnTo>
                        <a:pt x="3" y="65"/>
                      </a:lnTo>
                      <a:lnTo>
                        <a:pt x="3" y="64"/>
                      </a:lnTo>
                      <a:lnTo>
                        <a:pt x="2" y="63"/>
                      </a:lnTo>
                      <a:lnTo>
                        <a:pt x="2" y="62"/>
                      </a:lnTo>
                      <a:lnTo>
                        <a:pt x="3" y="62"/>
                      </a:lnTo>
                      <a:lnTo>
                        <a:pt x="4" y="63"/>
                      </a:lnTo>
                      <a:lnTo>
                        <a:pt x="4" y="64"/>
                      </a:lnTo>
                      <a:lnTo>
                        <a:pt x="4" y="65"/>
                      </a:lnTo>
                      <a:lnTo>
                        <a:pt x="5" y="64"/>
                      </a:lnTo>
                      <a:lnTo>
                        <a:pt x="6" y="63"/>
                      </a:lnTo>
                      <a:lnTo>
                        <a:pt x="6" y="62"/>
                      </a:lnTo>
                      <a:lnTo>
                        <a:pt x="7" y="62"/>
                      </a:lnTo>
                      <a:lnTo>
                        <a:pt x="7" y="63"/>
                      </a:lnTo>
                      <a:lnTo>
                        <a:pt x="7" y="64"/>
                      </a:lnTo>
                      <a:lnTo>
                        <a:pt x="7" y="63"/>
                      </a:lnTo>
                      <a:lnTo>
                        <a:pt x="8" y="63"/>
                      </a:lnTo>
                      <a:lnTo>
                        <a:pt x="8" y="62"/>
                      </a:lnTo>
                      <a:lnTo>
                        <a:pt x="8" y="63"/>
                      </a:lnTo>
                      <a:lnTo>
                        <a:pt x="9" y="63"/>
                      </a:lnTo>
                      <a:lnTo>
                        <a:pt x="10" y="64"/>
                      </a:lnTo>
                      <a:lnTo>
                        <a:pt x="10" y="65"/>
                      </a:lnTo>
                      <a:lnTo>
                        <a:pt x="10" y="66"/>
                      </a:lnTo>
                      <a:lnTo>
                        <a:pt x="11" y="65"/>
                      </a:lnTo>
                      <a:lnTo>
                        <a:pt x="12" y="64"/>
                      </a:lnTo>
                      <a:lnTo>
                        <a:pt x="12" y="63"/>
                      </a:lnTo>
                      <a:lnTo>
                        <a:pt x="13" y="62"/>
                      </a:lnTo>
                      <a:lnTo>
                        <a:pt x="13" y="61"/>
                      </a:lnTo>
                      <a:lnTo>
                        <a:pt x="14" y="62"/>
                      </a:lnTo>
                      <a:lnTo>
                        <a:pt x="14" y="63"/>
                      </a:lnTo>
                      <a:lnTo>
                        <a:pt x="14" y="64"/>
                      </a:lnTo>
                      <a:lnTo>
                        <a:pt x="14" y="65"/>
                      </a:lnTo>
                      <a:lnTo>
                        <a:pt x="15" y="65"/>
                      </a:lnTo>
                      <a:lnTo>
                        <a:pt x="15" y="66"/>
                      </a:lnTo>
                      <a:lnTo>
                        <a:pt x="15" y="67"/>
                      </a:lnTo>
                      <a:lnTo>
                        <a:pt x="15" y="68"/>
                      </a:lnTo>
                      <a:lnTo>
                        <a:pt x="16" y="67"/>
                      </a:lnTo>
                      <a:lnTo>
                        <a:pt x="17" y="68"/>
                      </a:lnTo>
                      <a:lnTo>
                        <a:pt x="19" y="68"/>
                      </a:lnTo>
                      <a:lnTo>
                        <a:pt x="20" y="68"/>
                      </a:lnTo>
                      <a:lnTo>
                        <a:pt x="21" y="69"/>
                      </a:lnTo>
                      <a:lnTo>
                        <a:pt x="22" y="68"/>
                      </a:lnTo>
                      <a:lnTo>
                        <a:pt x="24" y="68"/>
                      </a:lnTo>
                      <a:lnTo>
                        <a:pt x="25" y="69"/>
                      </a:lnTo>
                      <a:lnTo>
                        <a:pt x="27" y="70"/>
                      </a:lnTo>
                      <a:lnTo>
                        <a:pt x="29" y="70"/>
                      </a:lnTo>
                      <a:lnTo>
                        <a:pt x="31" y="71"/>
                      </a:lnTo>
                      <a:lnTo>
                        <a:pt x="32" y="71"/>
                      </a:lnTo>
                      <a:lnTo>
                        <a:pt x="33" y="71"/>
                      </a:lnTo>
                      <a:lnTo>
                        <a:pt x="33" y="70"/>
                      </a:lnTo>
                      <a:lnTo>
                        <a:pt x="34" y="69"/>
                      </a:lnTo>
                      <a:lnTo>
                        <a:pt x="34" y="68"/>
                      </a:lnTo>
                      <a:lnTo>
                        <a:pt x="32" y="67"/>
                      </a:lnTo>
                      <a:lnTo>
                        <a:pt x="32" y="68"/>
                      </a:lnTo>
                      <a:lnTo>
                        <a:pt x="30" y="68"/>
                      </a:lnTo>
                      <a:lnTo>
                        <a:pt x="29" y="68"/>
                      </a:lnTo>
                      <a:lnTo>
                        <a:pt x="29" y="67"/>
                      </a:lnTo>
                      <a:lnTo>
                        <a:pt x="28" y="66"/>
                      </a:lnTo>
                      <a:lnTo>
                        <a:pt x="28" y="65"/>
                      </a:lnTo>
                      <a:lnTo>
                        <a:pt x="27" y="64"/>
                      </a:lnTo>
                      <a:lnTo>
                        <a:pt x="27" y="63"/>
                      </a:lnTo>
                      <a:lnTo>
                        <a:pt x="27" y="62"/>
                      </a:lnTo>
                      <a:lnTo>
                        <a:pt x="32" y="65"/>
                      </a:lnTo>
                      <a:lnTo>
                        <a:pt x="27" y="60"/>
                      </a:lnTo>
                      <a:lnTo>
                        <a:pt x="28" y="59"/>
                      </a:lnTo>
                      <a:lnTo>
                        <a:pt x="28" y="57"/>
                      </a:lnTo>
                      <a:lnTo>
                        <a:pt x="28" y="56"/>
                      </a:lnTo>
                      <a:lnTo>
                        <a:pt x="29" y="55"/>
                      </a:lnTo>
                      <a:lnTo>
                        <a:pt x="29" y="56"/>
                      </a:lnTo>
                      <a:lnTo>
                        <a:pt x="30" y="56"/>
                      </a:lnTo>
                      <a:lnTo>
                        <a:pt x="30" y="57"/>
                      </a:lnTo>
                      <a:lnTo>
                        <a:pt x="30" y="58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1" y="61"/>
                      </a:lnTo>
                      <a:lnTo>
                        <a:pt x="31" y="60"/>
                      </a:lnTo>
                      <a:lnTo>
                        <a:pt x="31" y="58"/>
                      </a:lnTo>
                      <a:lnTo>
                        <a:pt x="31" y="56"/>
                      </a:lnTo>
                      <a:lnTo>
                        <a:pt x="31" y="54"/>
                      </a:lnTo>
                      <a:lnTo>
                        <a:pt x="32" y="52"/>
                      </a:lnTo>
                      <a:lnTo>
                        <a:pt x="32" y="51"/>
                      </a:lnTo>
                      <a:lnTo>
                        <a:pt x="32" y="50"/>
                      </a:lnTo>
                      <a:lnTo>
                        <a:pt x="33" y="49"/>
                      </a:lnTo>
                      <a:lnTo>
                        <a:pt x="33" y="50"/>
                      </a:lnTo>
                      <a:lnTo>
                        <a:pt x="33" y="51"/>
                      </a:lnTo>
                      <a:lnTo>
                        <a:pt x="33" y="52"/>
                      </a:lnTo>
                      <a:lnTo>
                        <a:pt x="37" y="56"/>
                      </a:lnTo>
                      <a:lnTo>
                        <a:pt x="34" y="50"/>
                      </a:lnTo>
                      <a:lnTo>
                        <a:pt x="35" y="50"/>
                      </a:lnTo>
                      <a:lnTo>
                        <a:pt x="36" y="50"/>
                      </a:lnTo>
                      <a:lnTo>
                        <a:pt x="37" y="50"/>
                      </a:lnTo>
                      <a:lnTo>
                        <a:pt x="38" y="50"/>
                      </a:lnTo>
                      <a:lnTo>
                        <a:pt x="38" y="51"/>
                      </a:lnTo>
                      <a:lnTo>
                        <a:pt x="39" y="50"/>
                      </a:lnTo>
                      <a:lnTo>
                        <a:pt x="40" y="50"/>
                      </a:lnTo>
                      <a:lnTo>
                        <a:pt x="41" y="49"/>
                      </a:lnTo>
                      <a:lnTo>
                        <a:pt x="41" y="50"/>
                      </a:lnTo>
                      <a:lnTo>
                        <a:pt x="42" y="50"/>
                      </a:lnTo>
                      <a:lnTo>
                        <a:pt x="42" y="49"/>
                      </a:lnTo>
                      <a:lnTo>
                        <a:pt x="43" y="48"/>
                      </a:lnTo>
                      <a:lnTo>
                        <a:pt x="44" y="48"/>
                      </a:lnTo>
                      <a:lnTo>
                        <a:pt x="44" y="49"/>
                      </a:lnTo>
                      <a:lnTo>
                        <a:pt x="44" y="50"/>
                      </a:lnTo>
                      <a:lnTo>
                        <a:pt x="44" y="51"/>
                      </a:lnTo>
                      <a:lnTo>
                        <a:pt x="44" y="50"/>
                      </a:lnTo>
                      <a:lnTo>
                        <a:pt x="45" y="49"/>
                      </a:lnTo>
                      <a:lnTo>
                        <a:pt x="46" y="48"/>
                      </a:lnTo>
                      <a:lnTo>
                        <a:pt x="46" y="47"/>
                      </a:lnTo>
                      <a:lnTo>
                        <a:pt x="46" y="46"/>
                      </a:lnTo>
                      <a:lnTo>
                        <a:pt x="47" y="44"/>
                      </a:lnTo>
                      <a:lnTo>
                        <a:pt x="47" y="43"/>
                      </a:lnTo>
                      <a:lnTo>
                        <a:pt x="48" y="42"/>
                      </a:lnTo>
                      <a:lnTo>
                        <a:pt x="48" y="43"/>
                      </a:lnTo>
                      <a:lnTo>
                        <a:pt x="49" y="44"/>
                      </a:lnTo>
                      <a:lnTo>
                        <a:pt x="49" y="45"/>
                      </a:lnTo>
                      <a:lnTo>
                        <a:pt x="49" y="46"/>
                      </a:lnTo>
                      <a:lnTo>
                        <a:pt x="49" y="45"/>
                      </a:lnTo>
                      <a:lnTo>
                        <a:pt x="50" y="44"/>
                      </a:lnTo>
                      <a:lnTo>
                        <a:pt x="50" y="43"/>
                      </a:lnTo>
                      <a:lnTo>
                        <a:pt x="50" y="42"/>
                      </a:lnTo>
                      <a:lnTo>
                        <a:pt x="51" y="42"/>
                      </a:lnTo>
                      <a:lnTo>
                        <a:pt x="51" y="41"/>
                      </a:lnTo>
                      <a:lnTo>
                        <a:pt x="51" y="40"/>
                      </a:lnTo>
                      <a:lnTo>
                        <a:pt x="51" y="39"/>
                      </a:lnTo>
                      <a:lnTo>
                        <a:pt x="52" y="38"/>
                      </a:lnTo>
                      <a:lnTo>
                        <a:pt x="52" y="39"/>
                      </a:lnTo>
                      <a:lnTo>
                        <a:pt x="53" y="40"/>
                      </a:lnTo>
                      <a:lnTo>
                        <a:pt x="53" y="41"/>
                      </a:lnTo>
                      <a:lnTo>
                        <a:pt x="54" y="42"/>
                      </a:lnTo>
                      <a:lnTo>
                        <a:pt x="54" y="43"/>
                      </a:lnTo>
                      <a:lnTo>
                        <a:pt x="55" y="43"/>
                      </a:lnTo>
                      <a:lnTo>
                        <a:pt x="56" y="44"/>
                      </a:lnTo>
                      <a:lnTo>
                        <a:pt x="57" y="44"/>
                      </a:lnTo>
                      <a:lnTo>
                        <a:pt x="57" y="43"/>
                      </a:lnTo>
                      <a:lnTo>
                        <a:pt x="56" y="42"/>
                      </a:lnTo>
                      <a:lnTo>
                        <a:pt x="55" y="41"/>
                      </a:lnTo>
                      <a:lnTo>
                        <a:pt x="54" y="40"/>
                      </a:lnTo>
                      <a:lnTo>
                        <a:pt x="54" y="39"/>
                      </a:lnTo>
                      <a:lnTo>
                        <a:pt x="55" y="39"/>
                      </a:lnTo>
                      <a:lnTo>
                        <a:pt x="55" y="38"/>
                      </a:lnTo>
                      <a:lnTo>
                        <a:pt x="56" y="38"/>
                      </a:lnTo>
                      <a:lnTo>
                        <a:pt x="57" y="38"/>
                      </a:lnTo>
                      <a:lnTo>
                        <a:pt x="57" y="39"/>
                      </a:lnTo>
                      <a:lnTo>
                        <a:pt x="58" y="40"/>
                      </a:lnTo>
                      <a:lnTo>
                        <a:pt x="58" y="39"/>
                      </a:lnTo>
                      <a:lnTo>
                        <a:pt x="59" y="38"/>
                      </a:lnTo>
                      <a:lnTo>
                        <a:pt x="60" y="37"/>
                      </a:lnTo>
                      <a:lnTo>
                        <a:pt x="61" y="37"/>
                      </a:lnTo>
                      <a:lnTo>
                        <a:pt x="61" y="38"/>
                      </a:lnTo>
                      <a:lnTo>
                        <a:pt x="61" y="39"/>
                      </a:lnTo>
                      <a:lnTo>
                        <a:pt x="61" y="40"/>
                      </a:lnTo>
                      <a:lnTo>
                        <a:pt x="62" y="39"/>
                      </a:lnTo>
                      <a:lnTo>
                        <a:pt x="63" y="39"/>
                      </a:lnTo>
                      <a:lnTo>
                        <a:pt x="64" y="39"/>
                      </a:lnTo>
                      <a:lnTo>
                        <a:pt x="65" y="39"/>
                      </a:lnTo>
                      <a:lnTo>
                        <a:pt x="65" y="41"/>
                      </a:lnTo>
                      <a:lnTo>
                        <a:pt x="64" y="42"/>
                      </a:lnTo>
                      <a:lnTo>
                        <a:pt x="65" y="41"/>
                      </a:lnTo>
                      <a:lnTo>
                        <a:pt x="66" y="41"/>
                      </a:lnTo>
                      <a:lnTo>
                        <a:pt x="68" y="40"/>
                      </a:lnTo>
                      <a:lnTo>
                        <a:pt x="69" y="40"/>
                      </a:lnTo>
                      <a:lnTo>
                        <a:pt x="70" y="39"/>
                      </a:lnTo>
                      <a:lnTo>
                        <a:pt x="71" y="38"/>
                      </a:lnTo>
                      <a:lnTo>
                        <a:pt x="71" y="37"/>
                      </a:lnTo>
                      <a:lnTo>
                        <a:pt x="71" y="36"/>
                      </a:lnTo>
                      <a:lnTo>
                        <a:pt x="73" y="32"/>
                      </a:lnTo>
                      <a:lnTo>
                        <a:pt x="73" y="33"/>
                      </a:lnTo>
                      <a:lnTo>
                        <a:pt x="73" y="34"/>
                      </a:lnTo>
                      <a:lnTo>
                        <a:pt x="73" y="35"/>
                      </a:lnTo>
                      <a:lnTo>
                        <a:pt x="73" y="36"/>
                      </a:lnTo>
                      <a:lnTo>
                        <a:pt x="73" y="37"/>
                      </a:lnTo>
                      <a:lnTo>
                        <a:pt x="73" y="36"/>
                      </a:lnTo>
                      <a:lnTo>
                        <a:pt x="74" y="35"/>
                      </a:lnTo>
                      <a:lnTo>
                        <a:pt x="75" y="34"/>
                      </a:lnTo>
                      <a:lnTo>
                        <a:pt x="76" y="33"/>
                      </a:lnTo>
                      <a:lnTo>
                        <a:pt x="77" y="32"/>
                      </a:lnTo>
                      <a:lnTo>
                        <a:pt x="77" y="33"/>
                      </a:lnTo>
                      <a:lnTo>
                        <a:pt x="78" y="33"/>
                      </a:lnTo>
                      <a:lnTo>
                        <a:pt x="79" y="32"/>
                      </a:lnTo>
                      <a:lnTo>
                        <a:pt x="80" y="31"/>
                      </a:lnTo>
                      <a:lnTo>
                        <a:pt x="80" y="33"/>
                      </a:lnTo>
                      <a:lnTo>
                        <a:pt x="80" y="32"/>
                      </a:lnTo>
                      <a:lnTo>
                        <a:pt x="80" y="31"/>
                      </a:lnTo>
                      <a:lnTo>
                        <a:pt x="79" y="31"/>
                      </a:lnTo>
                      <a:lnTo>
                        <a:pt x="80" y="32"/>
                      </a:lnTo>
                      <a:lnTo>
                        <a:pt x="80" y="33"/>
                      </a:lnTo>
                      <a:lnTo>
                        <a:pt x="81" y="33"/>
                      </a:lnTo>
                      <a:lnTo>
                        <a:pt x="81" y="34"/>
                      </a:lnTo>
                      <a:lnTo>
                        <a:pt x="82" y="35"/>
                      </a:lnTo>
                      <a:lnTo>
                        <a:pt x="82" y="36"/>
                      </a:lnTo>
                      <a:lnTo>
                        <a:pt x="83" y="35"/>
                      </a:lnTo>
                      <a:lnTo>
                        <a:pt x="83" y="34"/>
                      </a:lnTo>
                      <a:lnTo>
                        <a:pt x="84" y="33"/>
                      </a:lnTo>
                      <a:lnTo>
                        <a:pt x="84" y="34"/>
                      </a:lnTo>
                      <a:lnTo>
                        <a:pt x="84" y="35"/>
                      </a:lnTo>
                      <a:lnTo>
                        <a:pt x="84" y="36"/>
                      </a:lnTo>
                      <a:lnTo>
                        <a:pt x="84" y="35"/>
                      </a:lnTo>
                      <a:lnTo>
                        <a:pt x="84" y="34"/>
                      </a:lnTo>
                      <a:lnTo>
                        <a:pt x="85" y="34"/>
                      </a:lnTo>
                      <a:lnTo>
                        <a:pt x="86" y="34"/>
                      </a:lnTo>
                      <a:lnTo>
                        <a:pt x="87" y="34"/>
                      </a:lnTo>
                      <a:lnTo>
                        <a:pt x="87" y="33"/>
                      </a:lnTo>
                      <a:lnTo>
                        <a:pt x="87" y="32"/>
                      </a:lnTo>
                      <a:lnTo>
                        <a:pt x="88" y="32"/>
                      </a:lnTo>
                      <a:lnTo>
                        <a:pt x="88" y="33"/>
                      </a:lnTo>
                      <a:lnTo>
                        <a:pt x="88" y="34"/>
                      </a:lnTo>
                      <a:lnTo>
                        <a:pt x="89" y="36"/>
                      </a:lnTo>
                      <a:lnTo>
                        <a:pt x="89" y="37"/>
                      </a:lnTo>
                      <a:lnTo>
                        <a:pt x="90" y="39"/>
                      </a:lnTo>
                      <a:lnTo>
                        <a:pt x="91" y="39"/>
                      </a:lnTo>
                      <a:lnTo>
                        <a:pt x="92" y="40"/>
                      </a:lnTo>
                      <a:lnTo>
                        <a:pt x="93" y="40"/>
                      </a:lnTo>
                      <a:lnTo>
                        <a:pt x="92" y="39"/>
                      </a:lnTo>
                      <a:lnTo>
                        <a:pt x="91" y="38"/>
                      </a:lnTo>
                      <a:lnTo>
                        <a:pt x="91" y="37"/>
                      </a:lnTo>
                      <a:lnTo>
                        <a:pt x="90" y="36"/>
                      </a:lnTo>
                      <a:lnTo>
                        <a:pt x="90" y="35"/>
                      </a:lnTo>
                      <a:lnTo>
                        <a:pt x="90" y="34"/>
                      </a:lnTo>
                      <a:lnTo>
                        <a:pt x="90" y="33"/>
                      </a:lnTo>
                      <a:lnTo>
                        <a:pt x="91" y="32"/>
                      </a:lnTo>
                      <a:lnTo>
                        <a:pt x="91" y="31"/>
                      </a:lnTo>
                      <a:lnTo>
                        <a:pt x="92" y="32"/>
                      </a:lnTo>
                      <a:lnTo>
                        <a:pt x="92" y="34"/>
                      </a:lnTo>
                      <a:lnTo>
                        <a:pt x="93" y="33"/>
                      </a:lnTo>
                      <a:lnTo>
                        <a:pt x="93" y="32"/>
                      </a:lnTo>
                      <a:lnTo>
                        <a:pt x="94" y="32"/>
                      </a:lnTo>
                      <a:lnTo>
                        <a:pt x="95" y="32"/>
                      </a:lnTo>
                      <a:lnTo>
                        <a:pt x="95" y="33"/>
                      </a:lnTo>
                      <a:lnTo>
                        <a:pt x="96" y="33"/>
                      </a:lnTo>
                      <a:lnTo>
                        <a:pt x="97" y="32"/>
                      </a:lnTo>
                      <a:lnTo>
                        <a:pt x="98" y="32"/>
                      </a:lnTo>
                      <a:lnTo>
                        <a:pt x="99" y="33"/>
                      </a:lnTo>
                      <a:lnTo>
                        <a:pt x="99" y="34"/>
                      </a:lnTo>
                      <a:lnTo>
                        <a:pt x="99" y="33"/>
                      </a:lnTo>
                      <a:lnTo>
                        <a:pt x="100" y="32"/>
                      </a:lnTo>
                      <a:lnTo>
                        <a:pt x="100" y="33"/>
                      </a:lnTo>
                      <a:lnTo>
                        <a:pt x="100" y="34"/>
                      </a:lnTo>
                      <a:lnTo>
                        <a:pt x="101" y="35"/>
                      </a:lnTo>
                      <a:lnTo>
                        <a:pt x="101" y="37"/>
                      </a:lnTo>
                      <a:lnTo>
                        <a:pt x="101" y="36"/>
                      </a:lnTo>
                      <a:lnTo>
                        <a:pt x="101" y="35"/>
                      </a:lnTo>
                      <a:lnTo>
                        <a:pt x="102" y="35"/>
                      </a:lnTo>
                      <a:lnTo>
                        <a:pt x="102" y="34"/>
                      </a:lnTo>
                      <a:lnTo>
                        <a:pt x="102" y="33"/>
                      </a:lnTo>
                      <a:lnTo>
                        <a:pt x="103" y="32"/>
                      </a:lnTo>
                      <a:lnTo>
                        <a:pt x="103" y="31"/>
                      </a:lnTo>
                      <a:lnTo>
                        <a:pt x="104" y="31"/>
                      </a:lnTo>
                      <a:lnTo>
                        <a:pt x="104" y="32"/>
                      </a:lnTo>
                      <a:lnTo>
                        <a:pt x="104" y="33"/>
                      </a:lnTo>
                      <a:lnTo>
                        <a:pt x="106" y="30"/>
                      </a:lnTo>
                      <a:lnTo>
                        <a:pt x="107" y="30"/>
                      </a:lnTo>
                      <a:lnTo>
                        <a:pt x="108" y="30"/>
                      </a:lnTo>
                      <a:lnTo>
                        <a:pt x="108" y="29"/>
                      </a:lnTo>
                      <a:lnTo>
                        <a:pt x="108" y="28"/>
                      </a:lnTo>
                      <a:lnTo>
                        <a:pt x="108" y="27"/>
                      </a:lnTo>
                      <a:lnTo>
                        <a:pt x="109" y="28"/>
                      </a:lnTo>
                      <a:lnTo>
                        <a:pt x="110" y="29"/>
                      </a:lnTo>
                      <a:lnTo>
                        <a:pt x="111" y="30"/>
                      </a:lnTo>
                      <a:lnTo>
                        <a:pt x="112" y="30"/>
                      </a:lnTo>
                      <a:lnTo>
                        <a:pt x="112" y="31"/>
                      </a:lnTo>
                      <a:lnTo>
                        <a:pt x="113" y="31"/>
                      </a:lnTo>
                      <a:lnTo>
                        <a:pt x="112" y="31"/>
                      </a:lnTo>
                      <a:lnTo>
                        <a:pt x="112" y="30"/>
                      </a:lnTo>
                      <a:lnTo>
                        <a:pt x="112" y="29"/>
                      </a:lnTo>
                      <a:lnTo>
                        <a:pt x="112" y="28"/>
                      </a:lnTo>
                      <a:lnTo>
                        <a:pt x="112" y="27"/>
                      </a:lnTo>
                      <a:lnTo>
                        <a:pt x="112" y="26"/>
                      </a:lnTo>
                      <a:lnTo>
                        <a:pt x="113" y="26"/>
                      </a:lnTo>
                      <a:lnTo>
                        <a:pt x="114" y="27"/>
                      </a:lnTo>
                      <a:lnTo>
                        <a:pt x="114" y="28"/>
                      </a:lnTo>
                      <a:lnTo>
                        <a:pt x="114" y="27"/>
                      </a:lnTo>
                      <a:lnTo>
                        <a:pt x="114" y="26"/>
                      </a:lnTo>
                      <a:lnTo>
                        <a:pt x="113" y="25"/>
                      </a:lnTo>
                      <a:lnTo>
                        <a:pt x="113" y="23"/>
                      </a:lnTo>
                      <a:lnTo>
                        <a:pt x="114" y="24"/>
                      </a:lnTo>
                      <a:lnTo>
                        <a:pt x="114" y="25"/>
                      </a:lnTo>
                      <a:lnTo>
                        <a:pt x="115" y="25"/>
                      </a:lnTo>
                      <a:lnTo>
                        <a:pt x="115" y="26"/>
                      </a:lnTo>
                      <a:lnTo>
                        <a:pt x="115" y="25"/>
                      </a:lnTo>
                      <a:lnTo>
                        <a:pt x="115" y="24"/>
                      </a:lnTo>
                      <a:lnTo>
                        <a:pt x="115" y="23"/>
                      </a:lnTo>
                      <a:lnTo>
                        <a:pt x="116" y="23"/>
                      </a:lnTo>
                      <a:lnTo>
                        <a:pt x="116" y="22"/>
                      </a:lnTo>
                      <a:lnTo>
                        <a:pt x="115" y="21"/>
                      </a:lnTo>
                      <a:lnTo>
                        <a:pt x="114" y="20"/>
                      </a:lnTo>
                      <a:lnTo>
                        <a:pt x="117" y="16"/>
                      </a:lnTo>
                      <a:lnTo>
                        <a:pt x="114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1" name="Freeform 1057"/>
                <p:cNvSpPr>
                  <a:spLocks/>
                </p:cNvSpPr>
                <p:nvPr/>
              </p:nvSpPr>
              <p:spPr bwMode="auto">
                <a:xfrm>
                  <a:off x="1369" y="2415"/>
                  <a:ext cx="10" cy="15"/>
                </a:xfrm>
                <a:custGeom>
                  <a:avLst/>
                  <a:gdLst/>
                  <a:ahLst/>
                  <a:cxnLst>
                    <a:cxn ang="0">
                      <a:pos x="5" y="12"/>
                    </a:cxn>
                    <a:cxn ang="0">
                      <a:pos x="6" y="11"/>
                    </a:cxn>
                    <a:cxn ang="0">
                      <a:pos x="6" y="13"/>
                    </a:cxn>
                    <a:cxn ang="0">
                      <a:pos x="3" y="14"/>
                    </a:cxn>
                    <a:cxn ang="0">
                      <a:pos x="2" y="13"/>
                    </a:cxn>
                    <a:cxn ang="0">
                      <a:pos x="3" y="12"/>
                    </a:cxn>
                    <a:cxn ang="0">
                      <a:pos x="4" y="13"/>
                    </a:cxn>
                    <a:cxn ang="0">
                      <a:pos x="3" y="14"/>
                    </a:cxn>
                    <a:cxn ang="0">
                      <a:pos x="8" y="8"/>
                    </a:cxn>
                    <a:cxn ang="0">
                      <a:pos x="9" y="6"/>
                    </a:cxn>
                    <a:cxn ang="0">
                      <a:pos x="8" y="9"/>
                    </a:cxn>
                    <a:cxn ang="0">
                      <a:pos x="4" y="8"/>
                    </a:cxn>
                    <a:cxn ang="0">
                      <a:pos x="4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10"/>
                    </a:cxn>
                    <a:cxn ang="0">
                      <a:pos x="0" y="8"/>
                    </a:cxn>
                    <a:cxn ang="0">
                      <a:pos x="2" y="8"/>
                    </a:cxn>
                    <a:cxn ang="0">
                      <a:pos x="2" y="10"/>
                    </a:cxn>
                    <a:cxn ang="0">
                      <a:pos x="6" y="2"/>
                    </a:cxn>
                    <a:cxn ang="0">
                      <a:pos x="5" y="1"/>
                    </a:cxn>
                    <a:cxn ang="0">
                      <a:pos x="6" y="0"/>
                    </a:cxn>
                    <a:cxn ang="0">
                      <a:pos x="7" y="1"/>
                    </a:cxn>
                    <a:cxn ang="0">
                      <a:pos x="6" y="2"/>
                    </a:cxn>
                    <a:cxn ang="0">
                      <a:pos x="2" y="3"/>
                    </a:cxn>
                    <a:cxn ang="0">
                      <a:pos x="2" y="1"/>
                    </a:cxn>
                    <a:cxn ang="0">
                      <a:pos x="3" y="2"/>
                    </a:cxn>
                    <a:cxn ang="0">
                      <a:pos x="3" y="3"/>
                    </a:cxn>
                    <a:cxn ang="0">
                      <a:pos x="2" y="4"/>
                    </a:cxn>
                    <a:cxn ang="0">
                      <a:pos x="8" y="2"/>
                    </a:cxn>
                    <a:cxn ang="0">
                      <a:pos x="9" y="1"/>
                    </a:cxn>
                    <a:cxn ang="0">
                      <a:pos x="9" y="3"/>
                    </a:cxn>
                    <a:cxn ang="0">
                      <a:pos x="5" y="13"/>
                    </a:cxn>
                  </a:cxnLst>
                  <a:rect l="0" t="0" r="r" b="b"/>
                  <a:pathLst>
                    <a:path w="10" h="15">
                      <a:moveTo>
                        <a:pt x="5" y="13"/>
                      </a:moveTo>
                      <a:lnTo>
                        <a:pt x="5" y="12"/>
                      </a:lnTo>
                      <a:lnTo>
                        <a:pt x="5" y="11"/>
                      </a:lnTo>
                      <a:lnTo>
                        <a:pt x="6" y="11"/>
                      </a:lnTo>
                      <a:lnTo>
                        <a:pt x="6" y="12"/>
                      </a:lnTo>
                      <a:lnTo>
                        <a:pt x="6" y="13"/>
                      </a:lnTo>
                      <a:lnTo>
                        <a:pt x="5" y="13"/>
                      </a:lnTo>
                      <a:lnTo>
                        <a:pt x="3" y="14"/>
                      </a:lnTo>
                      <a:lnTo>
                        <a:pt x="2" y="14"/>
                      </a:lnTo>
                      <a:lnTo>
                        <a:pt x="2" y="13"/>
                      </a:lnTo>
                      <a:lnTo>
                        <a:pt x="2" y="12"/>
                      </a:lnTo>
                      <a:lnTo>
                        <a:pt x="3" y="12"/>
                      </a:lnTo>
                      <a:lnTo>
                        <a:pt x="3" y="13"/>
                      </a:lnTo>
                      <a:lnTo>
                        <a:pt x="4" y="13"/>
                      </a:lnTo>
                      <a:lnTo>
                        <a:pt x="3" y="13"/>
                      </a:lnTo>
                      <a:lnTo>
                        <a:pt x="3" y="14"/>
                      </a:lnTo>
                      <a:lnTo>
                        <a:pt x="8" y="9"/>
                      </a:lnTo>
                      <a:lnTo>
                        <a:pt x="8" y="8"/>
                      </a:lnTo>
                      <a:lnTo>
                        <a:pt x="8" y="6"/>
                      </a:lnTo>
                      <a:lnTo>
                        <a:pt x="9" y="6"/>
                      </a:lnTo>
                      <a:lnTo>
                        <a:pt x="9" y="8"/>
                      </a:lnTo>
                      <a:lnTo>
                        <a:pt x="8" y="9"/>
                      </a:lnTo>
                      <a:lnTo>
                        <a:pt x="5" y="8"/>
                      </a:lnTo>
                      <a:lnTo>
                        <a:pt x="4" y="8"/>
                      </a:lnTo>
                      <a:lnTo>
                        <a:pt x="4" y="7"/>
                      </a:lnTo>
                      <a:lnTo>
                        <a:pt x="4" y="6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6" y="7"/>
                      </a:lnTo>
                      <a:lnTo>
                        <a:pt x="6" y="8"/>
                      </a:lnTo>
                      <a:lnTo>
                        <a:pt x="5" y="8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8"/>
                      </a:lnTo>
                      <a:lnTo>
                        <a:pt x="1" y="8"/>
                      </a:lnTo>
                      <a:lnTo>
                        <a:pt x="2" y="8"/>
                      </a:lnTo>
                      <a:lnTo>
                        <a:pt x="2" y="9"/>
                      </a:lnTo>
                      <a:lnTo>
                        <a:pt x="2" y="10"/>
                      </a:lnTo>
                      <a:lnTo>
                        <a:pt x="1" y="10"/>
                      </a:lnTo>
                      <a:lnTo>
                        <a:pt x="6" y="2"/>
                      </a:lnTo>
                      <a:lnTo>
                        <a:pt x="5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6" y="0"/>
                      </a:lnTo>
                      <a:lnTo>
                        <a:pt x="7" y="0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6" y="2"/>
                      </a:ln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2" y="2"/>
                      </a:lnTo>
                      <a:lnTo>
                        <a:pt x="2" y="1"/>
                      </a:lnTo>
                      <a:lnTo>
                        <a:pt x="3" y="1"/>
                      </a:lnTo>
                      <a:lnTo>
                        <a:pt x="3" y="2"/>
                      </a:lnTo>
                      <a:lnTo>
                        <a:pt x="4" y="3"/>
                      </a:lnTo>
                      <a:lnTo>
                        <a:pt x="3" y="3"/>
                      </a:lnTo>
                      <a:lnTo>
                        <a:pt x="3" y="4"/>
                      </a:lnTo>
                      <a:lnTo>
                        <a:pt x="2" y="4"/>
                      </a:lnTo>
                      <a:lnTo>
                        <a:pt x="8" y="3"/>
                      </a:lnTo>
                      <a:lnTo>
                        <a:pt x="8" y="2"/>
                      </a:lnTo>
                      <a:lnTo>
                        <a:pt x="8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9" y="3"/>
                      </a:lnTo>
                      <a:lnTo>
                        <a:pt x="8" y="3"/>
                      </a:lnTo>
                      <a:lnTo>
                        <a:pt x="5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4" name="Freeform 1058"/>
                <p:cNvSpPr>
                  <a:spLocks/>
                </p:cNvSpPr>
                <p:nvPr/>
              </p:nvSpPr>
              <p:spPr bwMode="auto">
                <a:xfrm>
                  <a:off x="1230" y="2320"/>
                  <a:ext cx="71" cy="98"/>
                </a:xfrm>
                <a:custGeom>
                  <a:avLst/>
                  <a:gdLst/>
                  <a:ahLst/>
                  <a:cxnLst>
                    <a:cxn ang="0">
                      <a:pos x="59" y="25"/>
                    </a:cxn>
                    <a:cxn ang="0">
                      <a:pos x="51" y="16"/>
                    </a:cxn>
                    <a:cxn ang="0">
                      <a:pos x="41" y="5"/>
                    </a:cxn>
                    <a:cxn ang="0">
                      <a:pos x="31" y="0"/>
                    </a:cxn>
                    <a:cxn ang="0">
                      <a:pos x="20" y="4"/>
                    </a:cxn>
                    <a:cxn ang="0">
                      <a:pos x="12" y="9"/>
                    </a:cxn>
                    <a:cxn ang="0">
                      <a:pos x="7" y="18"/>
                    </a:cxn>
                    <a:cxn ang="0">
                      <a:pos x="3" y="30"/>
                    </a:cxn>
                    <a:cxn ang="0">
                      <a:pos x="1" y="40"/>
                    </a:cxn>
                    <a:cxn ang="0">
                      <a:pos x="0" y="46"/>
                    </a:cxn>
                    <a:cxn ang="0">
                      <a:pos x="1" y="54"/>
                    </a:cxn>
                    <a:cxn ang="0">
                      <a:pos x="3" y="60"/>
                    </a:cxn>
                    <a:cxn ang="0">
                      <a:pos x="5" y="67"/>
                    </a:cxn>
                    <a:cxn ang="0">
                      <a:pos x="9" y="73"/>
                    </a:cxn>
                    <a:cxn ang="0">
                      <a:pos x="15" y="80"/>
                    </a:cxn>
                    <a:cxn ang="0">
                      <a:pos x="19" y="85"/>
                    </a:cxn>
                    <a:cxn ang="0">
                      <a:pos x="25" y="91"/>
                    </a:cxn>
                    <a:cxn ang="0">
                      <a:pos x="31" y="97"/>
                    </a:cxn>
                    <a:cxn ang="0">
                      <a:pos x="31" y="90"/>
                    </a:cxn>
                    <a:cxn ang="0">
                      <a:pos x="29" y="82"/>
                    </a:cxn>
                    <a:cxn ang="0">
                      <a:pos x="31" y="78"/>
                    </a:cxn>
                    <a:cxn ang="0">
                      <a:pos x="31" y="74"/>
                    </a:cxn>
                    <a:cxn ang="0">
                      <a:pos x="32" y="71"/>
                    </a:cxn>
                    <a:cxn ang="0">
                      <a:pos x="33" y="67"/>
                    </a:cxn>
                    <a:cxn ang="0">
                      <a:pos x="29" y="64"/>
                    </a:cxn>
                    <a:cxn ang="0">
                      <a:pos x="28" y="60"/>
                    </a:cxn>
                    <a:cxn ang="0">
                      <a:pos x="33" y="60"/>
                    </a:cxn>
                    <a:cxn ang="0">
                      <a:pos x="39" y="63"/>
                    </a:cxn>
                    <a:cxn ang="0">
                      <a:pos x="36" y="58"/>
                    </a:cxn>
                    <a:cxn ang="0">
                      <a:pos x="35" y="51"/>
                    </a:cxn>
                    <a:cxn ang="0">
                      <a:pos x="37" y="46"/>
                    </a:cxn>
                    <a:cxn ang="0">
                      <a:pos x="42" y="51"/>
                    </a:cxn>
                    <a:cxn ang="0">
                      <a:pos x="44" y="57"/>
                    </a:cxn>
                    <a:cxn ang="0">
                      <a:pos x="46" y="64"/>
                    </a:cxn>
                    <a:cxn ang="0">
                      <a:pos x="48" y="69"/>
                    </a:cxn>
                    <a:cxn ang="0">
                      <a:pos x="47" y="61"/>
                    </a:cxn>
                    <a:cxn ang="0">
                      <a:pos x="46" y="53"/>
                    </a:cxn>
                    <a:cxn ang="0">
                      <a:pos x="44" y="47"/>
                    </a:cxn>
                    <a:cxn ang="0">
                      <a:pos x="45" y="42"/>
                    </a:cxn>
                    <a:cxn ang="0">
                      <a:pos x="49" y="44"/>
                    </a:cxn>
                    <a:cxn ang="0">
                      <a:pos x="48" y="40"/>
                    </a:cxn>
                    <a:cxn ang="0">
                      <a:pos x="52" y="40"/>
                    </a:cxn>
                    <a:cxn ang="0">
                      <a:pos x="53" y="40"/>
                    </a:cxn>
                    <a:cxn ang="0">
                      <a:pos x="56" y="38"/>
                    </a:cxn>
                    <a:cxn ang="0">
                      <a:pos x="65" y="39"/>
                    </a:cxn>
                    <a:cxn ang="0">
                      <a:pos x="67" y="37"/>
                    </a:cxn>
                    <a:cxn ang="0">
                      <a:pos x="64" y="34"/>
                    </a:cxn>
                    <a:cxn ang="0">
                      <a:pos x="65" y="30"/>
                    </a:cxn>
                  </a:cxnLst>
                  <a:rect l="0" t="0" r="r" b="b"/>
                  <a:pathLst>
                    <a:path w="71" h="98">
                      <a:moveTo>
                        <a:pt x="66" y="28"/>
                      </a:moveTo>
                      <a:lnTo>
                        <a:pt x="64" y="28"/>
                      </a:lnTo>
                      <a:lnTo>
                        <a:pt x="62" y="27"/>
                      </a:lnTo>
                      <a:lnTo>
                        <a:pt x="59" y="25"/>
                      </a:lnTo>
                      <a:lnTo>
                        <a:pt x="57" y="24"/>
                      </a:lnTo>
                      <a:lnTo>
                        <a:pt x="55" y="21"/>
                      </a:lnTo>
                      <a:lnTo>
                        <a:pt x="53" y="19"/>
                      </a:lnTo>
                      <a:lnTo>
                        <a:pt x="51" y="16"/>
                      </a:lnTo>
                      <a:lnTo>
                        <a:pt x="49" y="13"/>
                      </a:lnTo>
                      <a:lnTo>
                        <a:pt x="46" y="10"/>
                      </a:lnTo>
                      <a:lnTo>
                        <a:pt x="44" y="8"/>
                      </a:lnTo>
                      <a:lnTo>
                        <a:pt x="41" y="5"/>
                      </a:lnTo>
                      <a:lnTo>
                        <a:pt x="40" y="3"/>
                      </a:lnTo>
                      <a:lnTo>
                        <a:pt x="37" y="2"/>
                      </a:lnTo>
                      <a:lnTo>
                        <a:pt x="34" y="1"/>
                      </a:lnTo>
                      <a:lnTo>
                        <a:pt x="31" y="0"/>
                      </a:lnTo>
                      <a:lnTo>
                        <a:pt x="29" y="1"/>
                      </a:lnTo>
                      <a:lnTo>
                        <a:pt x="25" y="2"/>
                      </a:lnTo>
                      <a:lnTo>
                        <a:pt x="22" y="3"/>
                      </a:lnTo>
                      <a:lnTo>
                        <a:pt x="20" y="4"/>
                      </a:lnTo>
                      <a:lnTo>
                        <a:pt x="18" y="5"/>
                      </a:lnTo>
                      <a:lnTo>
                        <a:pt x="16" y="6"/>
                      </a:lnTo>
                      <a:lnTo>
                        <a:pt x="14" y="8"/>
                      </a:lnTo>
                      <a:lnTo>
                        <a:pt x="12" y="9"/>
                      </a:lnTo>
                      <a:lnTo>
                        <a:pt x="11" y="11"/>
                      </a:lnTo>
                      <a:lnTo>
                        <a:pt x="9" y="13"/>
                      </a:lnTo>
                      <a:lnTo>
                        <a:pt x="8" y="15"/>
                      </a:lnTo>
                      <a:lnTo>
                        <a:pt x="7" y="18"/>
                      </a:lnTo>
                      <a:lnTo>
                        <a:pt x="6" y="21"/>
                      </a:lnTo>
                      <a:lnTo>
                        <a:pt x="6" y="24"/>
                      </a:lnTo>
                      <a:lnTo>
                        <a:pt x="5" y="26"/>
                      </a:lnTo>
                      <a:lnTo>
                        <a:pt x="3" y="30"/>
                      </a:lnTo>
                      <a:lnTo>
                        <a:pt x="2" y="34"/>
                      </a:lnTo>
                      <a:lnTo>
                        <a:pt x="2" y="36"/>
                      </a:lnTo>
                      <a:lnTo>
                        <a:pt x="1" y="38"/>
                      </a:lnTo>
                      <a:lnTo>
                        <a:pt x="1" y="40"/>
                      </a:lnTo>
                      <a:lnTo>
                        <a:pt x="1" y="41"/>
                      </a:lnTo>
                      <a:lnTo>
                        <a:pt x="1" y="43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0" y="48"/>
                      </a:lnTo>
                      <a:lnTo>
                        <a:pt x="1" y="50"/>
                      </a:lnTo>
                      <a:lnTo>
                        <a:pt x="1" y="52"/>
                      </a:lnTo>
                      <a:lnTo>
                        <a:pt x="1" y="54"/>
                      </a:lnTo>
                      <a:lnTo>
                        <a:pt x="1" y="56"/>
                      </a:lnTo>
                      <a:lnTo>
                        <a:pt x="2" y="57"/>
                      </a:lnTo>
                      <a:lnTo>
                        <a:pt x="2" y="58"/>
                      </a:lnTo>
                      <a:lnTo>
                        <a:pt x="3" y="60"/>
                      </a:lnTo>
                      <a:lnTo>
                        <a:pt x="3" y="62"/>
                      </a:lnTo>
                      <a:lnTo>
                        <a:pt x="4" y="64"/>
                      </a:lnTo>
                      <a:lnTo>
                        <a:pt x="4" y="65"/>
                      </a:lnTo>
                      <a:lnTo>
                        <a:pt x="5" y="67"/>
                      </a:lnTo>
                      <a:lnTo>
                        <a:pt x="6" y="69"/>
                      </a:lnTo>
                      <a:lnTo>
                        <a:pt x="7" y="70"/>
                      </a:lnTo>
                      <a:lnTo>
                        <a:pt x="8" y="72"/>
                      </a:lnTo>
                      <a:lnTo>
                        <a:pt x="9" y="73"/>
                      </a:lnTo>
                      <a:lnTo>
                        <a:pt x="11" y="75"/>
                      </a:lnTo>
                      <a:lnTo>
                        <a:pt x="12" y="76"/>
                      </a:lnTo>
                      <a:lnTo>
                        <a:pt x="14" y="78"/>
                      </a:lnTo>
                      <a:lnTo>
                        <a:pt x="15" y="80"/>
                      </a:lnTo>
                      <a:lnTo>
                        <a:pt x="17" y="81"/>
                      </a:lnTo>
                      <a:lnTo>
                        <a:pt x="18" y="83"/>
                      </a:lnTo>
                      <a:lnTo>
                        <a:pt x="18" y="84"/>
                      </a:lnTo>
                      <a:lnTo>
                        <a:pt x="19" y="85"/>
                      </a:lnTo>
                      <a:lnTo>
                        <a:pt x="20" y="86"/>
                      </a:lnTo>
                      <a:lnTo>
                        <a:pt x="21" y="88"/>
                      </a:lnTo>
                      <a:lnTo>
                        <a:pt x="23" y="89"/>
                      </a:lnTo>
                      <a:lnTo>
                        <a:pt x="25" y="91"/>
                      </a:lnTo>
                      <a:lnTo>
                        <a:pt x="27" y="93"/>
                      </a:lnTo>
                      <a:lnTo>
                        <a:pt x="29" y="95"/>
                      </a:lnTo>
                      <a:lnTo>
                        <a:pt x="29" y="96"/>
                      </a:lnTo>
                      <a:lnTo>
                        <a:pt x="31" y="97"/>
                      </a:lnTo>
                      <a:lnTo>
                        <a:pt x="33" y="97"/>
                      </a:lnTo>
                      <a:lnTo>
                        <a:pt x="33" y="95"/>
                      </a:lnTo>
                      <a:lnTo>
                        <a:pt x="32" y="93"/>
                      </a:lnTo>
                      <a:lnTo>
                        <a:pt x="31" y="90"/>
                      </a:lnTo>
                      <a:lnTo>
                        <a:pt x="31" y="89"/>
                      </a:lnTo>
                      <a:lnTo>
                        <a:pt x="30" y="87"/>
                      </a:lnTo>
                      <a:lnTo>
                        <a:pt x="29" y="85"/>
                      </a:lnTo>
                      <a:lnTo>
                        <a:pt x="29" y="82"/>
                      </a:lnTo>
                      <a:lnTo>
                        <a:pt x="29" y="80"/>
                      </a:lnTo>
                      <a:lnTo>
                        <a:pt x="29" y="79"/>
                      </a:lnTo>
                      <a:lnTo>
                        <a:pt x="30" y="78"/>
                      </a:lnTo>
                      <a:lnTo>
                        <a:pt x="31" y="78"/>
                      </a:lnTo>
                      <a:lnTo>
                        <a:pt x="32" y="77"/>
                      </a:lnTo>
                      <a:lnTo>
                        <a:pt x="32" y="76"/>
                      </a:lnTo>
                      <a:lnTo>
                        <a:pt x="32" y="75"/>
                      </a:lnTo>
                      <a:lnTo>
                        <a:pt x="31" y="74"/>
                      </a:lnTo>
                      <a:lnTo>
                        <a:pt x="31" y="73"/>
                      </a:lnTo>
                      <a:lnTo>
                        <a:pt x="32" y="73"/>
                      </a:lnTo>
                      <a:lnTo>
                        <a:pt x="32" y="72"/>
                      </a:lnTo>
                      <a:lnTo>
                        <a:pt x="32" y="71"/>
                      </a:lnTo>
                      <a:lnTo>
                        <a:pt x="33" y="70"/>
                      </a:lnTo>
                      <a:lnTo>
                        <a:pt x="33" y="69"/>
                      </a:lnTo>
                      <a:lnTo>
                        <a:pt x="33" y="68"/>
                      </a:lnTo>
                      <a:lnTo>
                        <a:pt x="33" y="67"/>
                      </a:lnTo>
                      <a:lnTo>
                        <a:pt x="32" y="66"/>
                      </a:lnTo>
                      <a:lnTo>
                        <a:pt x="31" y="65"/>
                      </a:lnTo>
                      <a:lnTo>
                        <a:pt x="29" y="65"/>
                      </a:lnTo>
                      <a:lnTo>
                        <a:pt x="29" y="64"/>
                      </a:lnTo>
                      <a:lnTo>
                        <a:pt x="29" y="63"/>
                      </a:lnTo>
                      <a:lnTo>
                        <a:pt x="29" y="62"/>
                      </a:lnTo>
                      <a:lnTo>
                        <a:pt x="28" y="61"/>
                      </a:lnTo>
                      <a:lnTo>
                        <a:pt x="28" y="60"/>
                      </a:lnTo>
                      <a:lnTo>
                        <a:pt x="29" y="59"/>
                      </a:lnTo>
                      <a:lnTo>
                        <a:pt x="30" y="59"/>
                      </a:lnTo>
                      <a:lnTo>
                        <a:pt x="31" y="60"/>
                      </a:lnTo>
                      <a:lnTo>
                        <a:pt x="33" y="60"/>
                      </a:lnTo>
                      <a:lnTo>
                        <a:pt x="34" y="61"/>
                      </a:lnTo>
                      <a:lnTo>
                        <a:pt x="36" y="62"/>
                      </a:lnTo>
                      <a:lnTo>
                        <a:pt x="37" y="62"/>
                      </a:lnTo>
                      <a:lnTo>
                        <a:pt x="39" y="63"/>
                      </a:lnTo>
                      <a:lnTo>
                        <a:pt x="38" y="62"/>
                      </a:lnTo>
                      <a:lnTo>
                        <a:pt x="37" y="61"/>
                      </a:lnTo>
                      <a:lnTo>
                        <a:pt x="36" y="60"/>
                      </a:lnTo>
                      <a:lnTo>
                        <a:pt x="36" y="58"/>
                      </a:lnTo>
                      <a:lnTo>
                        <a:pt x="36" y="57"/>
                      </a:lnTo>
                      <a:lnTo>
                        <a:pt x="35" y="55"/>
                      </a:lnTo>
                      <a:lnTo>
                        <a:pt x="35" y="53"/>
                      </a:lnTo>
                      <a:lnTo>
                        <a:pt x="35" y="51"/>
                      </a:lnTo>
                      <a:lnTo>
                        <a:pt x="35" y="49"/>
                      </a:lnTo>
                      <a:lnTo>
                        <a:pt x="35" y="47"/>
                      </a:lnTo>
                      <a:lnTo>
                        <a:pt x="35" y="45"/>
                      </a:lnTo>
                      <a:lnTo>
                        <a:pt x="37" y="46"/>
                      </a:lnTo>
                      <a:lnTo>
                        <a:pt x="39" y="48"/>
                      </a:lnTo>
                      <a:lnTo>
                        <a:pt x="40" y="49"/>
                      </a:lnTo>
                      <a:lnTo>
                        <a:pt x="41" y="50"/>
                      </a:lnTo>
                      <a:lnTo>
                        <a:pt x="42" y="51"/>
                      </a:lnTo>
                      <a:lnTo>
                        <a:pt x="43" y="53"/>
                      </a:lnTo>
                      <a:lnTo>
                        <a:pt x="43" y="55"/>
                      </a:lnTo>
                      <a:lnTo>
                        <a:pt x="44" y="56"/>
                      </a:lnTo>
                      <a:lnTo>
                        <a:pt x="44" y="57"/>
                      </a:lnTo>
                      <a:lnTo>
                        <a:pt x="45" y="59"/>
                      </a:lnTo>
                      <a:lnTo>
                        <a:pt x="45" y="60"/>
                      </a:lnTo>
                      <a:lnTo>
                        <a:pt x="46" y="62"/>
                      </a:lnTo>
                      <a:lnTo>
                        <a:pt x="46" y="64"/>
                      </a:lnTo>
                      <a:lnTo>
                        <a:pt x="46" y="66"/>
                      </a:lnTo>
                      <a:lnTo>
                        <a:pt x="47" y="69"/>
                      </a:lnTo>
                      <a:lnTo>
                        <a:pt x="48" y="71"/>
                      </a:lnTo>
                      <a:lnTo>
                        <a:pt x="48" y="69"/>
                      </a:lnTo>
                      <a:lnTo>
                        <a:pt x="48" y="67"/>
                      </a:lnTo>
                      <a:lnTo>
                        <a:pt x="48" y="65"/>
                      </a:lnTo>
                      <a:lnTo>
                        <a:pt x="48" y="63"/>
                      </a:lnTo>
                      <a:lnTo>
                        <a:pt x="47" y="61"/>
                      </a:lnTo>
                      <a:lnTo>
                        <a:pt x="47" y="59"/>
                      </a:lnTo>
                      <a:lnTo>
                        <a:pt x="47" y="57"/>
                      </a:lnTo>
                      <a:lnTo>
                        <a:pt x="47" y="55"/>
                      </a:lnTo>
                      <a:lnTo>
                        <a:pt x="46" y="53"/>
                      </a:lnTo>
                      <a:lnTo>
                        <a:pt x="46" y="52"/>
                      </a:lnTo>
                      <a:lnTo>
                        <a:pt x="45" y="50"/>
                      </a:lnTo>
                      <a:lnTo>
                        <a:pt x="45" y="48"/>
                      </a:lnTo>
                      <a:lnTo>
                        <a:pt x="44" y="47"/>
                      </a:lnTo>
                      <a:lnTo>
                        <a:pt x="44" y="45"/>
                      </a:lnTo>
                      <a:lnTo>
                        <a:pt x="43" y="43"/>
                      </a:lnTo>
                      <a:lnTo>
                        <a:pt x="44" y="42"/>
                      </a:lnTo>
                      <a:lnTo>
                        <a:pt x="45" y="42"/>
                      </a:lnTo>
                      <a:lnTo>
                        <a:pt x="46" y="42"/>
                      </a:lnTo>
                      <a:lnTo>
                        <a:pt x="47" y="42"/>
                      </a:lnTo>
                      <a:lnTo>
                        <a:pt x="48" y="43"/>
                      </a:lnTo>
                      <a:lnTo>
                        <a:pt x="49" y="44"/>
                      </a:lnTo>
                      <a:lnTo>
                        <a:pt x="49" y="43"/>
                      </a:lnTo>
                      <a:lnTo>
                        <a:pt x="49" y="42"/>
                      </a:lnTo>
                      <a:lnTo>
                        <a:pt x="48" y="41"/>
                      </a:lnTo>
                      <a:lnTo>
                        <a:pt x="48" y="40"/>
                      </a:lnTo>
                      <a:lnTo>
                        <a:pt x="49" y="40"/>
                      </a:lnTo>
                      <a:lnTo>
                        <a:pt x="50" y="40"/>
                      </a:lnTo>
                      <a:lnTo>
                        <a:pt x="51" y="40"/>
                      </a:lnTo>
                      <a:lnTo>
                        <a:pt x="52" y="40"/>
                      </a:lnTo>
                      <a:lnTo>
                        <a:pt x="53" y="40"/>
                      </a:lnTo>
                      <a:lnTo>
                        <a:pt x="53" y="41"/>
                      </a:lnTo>
                      <a:lnTo>
                        <a:pt x="54" y="40"/>
                      </a:lnTo>
                      <a:lnTo>
                        <a:pt x="53" y="40"/>
                      </a:lnTo>
                      <a:lnTo>
                        <a:pt x="53" y="38"/>
                      </a:lnTo>
                      <a:lnTo>
                        <a:pt x="52" y="37"/>
                      </a:lnTo>
                      <a:lnTo>
                        <a:pt x="54" y="38"/>
                      </a:lnTo>
                      <a:lnTo>
                        <a:pt x="56" y="38"/>
                      </a:lnTo>
                      <a:lnTo>
                        <a:pt x="59" y="38"/>
                      </a:lnTo>
                      <a:lnTo>
                        <a:pt x="61" y="38"/>
                      </a:lnTo>
                      <a:lnTo>
                        <a:pt x="64" y="39"/>
                      </a:lnTo>
                      <a:lnTo>
                        <a:pt x="65" y="39"/>
                      </a:lnTo>
                      <a:lnTo>
                        <a:pt x="68" y="38"/>
                      </a:lnTo>
                      <a:lnTo>
                        <a:pt x="70" y="38"/>
                      </a:lnTo>
                      <a:lnTo>
                        <a:pt x="68" y="38"/>
                      </a:lnTo>
                      <a:lnTo>
                        <a:pt x="67" y="37"/>
                      </a:lnTo>
                      <a:lnTo>
                        <a:pt x="66" y="37"/>
                      </a:lnTo>
                      <a:lnTo>
                        <a:pt x="65" y="36"/>
                      </a:lnTo>
                      <a:lnTo>
                        <a:pt x="64" y="35"/>
                      </a:lnTo>
                      <a:lnTo>
                        <a:pt x="64" y="34"/>
                      </a:lnTo>
                      <a:lnTo>
                        <a:pt x="64" y="32"/>
                      </a:lnTo>
                      <a:lnTo>
                        <a:pt x="64" y="31"/>
                      </a:lnTo>
                      <a:lnTo>
                        <a:pt x="64" y="30"/>
                      </a:lnTo>
                      <a:lnTo>
                        <a:pt x="65" y="30"/>
                      </a:lnTo>
                      <a:lnTo>
                        <a:pt x="65" y="29"/>
                      </a:lnTo>
                      <a:lnTo>
                        <a:pt x="66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5" name="Freeform 1059"/>
                <p:cNvSpPr>
                  <a:spLocks/>
                </p:cNvSpPr>
                <p:nvPr/>
              </p:nvSpPr>
              <p:spPr bwMode="auto">
                <a:xfrm>
                  <a:off x="1230" y="2320"/>
                  <a:ext cx="77" cy="104"/>
                </a:xfrm>
                <a:custGeom>
                  <a:avLst/>
                  <a:gdLst/>
                  <a:ahLst/>
                  <a:cxnLst>
                    <a:cxn ang="0">
                      <a:pos x="64" y="27"/>
                    </a:cxn>
                    <a:cxn ang="0">
                      <a:pos x="55" y="17"/>
                    </a:cxn>
                    <a:cxn ang="0">
                      <a:pos x="45" y="5"/>
                    </a:cxn>
                    <a:cxn ang="0">
                      <a:pos x="34" y="0"/>
                    </a:cxn>
                    <a:cxn ang="0">
                      <a:pos x="22" y="4"/>
                    </a:cxn>
                    <a:cxn ang="0">
                      <a:pos x="13" y="10"/>
                    </a:cxn>
                    <a:cxn ang="0">
                      <a:pos x="8" y="19"/>
                    </a:cxn>
                    <a:cxn ang="0">
                      <a:pos x="3" y="32"/>
                    </a:cxn>
                    <a:cxn ang="0">
                      <a:pos x="1" y="42"/>
                    </a:cxn>
                    <a:cxn ang="0">
                      <a:pos x="0" y="49"/>
                    </a:cxn>
                    <a:cxn ang="0">
                      <a:pos x="1" y="57"/>
                    </a:cxn>
                    <a:cxn ang="0">
                      <a:pos x="3" y="64"/>
                    </a:cxn>
                    <a:cxn ang="0">
                      <a:pos x="5" y="71"/>
                    </a:cxn>
                    <a:cxn ang="0">
                      <a:pos x="10" y="78"/>
                    </a:cxn>
                    <a:cxn ang="0">
                      <a:pos x="16" y="85"/>
                    </a:cxn>
                    <a:cxn ang="0">
                      <a:pos x="21" y="90"/>
                    </a:cxn>
                    <a:cxn ang="0">
                      <a:pos x="27" y="97"/>
                    </a:cxn>
                    <a:cxn ang="0">
                      <a:pos x="34" y="103"/>
                    </a:cxn>
                    <a:cxn ang="0">
                      <a:pos x="34" y="96"/>
                    </a:cxn>
                    <a:cxn ang="0">
                      <a:pos x="31" y="87"/>
                    </a:cxn>
                    <a:cxn ang="0">
                      <a:pos x="34" y="83"/>
                    </a:cxn>
                    <a:cxn ang="0">
                      <a:pos x="34" y="79"/>
                    </a:cxn>
                    <a:cxn ang="0">
                      <a:pos x="35" y="75"/>
                    </a:cxn>
                    <a:cxn ang="0">
                      <a:pos x="36" y="71"/>
                    </a:cxn>
                    <a:cxn ang="0">
                      <a:pos x="32" y="68"/>
                    </a:cxn>
                    <a:cxn ang="0">
                      <a:pos x="30" y="64"/>
                    </a:cxn>
                    <a:cxn ang="0">
                      <a:pos x="36" y="64"/>
                    </a:cxn>
                    <a:cxn ang="0">
                      <a:pos x="42" y="67"/>
                    </a:cxn>
                    <a:cxn ang="0">
                      <a:pos x="39" y="62"/>
                    </a:cxn>
                    <a:cxn ang="0">
                      <a:pos x="38" y="54"/>
                    </a:cxn>
                    <a:cxn ang="0">
                      <a:pos x="40" y="49"/>
                    </a:cxn>
                    <a:cxn ang="0">
                      <a:pos x="46" y="54"/>
                    </a:cxn>
                    <a:cxn ang="0">
                      <a:pos x="48" y="61"/>
                    </a:cxn>
                    <a:cxn ang="0">
                      <a:pos x="50" y="68"/>
                    </a:cxn>
                    <a:cxn ang="0">
                      <a:pos x="52" y="73"/>
                    </a:cxn>
                    <a:cxn ang="0">
                      <a:pos x="51" y="65"/>
                    </a:cxn>
                    <a:cxn ang="0">
                      <a:pos x="51" y="58"/>
                    </a:cxn>
                    <a:cxn ang="0">
                      <a:pos x="49" y="51"/>
                    </a:cxn>
                    <a:cxn ang="0">
                      <a:pos x="48" y="45"/>
                    </a:cxn>
                    <a:cxn ang="0">
                      <a:pos x="52" y="46"/>
                    </a:cxn>
                    <a:cxn ang="0">
                      <a:pos x="52" y="44"/>
                    </a:cxn>
                    <a:cxn ang="0">
                      <a:pos x="54" y="42"/>
                    </a:cxn>
                    <a:cxn ang="0">
                      <a:pos x="58" y="44"/>
                    </a:cxn>
                    <a:cxn ang="0">
                      <a:pos x="57" y="40"/>
                    </a:cxn>
                    <a:cxn ang="0">
                      <a:pos x="64" y="40"/>
                    </a:cxn>
                    <a:cxn ang="0">
                      <a:pos x="74" y="40"/>
                    </a:cxn>
                    <a:cxn ang="0">
                      <a:pos x="72" y="39"/>
                    </a:cxn>
                    <a:cxn ang="0">
                      <a:pos x="69" y="34"/>
                    </a:cxn>
                    <a:cxn ang="0">
                      <a:pos x="71" y="31"/>
                    </a:cxn>
                  </a:cxnLst>
                  <a:rect l="0" t="0" r="r" b="b"/>
                  <a:pathLst>
                    <a:path w="77" h="104">
                      <a:moveTo>
                        <a:pt x="72" y="30"/>
                      </a:moveTo>
                      <a:lnTo>
                        <a:pt x="69" y="30"/>
                      </a:lnTo>
                      <a:lnTo>
                        <a:pt x="67" y="29"/>
                      </a:lnTo>
                      <a:lnTo>
                        <a:pt x="64" y="27"/>
                      </a:lnTo>
                      <a:lnTo>
                        <a:pt x="62" y="25"/>
                      </a:lnTo>
                      <a:lnTo>
                        <a:pt x="60" y="22"/>
                      </a:lnTo>
                      <a:lnTo>
                        <a:pt x="57" y="20"/>
                      </a:lnTo>
                      <a:lnTo>
                        <a:pt x="55" y="17"/>
                      </a:lnTo>
                      <a:lnTo>
                        <a:pt x="53" y="14"/>
                      </a:lnTo>
                      <a:lnTo>
                        <a:pt x="50" y="11"/>
                      </a:lnTo>
                      <a:lnTo>
                        <a:pt x="48" y="8"/>
                      </a:lnTo>
                      <a:lnTo>
                        <a:pt x="45" y="5"/>
                      </a:lnTo>
                      <a:lnTo>
                        <a:pt x="43" y="3"/>
                      </a:lnTo>
                      <a:lnTo>
                        <a:pt x="40" y="2"/>
                      </a:lnTo>
                      <a:lnTo>
                        <a:pt x="37" y="1"/>
                      </a:lnTo>
                      <a:lnTo>
                        <a:pt x="34" y="0"/>
                      </a:lnTo>
                      <a:lnTo>
                        <a:pt x="31" y="1"/>
                      </a:lnTo>
                      <a:lnTo>
                        <a:pt x="27" y="2"/>
                      </a:lnTo>
                      <a:lnTo>
                        <a:pt x="24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7" y="6"/>
                      </a:lnTo>
                      <a:lnTo>
                        <a:pt x="15" y="8"/>
                      </a:lnTo>
                      <a:lnTo>
                        <a:pt x="13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9" y="16"/>
                      </a:lnTo>
                      <a:lnTo>
                        <a:pt x="8" y="19"/>
                      </a:lnTo>
                      <a:lnTo>
                        <a:pt x="7" y="22"/>
                      </a:lnTo>
                      <a:lnTo>
                        <a:pt x="6" y="25"/>
                      </a:lnTo>
                      <a:lnTo>
                        <a:pt x="5" y="28"/>
                      </a:lnTo>
                      <a:lnTo>
                        <a:pt x="3" y="32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1" y="40"/>
                      </a:lnTo>
                      <a:lnTo>
                        <a:pt x="1" y="42"/>
                      </a:lnTo>
                      <a:lnTo>
                        <a:pt x="1" y="44"/>
                      </a:lnTo>
                      <a:lnTo>
                        <a:pt x="1" y="46"/>
                      </a:lnTo>
                      <a:lnTo>
                        <a:pt x="0" y="48"/>
                      </a:lnTo>
                      <a:lnTo>
                        <a:pt x="0" y="49"/>
                      </a:lnTo>
                      <a:lnTo>
                        <a:pt x="0" y="51"/>
                      </a:lnTo>
                      <a:lnTo>
                        <a:pt x="1" y="53"/>
                      </a:lnTo>
                      <a:lnTo>
                        <a:pt x="1" y="55"/>
                      </a:lnTo>
                      <a:lnTo>
                        <a:pt x="1" y="57"/>
                      </a:lnTo>
                      <a:lnTo>
                        <a:pt x="1" y="59"/>
                      </a:lnTo>
                      <a:lnTo>
                        <a:pt x="2" y="60"/>
                      </a:lnTo>
                      <a:lnTo>
                        <a:pt x="2" y="62"/>
                      </a:lnTo>
                      <a:lnTo>
                        <a:pt x="3" y="64"/>
                      </a:lnTo>
                      <a:lnTo>
                        <a:pt x="3" y="66"/>
                      </a:lnTo>
                      <a:lnTo>
                        <a:pt x="4" y="68"/>
                      </a:lnTo>
                      <a:lnTo>
                        <a:pt x="4" y="69"/>
                      </a:lnTo>
                      <a:lnTo>
                        <a:pt x="5" y="71"/>
                      </a:lnTo>
                      <a:lnTo>
                        <a:pt x="6" y="73"/>
                      </a:lnTo>
                      <a:lnTo>
                        <a:pt x="8" y="74"/>
                      </a:lnTo>
                      <a:lnTo>
                        <a:pt x="9" y="76"/>
                      </a:lnTo>
                      <a:lnTo>
                        <a:pt x="10" y="78"/>
                      </a:lnTo>
                      <a:lnTo>
                        <a:pt x="12" y="80"/>
                      </a:lnTo>
                      <a:lnTo>
                        <a:pt x="13" y="81"/>
                      </a:lnTo>
                      <a:lnTo>
                        <a:pt x="15" y="83"/>
                      </a:lnTo>
                      <a:lnTo>
                        <a:pt x="16" y="85"/>
                      </a:lnTo>
                      <a:lnTo>
                        <a:pt x="18" y="86"/>
                      </a:lnTo>
                      <a:lnTo>
                        <a:pt x="19" y="88"/>
                      </a:lnTo>
                      <a:lnTo>
                        <a:pt x="20" y="89"/>
                      </a:lnTo>
                      <a:lnTo>
                        <a:pt x="21" y="90"/>
                      </a:lnTo>
                      <a:lnTo>
                        <a:pt x="22" y="91"/>
                      </a:lnTo>
                      <a:lnTo>
                        <a:pt x="23" y="93"/>
                      </a:lnTo>
                      <a:lnTo>
                        <a:pt x="25" y="95"/>
                      </a:lnTo>
                      <a:lnTo>
                        <a:pt x="27" y="97"/>
                      </a:lnTo>
                      <a:lnTo>
                        <a:pt x="29" y="99"/>
                      </a:lnTo>
                      <a:lnTo>
                        <a:pt x="31" y="101"/>
                      </a:lnTo>
                      <a:lnTo>
                        <a:pt x="32" y="102"/>
                      </a:lnTo>
                      <a:lnTo>
                        <a:pt x="34" y="103"/>
                      </a:lnTo>
                      <a:lnTo>
                        <a:pt x="36" y="103"/>
                      </a:lnTo>
                      <a:lnTo>
                        <a:pt x="36" y="101"/>
                      </a:lnTo>
                      <a:lnTo>
                        <a:pt x="35" y="99"/>
                      </a:lnTo>
                      <a:lnTo>
                        <a:pt x="34" y="96"/>
                      </a:lnTo>
                      <a:lnTo>
                        <a:pt x="34" y="94"/>
                      </a:lnTo>
                      <a:lnTo>
                        <a:pt x="33" y="92"/>
                      </a:lnTo>
                      <a:lnTo>
                        <a:pt x="32" y="90"/>
                      </a:lnTo>
                      <a:lnTo>
                        <a:pt x="31" y="87"/>
                      </a:lnTo>
                      <a:lnTo>
                        <a:pt x="31" y="85"/>
                      </a:lnTo>
                      <a:lnTo>
                        <a:pt x="32" y="84"/>
                      </a:lnTo>
                      <a:lnTo>
                        <a:pt x="33" y="83"/>
                      </a:lnTo>
                      <a:lnTo>
                        <a:pt x="34" y="83"/>
                      </a:lnTo>
                      <a:lnTo>
                        <a:pt x="35" y="82"/>
                      </a:lnTo>
                      <a:lnTo>
                        <a:pt x="35" y="81"/>
                      </a:lnTo>
                      <a:lnTo>
                        <a:pt x="35" y="80"/>
                      </a:lnTo>
                      <a:lnTo>
                        <a:pt x="34" y="79"/>
                      </a:lnTo>
                      <a:lnTo>
                        <a:pt x="34" y="78"/>
                      </a:lnTo>
                      <a:lnTo>
                        <a:pt x="35" y="77"/>
                      </a:lnTo>
                      <a:lnTo>
                        <a:pt x="35" y="76"/>
                      </a:lnTo>
                      <a:lnTo>
                        <a:pt x="35" y="75"/>
                      </a:lnTo>
                      <a:lnTo>
                        <a:pt x="36" y="74"/>
                      </a:lnTo>
                      <a:lnTo>
                        <a:pt x="36" y="73"/>
                      </a:lnTo>
                      <a:lnTo>
                        <a:pt x="36" y="72"/>
                      </a:lnTo>
                      <a:lnTo>
                        <a:pt x="36" y="71"/>
                      </a:lnTo>
                      <a:lnTo>
                        <a:pt x="35" y="70"/>
                      </a:lnTo>
                      <a:lnTo>
                        <a:pt x="34" y="69"/>
                      </a:lnTo>
                      <a:lnTo>
                        <a:pt x="32" y="69"/>
                      </a:lnTo>
                      <a:lnTo>
                        <a:pt x="32" y="68"/>
                      </a:lnTo>
                      <a:lnTo>
                        <a:pt x="31" y="67"/>
                      </a:lnTo>
                      <a:lnTo>
                        <a:pt x="31" y="66"/>
                      </a:lnTo>
                      <a:lnTo>
                        <a:pt x="30" y="65"/>
                      </a:lnTo>
                      <a:lnTo>
                        <a:pt x="30" y="64"/>
                      </a:lnTo>
                      <a:lnTo>
                        <a:pt x="31" y="63"/>
                      </a:lnTo>
                      <a:lnTo>
                        <a:pt x="33" y="63"/>
                      </a:lnTo>
                      <a:lnTo>
                        <a:pt x="34" y="64"/>
                      </a:lnTo>
                      <a:lnTo>
                        <a:pt x="36" y="64"/>
                      </a:lnTo>
                      <a:lnTo>
                        <a:pt x="37" y="65"/>
                      </a:lnTo>
                      <a:lnTo>
                        <a:pt x="39" y="66"/>
                      </a:lnTo>
                      <a:lnTo>
                        <a:pt x="40" y="66"/>
                      </a:lnTo>
                      <a:lnTo>
                        <a:pt x="42" y="67"/>
                      </a:lnTo>
                      <a:lnTo>
                        <a:pt x="41" y="66"/>
                      </a:lnTo>
                      <a:lnTo>
                        <a:pt x="40" y="65"/>
                      </a:lnTo>
                      <a:lnTo>
                        <a:pt x="39" y="64"/>
                      </a:lnTo>
                      <a:lnTo>
                        <a:pt x="39" y="62"/>
                      </a:lnTo>
                      <a:lnTo>
                        <a:pt x="39" y="60"/>
                      </a:lnTo>
                      <a:lnTo>
                        <a:pt x="38" y="58"/>
                      </a:lnTo>
                      <a:lnTo>
                        <a:pt x="38" y="56"/>
                      </a:lnTo>
                      <a:lnTo>
                        <a:pt x="38" y="54"/>
                      </a:lnTo>
                      <a:lnTo>
                        <a:pt x="38" y="52"/>
                      </a:lnTo>
                      <a:lnTo>
                        <a:pt x="38" y="50"/>
                      </a:lnTo>
                      <a:lnTo>
                        <a:pt x="38" y="48"/>
                      </a:lnTo>
                      <a:lnTo>
                        <a:pt x="40" y="49"/>
                      </a:lnTo>
                      <a:lnTo>
                        <a:pt x="42" y="51"/>
                      </a:lnTo>
                      <a:lnTo>
                        <a:pt x="43" y="52"/>
                      </a:lnTo>
                      <a:lnTo>
                        <a:pt x="45" y="53"/>
                      </a:lnTo>
                      <a:lnTo>
                        <a:pt x="46" y="54"/>
                      </a:lnTo>
                      <a:lnTo>
                        <a:pt x="47" y="56"/>
                      </a:lnTo>
                      <a:lnTo>
                        <a:pt x="47" y="58"/>
                      </a:lnTo>
                      <a:lnTo>
                        <a:pt x="48" y="59"/>
                      </a:lnTo>
                      <a:lnTo>
                        <a:pt x="48" y="61"/>
                      </a:lnTo>
                      <a:lnTo>
                        <a:pt x="49" y="63"/>
                      </a:lnTo>
                      <a:lnTo>
                        <a:pt x="49" y="64"/>
                      </a:lnTo>
                      <a:lnTo>
                        <a:pt x="50" y="66"/>
                      </a:lnTo>
                      <a:lnTo>
                        <a:pt x="50" y="68"/>
                      </a:lnTo>
                      <a:lnTo>
                        <a:pt x="50" y="70"/>
                      </a:lnTo>
                      <a:lnTo>
                        <a:pt x="51" y="73"/>
                      </a:lnTo>
                      <a:lnTo>
                        <a:pt x="52" y="75"/>
                      </a:lnTo>
                      <a:lnTo>
                        <a:pt x="52" y="73"/>
                      </a:lnTo>
                      <a:lnTo>
                        <a:pt x="52" y="71"/>
                      </a:lnTo>
                      <a:lnTo>
                        <a:pt x="52" y="69"/>
                      </a:lnTo>
                      <a:lnTo>
                        <a:pt x="52" y="67"/>
                      </a:lnTo>
                      <a:lnTo>
                        <a:pt x="51" y="65"/>
                      </a:lnTo>
                      <a:lnTo>
                        <a:pt x="51" y="63"/>
                      </a:lnTo>
                      <a:lnTo>
                        <a:pt x="51" y="61"/>
                      </a:lnTo>
                      <a:lnTo>
                        <a:pt x="51" y="60"/>
                      </a:lnTo>
                      <a:lnTo>
                        <a:pt x="51" y="58"/>
                      </a:lnTo>
                      <a:lnTo>
                        <a:pt x="50" y="56"/>
                      </a:lnTo>
                      <a:lnTo>
                        <a:pt x="50" y="55"/>
                      </a:lnTo>
                      <a:lnTo>
                        <a:pt x="49" y="53"/>
                      </a:lnTo>
                      <a:lnTo>
                        <a:pt x="49" y="51"/>
                      </a:lnTo>
                      <a:lnTo>
                        <a:pt x="48" y="50"/>
                      </a:lnTo>
                      <a:lnTo>
                        <a:pt x="48" y="48"/>
                      </a:lnTo>
                      <a:lnTo>
                        <a:pt x="47" y="46"/>
                      </a:lnTo>
                      <a:lnTo>
                        <a:pt x="48" y="45"/>
                      </a:lnTo>
                      <a:lnTo>
                        <a:pt x="49" y="45"/>
                      </a:lnTo>
                      <a:lnTo>
                        <a:pt x="50" y="45"/>
                      </a:lnTo>
                      <a:lnTo>
                        <a:pt x="51" y="45"/>
                      </a:lnTo>
                      <a:lnTo>
                        <a:pt x="52" y="46"/>
                      </a:lnTo>
                      <a:lnTo>
                        <a:pt x="53" y="47"/>
                      </a:lnTo>
                      <a:lnTo>
                        <a:pt x="53" y="46"/>
                      </a:lnTo>
                      <a:lnTo>
                        <a:pt x="53" y="45"/>
                      </a:lnTo>
                      <a:lnTo>
                        <a:pt x="52" y="44"/>
                      </a:lnTo>
                      <a:lnTo>
                        <a:pt x="52" y="43"/>
                      </a:lnTo>
                      <a:lnTo>
                        <a:pt x="52" y="42"/>
                      </a:lnTo>
                      <a:lnTo>
                        <a:pt x="53" y="42"/>
                      </a:lnTo>
                      <a:lnTo>
                        <a:pt x="54" y="42"/>
                      </a:lnTo>
                      <a:lnTo>
                        <a:pt x="55" y="43"/>
                      </a:lnTo>
                      <a:lnTo>
                        <a:pt x="56" y="43"/>
                      </a:lnTo>
                      <a:lnTo>
                        <a:pt x="57" y="43"/>
                      </a:lnTo>
                      <a:lnTo>
                        <a:pt x="58" y="44"/>
                      </a:lnTo>
                      <a:lnTo>
                        <a:pt x="59" y="43"/>
                      </a:lnTo>
                      <a:lnTo>
                        <a:pt x="58" y="43"/>
                      </a:lnTo>
                      <a:lnTo>
                        <a:pt x="57" y="42"/>
                      </a:lnTo>
                      <a:lnTo>
                        <a:pt x="57" y="40"/>
                      </a:lnTo>
                      <a:lnTo>
                        <a:pt x="56" y="39"/>
                      </a:lnTo>
                      <a:lnTo>
                        <a:pt x="59" y="40"/>
                      </a:lnTo>
                      <a:lnTo>
                        <a:pt x="61" y="40"/>
                      </a:lnTo>
                      <a:lnTo>
                        <a:pt x="64" y="40"/>
                      </a:lnTo>
                      <a:lnTo>
                        <a:pt x="66" y="40"/>
                      </a:lnTo>
                      <a:lnTo>
                        <a:pt x="69" y="41"/>
                      </a:lnTo>
                      <a:lnTo>
                        <a:pt x="71" y="41"/>
                      </a:lnTo>
                      <a:lnTo>
                        <a:pt x="74" y="40"/>
                      </a:lnTo>
                      <a:lnTo>
                        <a:pt x="76" y="40"/>
                      </a:lnTo>
                      <a:lnTo>
                        <a:pt x="74" y="40"/>
                      </a:lnTo>
                      <a:lnTo>
                        <a:pt x="73" y="39"/>
                      </a:lnTo>
                      <a:lnTo>
                        <a:pt x="72" y="39"/>
                      </a:lnTo>
                      <a:lnTo>
                        <a:pt x="71" y="38"/>
                      </a:lnTo>
                      <a:lnTo>
                        <a:pt x="70" y="37"/>
                      </a:lnTo>
                      <a:lnTo>
                        <a:pt x="69" y="36"/>
                      </a:lnTo>
                      <a:lnTo>
                        <a:pt x="69" y="34"/>
                      </a:lnTo>
                      <a:lnTo>
                        <a:pt x="69" y="33"/>
                      </a:lnTo>
                      <a:lnTo>
                        <a:pt x="69" y="32"/>
                      </a:lnTo>
                      <a:lnTo>
                        <a:pt x="71" y="32"/>
                      </a:lnTo>
                      <a:lnTo>
                        <a:pt x="71" y="31"/>
                      </a:lnTo>
                      <a:lnTo>
                        <a:pt x="72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6" name="Freeform 1060"/>
                <p:cNvSpPr>
                  <a:spLocks/>
                </p:cNvSpPr>
                <p:nvPr/>
              </p:nvSpPr>
              <p:spPr bwMode="auto">
                <a:xfrm>
                  <a:off x="1037" y="2340"/>
                  <a:ext cx="335" cy="294"/>
                </a:xfrm>
                <a:custGeom>
                  <a:avLst/>
                  <a:gdLst/>
                  <a:ahLst/>
                  <a:cxnLst>
                    <a:cxn ang="0">
                      <a:pos x="181" y="34"/>
                    </a:cxn>
                    <a:cxn ang="0">
                      <a:pos x="179" y="47"/>
                    </a:cxn>
                    <a:cxn ang="0">
                      <a:pos x="179" y="61"/>
                    </a:cxn>
                    <a:cxn ang="0">
                      <a:pos x="186" y="72"/>
                    </a:cxn>
                    <a:cxn ang="0">
                      <a:pos x="190" y="73"/>
                    </a:cxn>
                    <a:cxn ang="0">
                      <a:pos x="194" y="73"/>
                    </a:cxn>
                    <a:cxn ang="0">
                      <a:pos x="197" y="78"/>
                    </a:cxn>
                    <a:cxn ang="0">
                      <a:pos x="199" y="82"/>
                    </a:cxn>
                    <a:cxn ang="0">
                      <a:pos x="202" y="75"/>
                    </a:cxn>
                    <a:cxn ang="0">
                      <a:pos x="204" y="91"/>
                    </a:cxn>
                    <a:cxn ang="0">
                      <a:pos x="214" y="98"/>
                    </a:cxn>
                    <a:cxn ang="0">
                      <a:pos x="221" y="104"/>
                    </a:cxn>
                    <a:cxn ang="0">
                      <a:pos x="225" y="111"/>
                    </a:cxn>
                    <a:cxn ang="0">
                      <a:pos x="226" y="117"/>
                    </a:cxn>
                    <a:cxn ang="0">
                      <a:pos x="232" y="113"/>
                    </a:cxn>
                    <a:cxn ang="0">
                      <a:pos x="233" y="114"/>
                    </a:cxn>
                    <a:cxn ang="0">
                      <a:pos x="239" y="122"/>
                    </a:cxn>
                    <a:cxn ang="0">
                      <a:pos x="250" y="136"/>
                    </a:cxn>
                    <a:cxn ang="0">
                      <a:pos x="282" y="168"/>
                    </a:cxn>
                    <a:cxn ang="0">
                      <a:pos x="302" y="177"/>
                    </a:cxn>
                    <a:cxn ang="0">
                      <a:pos x="320" y="176"/>
                    </a:cxn>
                    <a:cxn ang="0">
                      <a:pos x="333" y="187"/>
                    </a:cxn>
                    <a:cxn ang="0">
                      <a:pos x="318" y="199"/>
                    </a:cxn>
                    <a:cxn ang="0">
                      <a:pos x="270" y="190"/>
                    </a:cxn>
                    <a:cxn ang="0">
                      <a:pos x="233" y="191"/>
                    </a:cxn>
                    <a:cxn ang="0">
                      <a:pos x="202" y="209"/>
                    </a:cxn>
                    <a:cxn ang="0">
                      <a:pos x="166" y="246"/>
                    </a:cxn>
                    <a:cxn ang="0">
                      <a:pos x="135" y="270"/>
                    </a:cxn>
                    <a:cxn ang="0">
                      <a:pos x="102" y="281"/>
                    </a:cxn>
                    <a:cxn ang="0">
                      <a:pos x="60" y="293"/>
                    </a:cxn>
                    <a:cxn ang="0">
                      <a:pos x="20" y="279"/>
                    </a:cxn>
                    <a:cxn ang="0">
                      <a:pos x="0" y="223"/>
                    </a:cxn>
                    <a:cxn ang="0">
                      <a:pos x="10" y="140"/>
                    </a:cxn>
                    <a:cxn ang="0">
                      <a:pos x="48" y="63"/>
                    </a:cxn>
                    <a:cxn ang="0">
                      <a:pos x="117" y="22"/>
                    </a:cxn>
                    <a:cxn ang="0">
                      <a:pos x="168" y="22"/>
                    </a:cxn>
                    <a:cxn ang="0">
                      <a:pos x="174" y="23"/>
                    </a:cxn>
                    <a:cxn ang="0">
                      <a:pos x="181" y="17"/>
                    </a:cxn>
                    <a:cxn ang="0">
                      <a:pos x="179" y="27"/>
                    </a:cxn>
                    <a:cxn ang="0">
                      <a:pos x="204" y="1"/>
                    </a:cxn>
                    <a:cxn ang="0">
                      <a:pos x="212" y="3"/>
                    </a:cxn>
                    <a:cxn ang="0">
                      <a:pos x="209" y="3"/>
                    </a:cxn>
                    <a:cxn ang="0">
                      <a:pos x="206" y="4"/>
                    </a:cxn>
                    <a:cxn ang="0">
                      <a:pos x="216" y="12"/>
                    </a:cxn>
                    <a:cxn ang="0">
                      <a:pos x="232" y="17"/>
                    </a:cxn>
                    <a:cxn ang="0">
                      <a:pos x="215" y="17"/>
                    </a:cxn>
                    <a:cxn ang="0">
                      <a:pos x="223" y="22"/>
                    </a:cxn>
                    <a:cxn ang="0">
                      <a:pos x="222" y="24"/>
                    </a:cxn>
                    <a:cxn ang="0">
                      <a:pos x="227" y="30"/>
                    </a:cxn>
                    <a:cxn ang="0">
                      <a:pos x="226" y="36"/>
                    </a:cxn>
                    <a:cxn ang="0">
                      <a:pos x="228" y="43"/>
                    </a:cxn>
                    <a:cxn ang="0">
                      <a:pos x="218" y="40"/>
                    </a:cxn>
                    <a:cxn ang="0">
                      <a:pos x="221" y="48"/>
                    </a:cxn>
                    <a:cxn ang="0">
                      <a:pos x="223" y="52"/>
                    </a:cxn>
                    <a:cxn ang="0">
                      <a:pos x="221" y="58"/>
                    </a:cxn>
                    <a:cxn ang="0">
                      <a:pos x="221" y="72"/>
                    </a:cxn>
                    <a:cxn ang="0">
                      <a:pos x="216" y="76"/>
                    </a:cxn>
                    <a:cxn ang="0">
                      <a:pos x="204" y="63"/>
                    </a:cxn>
                    <a:cxn ang="0">
                      <a:pos x="195" y="50"/>
                    </a:cxn>
                    <a:cxn ang="0">
                      <a:pos x="192" y="39"/>
                    </a:cxn>
                    <a:cxn ang="0">
                      <a:pos x="190" y="26"/>
                    </a:cxn>
                    <a:cxn ang="0">
                      <a:pos x="194" y="9"/>
                    </a:cxn>
                    <a:cxn ang="0">
                      <a:pos x="201" y="0"/>
                    </a:cxn>
                  </a:cxnLst>
                  <a:rect l="0" t="0" r="r" b="b"/>
                  <a:pathLst>
                    <a:path w="335" h="294">
                      <a:moveTo>
                        <a:pt x="183" y="23"/>
                      </a:moveTo>
                      <a:lnTo>
                        <a:pt x="183" y="24"/>
                      </a:lnTo>
                      <a:lnTo>
                        <a:pt x="182" y="25"/>
                      </a:lnTo>
                      <a:lnTo>
                        <a:pt x="182" y="27"/>
                      </a:lnTo>
                      <a:lnTo>
                        <a:pt x="182" y="29"/>
                      </a:lnTo>
                      <a:lnTo>
                        <a:pt x="181" y="30"/>
                      </a:lnTo>
                      <a:lnTo>
                        <a:pt x="181" y="32"/>
                      </a:lnTo>
                      <a:lnTo>
                        <a:pt x="181" y="34"/>
                      </a:lnTo>
                      <a:lnTo>
                        <a:pt x="182" y="35"/>
                      </a:lnTo>
                      <a:lnTo>
                        <a:pt x="183" y="34"/>
                      </a:lnTo>
                      <a:lnTo>
                        <a:pt x="183" y="33"/>
                      </a:lnTo>
                      <a:lnTo>
                        <a:pt x="182" y="34"/>
                      </a:lnTo>
                      <a:lnTo>
                        <a:pt x="182" y="36"/>
                      </a:lnTo>
                      <a:lnTo>
                        <a:pt x="180" y="39"/>
                      </a:lnTo>
                      <a:lnTo>
                        <a:pt x="179" y="43"/>
                      </a:lnTo>
                      <a:lnTo>
                        <a:pt x="179" y="47"/>
                      </a:lnTo>
                      <a:lnTo>
                        <a:pt x="178" y="52"/>
                      </a:lnTo>
                      <a:lnTo>
                        <a:pt x="183" y="54"/>
                      </a:lnTo>
                      <a:lnTo>
                        <a:pt x="183" y="55"/>
                      </a:lnTo>
                      <a:lnTo>
                        <a:pt x="182" y="56"/>
                      </a:lnTo>
                      <a:lnTo>
                        <a:pt x="181" y="57"/>
                      </a:lnTo>
                      <a:lnTo>
                        <a:pt x="181" y="59"/>
                      </a:lnTo>
                      <a:lnTo>
                        <a:pt x="180" y="60"/>
                      </a:lnTo>
                      <a:lnTo>
                        <a:pt x="179" y="61"/>
                      </a:lnTo>
                      <a:lnTo>
                        <a:pt x="179" y="63"/>
                      </a:lnTo>
                      <a:lnTo>
                        <a:pt x="179" y="64"/>
                      </a:lnTo>
                      <a:lnTo>
                        <a:pt x="183" y="64"/>
                      </a:lnTo>
                      <a:lnTo>
                        <a:pt x="186" y="65"/>
                      </a:lnTo>
                      <a:lnTo>
                        <a:pt x="187" y="66"/>
                      </a:lnTo>
                      <a:lnTo>
                        <a:pt x="187" y="67"/>
                      </a:lnTo>
                      <a:lnTo>
                        <a:pt x="186" y="69"/>
                      </a:lnTo>
                      <a:lnTo>
                        <a:pt x="186" y="72"/>
                      </a:lnTo>
                      <a:lnTo>
                        <a:pt x="186" y="74"/>
                      </a:lnTo>
                      <a:lnTo>
                        <a:pt x="188" y="78"/>
                      </a:lnTo>
                      <a:lnTo>
                        <a:pt x="188" y="77"/>
                      </a:lnTo>
                      <a:lnTo>
                        <a:pt x="188" y="76"/>
                      </a:lnTo>
                      <a:lnTo>
                        <a:pt x="189" y="75"/>
                      </a:lnTo>
                      <a:lnTo>
                        <a:pt x="189" y="74"/>
                      </a:lnTo>
                      <a:lnTo>
                        <a:pt x="189" y="73"/>
                      </a:lnTo>
                      <a:lnTo>
                        <a:pt x="190" y="73"/>
                      </a:lnTo>
                      <a:lnTo>
                        <a:pt x="190" y="72"/>
                      </a:lnTo>
                      <a:lnTo>
                        <a:pt x="190" y="73"/>
                      </a:lnTo>
                      <a:lnTo>
                        <a:pt x="191" y="74"/>
                      </a:lnTo>
                      <a:lnTo>
                        <a:pt x="191" y="75"/>
                      </a:lnTo>
                      <a:lnTo>
                        <a:pt x="192" y="76"/>
                      </a:lnTo>
                      <a:lnTo>
                        <a:pt x="193" y="77"/>
                      </a:lnTo>
                      <a:lnTo>
                        <a:pt x="194" y="76"/>
                      </a:lnTo>
                      <a:lnTo>
                        <a:pt x="194" y="73"/>
                      </a:lnTo>
                      <a:lnTo>
                        <a:pt x="194" y="74"/>
                      </a:lnTo>
                      <a:lnTo>
                        <a:pt x="194" y="75"/>
                      </a:lnTo>
                      <a:lnTo>
                        <a:pt x="194" y="76"/>
                      </a:lnTo>
                      <a:lnTo>
                        <a:pt x="194" y="77"/>
                      </a:lnTo>
                      <a:lnTo>
                        <a:pt x="195" y="78"/>
                      </a:lnTo>
                      <a:lnTo>
                        <a:pt x="195" y="79"/>
                      </a:lnTo>
                      <a:lnTo>
                        <a:pt x="195" y="80"/>
                      </a:lnTo>
                      <a:lnTo>
                        <a:pt x="197" y="78"/>
                      </a:lnTo>
                      <a:lnTo>
                        <a:pt x="197" y="79"/>
                      </a:lnTo>
                      <a:lnTo>
                        <a:pt x="197" y="80"/>
                      </a:lnTo>
                      <a:lnTo>
                        <a:pt x="198" y="80"/>
                      </a:lnTo>
                      <a:lnTo>
                        <a:pt x="198" y="81"/>
                      </a:lnTo>
                      <a:lnTo>
                        <a:pt x="198" y="82"/>
                      </a:lnTo>
                      <a:lnTo>
                        <a:pt x="199" y="82"/>
                      </a:lnTo>
                      <a:lnTo>
                        <a:pt x="199" y="83"/>
                      </a:lnTo>
                      <a:lnTo>
                        <a:pt x="199" y="82"/>
                      </a:lnTo>
                      <a:lnTo>
                        <a:pt x="199" y="81"/>
                      </a:lnTo>
                      <a:lnTo>
                        <a:pt x="199" y="79"/>
                      </a:lnTo>
                      <a:lnTo>
                        <a:pt x="200" y="78"/>
                      </a:lnTo>
                      <a:lnTo>
                        <a:pt x="200" y="77"/>
                      </a:lnTo>
                      <a:lnTo>
                        <a:pt x="201" y="76"/>
                      </a:lnTo>
                      <a:lnTo>
                        <a:pt x="201" y="75"/>
                      </a:lnTo>
                      <a:lnTo>
                        <a:pt x="202" y="74"/>
                      </a:lnTo>
                      <a:lnTo>
                        <a:pt x="202" y="75"/>
                      </a:lnTo>
                      <a:lnTo>
                        <a:pt x="202" y="76"/>
                      </a:lnTo>
                      <a:lnTo>
                        <a:pt x="202" y="77"/>
                      </a:lnTo>
                      <a:lnTo>
                        <a:pt x="201" y="80"/>
                      </a:lnTo>
                      <a:lnTo>
                        <a:pt x="201" y="83"/>
                      </a:lnTo>
                      <a:lnTo>
                        <a:pt x="200" y="87"/>
                      </a:lnTo>
                      <a:lnTo>
                        <a:pt x="198" y="93"/>
                      </a:lnTo>
                      <a:lnTo>
                        <a:pt x="201" y="91"/>
                      </a:lnTo>
                      <a:lnTo>
                        <a:pt x="204" y="91"/>
                      </a:lnTo>
                      <a:lnTo>
                        <a:pt x="207" y="92"/>
                      </a:lnTo>
                      <a:lnTo>
                        <a:pt x="210" y="93"/>
                      </a:lnTo>
                      <a:lnTo>
                        <a:pt x="211" y="95"/>
                      </a:lnTo>
                      <a:lnTo>
                        <a:pt x="213" y="96"/>
                      </a:lnTo>
                      <a:lnTo>
                        <a:pt x="213" y="97"/>
                      </a:lnTo>
                      <a:lnTo>
                        <a:pt x="212" y="98"/>
                      </a:lnTo>
                      <a:lnTo>
                        <a:pt x="213" y="98"/>
                      </a:lnTo>
                      <a:lnTo>
                        <a:pt x="214" y="98"/>
                      </a:lnTo>
                      <a:lnTo>
                        <a:pt x="215" y="99"/>
                      </a:lnTo>
                      <a:lnTo>
                        <a:pt x="216" y="99"/>
                      </a:lnTo>
                      <a:lnTo>
                        <a:pt x="217" y="100"/>
                      </a:lnTo>
                      <a:lnTo>
                        <a:pt x="218" y="101"/>
                      </a:lnTo>
                      <a:lnTo>
                        <a:pt x="219" y="101"/>
                      </a:lnTo>
                      <a:lnTo>
                        <a:pt x="219" y="102"/>
                      </a:lnTo>
                      <a:lnTo>
                        <a:pt x="220" y="103"/>
                      </a:lnTo>
                      <a:lnTo>
                        <a:pt x="221" y="104"/>
                      </a:lnTo>
                      <a:lnTo>
                        <a:pt x="222" y="105"/>
                      </a:lnTo>
                      <a:lnTo>
                        <a:pt x="223" y="105"/>
                      </a:lnTo>
                      <a:lnTo>
                        <a:pt x="224" y="106"/>
                      </a:lnTo>
                      <a:lnTo>
                        <a:pt x="222" y="108"/>
                      </a:lnTo>
                      <a:lnTo>
                        <a:pt x="221" y="109"/>
                      </a:lnTo>
                      <a:lnTo>
                        <a:pt x="222" y="110"/>
                      </a:lnTo>
                      <a:lnTo>
                        <a:pt x="224" y="111"/>
                      </a:lnTo>
                      <a:lnTo>
                        <a:pt x="225" y="111"/>
                      </a:lnTo>
                      <a:lnTo>
                        <a:pt x="226" y="113"/>
                      </a:lnTo>
                      <a:lnTo>
                        <a:pt x="225" y="115"/>
                      </a:lnTo>
                      <a:lnTo>
                        <a:pt x="222" y="118"/>
                      </a:lnTo>
                      <a:lnTo>
                        <a:pt x="223" y="118"/>
                      </a:lnTo>
                      <a:lnTo>
                        <a:pt x="224" y="118"/>
                      </a:lnTo>
                      <a:lnTo>
                        <a:pt x="225" y="118"/>
                      </a:lnTo>
                      <a:lnTo>
                        <a:pt x="225" y="117"/>
                      </a:lnTo>
                      <a:lnTo>
                        <a:pt x="226" y="117"/>
                      </a:lnTo>
                      <a:lnTo>
                        <a:pt x="227" y="117"/>
                      </a:lnTo>
                      <a:lnTo>
                        <a:pt x="228" y="116"/>
                      </a:lnTo>
                      <a:lnTo>
                        <a:pt x="228" y="115"/>
                      </a:lnTo>
                      <a:lnTo>
                        <a:pt x="229" y="115"/>
                      </a:lnTo>
                      <a:lnTo>
                        <a:pt x="230" y="114"/>
                      </a:lnTo>
                      <a:lnTo>
                        <a:pt x="230" y="113"/>
                      </a:lnTo>
                      <a:lnTo>
                        <a:pt x="231" y="113"/>
                      </a:lnTo>
                      <a:lnTo>
                        <a:pt x="232" y="113"/>
                      </a:lnTo>
                      <a:lnTo>
                        <a:pt x="233" y="113"/>
                      </a:lnTo>
                      <a:lnTo>
                        <a:pt x="234" y="114"/>
                      </a:lnTo>
                      <a:lnTo>
                        <a:pt x="235" y="114"/>
                      </a:lnTo>
                      <a:lnTo>
                        <a:pt x="236" y="114"/>
                      </a:lnTo>
                      <a:lnTo>
                        <a:pt x="237" y="114"/>
                      </a:lnTo>
                      <a:lnTo>
                        <a:pt x="235" y="115"/>
                      </a:lnTo>
                      <a:lnTo>
                        <a:pt x="234" y="115"/>
                      </a:lnTo>
                      <a:lnTo>
                        <a:pt x="233" y="114"/>
                      </a:lnTo>
                      <a:lnTo>
                        <a:pt x="233" y="112"/>
                      </a:lnTo>
                      <a:lnTo>
                        <a:pt x="234" y="112"/>
                      </a:lnTo>
                      <a:lnTo>
                        <a:pt x="235" y="115"/>
                      </a:lnTo>
                      <a:lnTo>
                        <a:pt x="237" y="120"/>
                      </a:lnTo>
                      <a:lnTo>
                        <a:pt x="238" y="120"/>
                      </a:lnTo>
                      <a:lnTo>
                        <a:pt x="239" y="120"/>
                      </a:lnTo>
                      <a:lnTo>
                        <a:pt x="239" y="121"/>
                      </a:lnTo>
                      <a:lnTo>
                        <a:pt x="239" y="122"/>
                      </a:lnTo>
                      <a:lnTo>
                        <a:pt x="240" y="122"/>
                      </a:lnTo>
                      <a:lnTo>
                        <a:pt x="240" y="123"/>
                      </a:lnTo>
                      <a:lnTo>
                        <a:pt x="240" y="124"/>
                      </a:lnTo>
                      <a:lnTo>
                        <a:pt x="240" y="125"/>
                      </a:lnTo>
                      <a:lnTo>
                        <a:pt x="242" y="126"/>
                      </a:lnTo>
                      <a:lnTo>
                        <a:pt x="244" y="129"/>
                      </a:lnTo>
                      <a:lnTo>
                        <a:pt x="246" y="132"/>
                      </a:lnTo>
                      <a:lnTo>
                        <a:pt x="250" y="136"/>
                      </a:lnTo>
                      <a:lnTo>
                        <a:pt x="252" y="140"/>
                      </a:lnTo>
                      <a:lnTo>
                        <a:pt x="256" y="144"/>
                      </a:lnTo>
                      <a:lnTo>
                        <a:pt x="260" y="149"/>
                      </a:lnTo>
                      <a:lnTo>
                        <a:pt x="265" y="153"/>
                      </a:lnTo>
                      <a:lnTo>
                        <a:pt x="269" y="157"/>
                      </a:lnTo>
                      <a:lnTo>
                        <a:pt x="273" y="161"/>
                      </a:lnTo>
                      <a:lnTo>
                        <a:pt x="278" y="165"/>
                      </a:lnTo>
                      <a:lnTo>
                        <a:pt x="282" y="168"/>
                      </a:lnTo>
                      <a:lnTo>
                        <a:pt x="286" y="170"/>
                      </a:lnTo>
                      <a:lnTo>
                        <a:pt x="290" y="171"/>
                      </a:lnTo>
                      <a:lnTo>
                        <a:pt x="294" y="171"/>
                      </a:lnTo>
                      <a:lnTo>
                        <a:pt x="295" y="173"/>
                      </a:lnTo>
                      <a:lnTo>
                        <a:pt x="296" y="174"/>
                      </a:lnTo>
                      <a:lnTo>
                        <a:pt x="298" y="176"/>
                      </a:lnTo>
                      <a:lnTo>
                        <a:pt x="300" y="177"/>
                      </a:lnTo>
                      <a:lnTo>
                        <a:pt x="302" y="177"/>
                      </a:lnTo>
                      <a:lnTo>
                        <a:pt x="304" y="178"/>
                      </a:lnTo>
                      <a:lnTo>
                        <a:pt x="306" y="177"/>
                      </a:lnTo>
                      <a:lnTo>
                        <a:pt x="307" y="177"/>
                      </a:lnTo>
                      <a:lnTo>
                        <a:pt x="309" y="177"/>
                      </a:lnTo>
                      <a:lnTo>
                        <a:pt x="312" y="178"/>
                      </a:lnTo>
                      <a:lnTo>
                        <a:pt x="314" y="177"/>
                      </a:lnTo>
                      <a:lnTo>
                        <a:pt x="317" y="177"/>
                      </a:lnTo>
                      <a:lnTo>
                        <a:pt x="320" y="176"/>
                      </a:lnTo>
                      <a:lnTo>
                        <a:pt x="323" y="175"/>
                      </a:lnTo>
                      <a:lnTo>
                        <a:pt x="325" y="175"/>
                      </a:lnTo>
                      <a:lnTo>
                        <a:pt x="328" y="175"/>
                      </a:lnTo>
                      <a:lnTo>
                        <a:pt x="329" y="177"/>
                      </a:lnTo>
                      <a:lnTo>
                        <a:pt x="330" y="179"/>
                      </a:lnTo>
                      <a:lnTo>
                        <a:pt x="331" y="182"/>
                      </a:lnTo>
                      <a:lnTo>
                        <a:pt x="332" y="184"/>
                      </a:lnTo>
                      <a:lnTo>
                        <a:pt x="333" y="187"/>
                      </a:lnTo>
                      <a:lnTo>
                        <a:pt x="334" y="190"/>
                      </a:lnTo>
                      <a:lnTo>
                        <a:pt x="334" y="192"/>
                      </a:lnTo>
                      <a:lnTo>
                        <a:pt x="334" y="194"/>
                      </a:lnTo>
                      <a:lnTo>
                        <a:pt x="332" y="196"/>
                      </a:lnTo>
                      <a:lnTo>
                        <a:pt x="330" y="198"/>
                      </a:lnTo>
                      <a:lnTo>
                        <a:pt x="328" y="199"/>
                      </a:lnTo>
                      <a:lnTo>
                        <a:pt x="323" y="199"/>
                      </a:lnTo>
                      <a:lnTo>
                        <a:pt x="318" y="199"/>
                      </a:lnTo>
                      <a:lnTo>
                        <a:pt x="312" y="199"/>
                      </a:lnTo>
                      <a:lnTo>
                        <a:pt x="305" y="197"/>
                      </a:lnTo>
                      <a:lnTo>
                        <a:pt x="295" y="195"/>
                      </a:lnTo>
                      <a:lnTo>
                        <a:pt x="294" y="195"/>
                      </a:lnTo>
                      <a:lnTo>
                        <a:pt x="287" y="193"/>
                      </a:lnTo>
                      <a:lnTo>
                        <a:pt x="281" y="192"/>
                      </a:lnTo>
                      <a:lnTo>
                        <a:pt x="275" y="191"/>
                      </a:lnTo>
                      <a:lnTo>
                        <a:pt x="270" y="190"/>
                      </a:lnTo>
                      <a:lnTo>
                        <a:pt x="264" y="189"/>
                      </a:lnTo>
                      <a:lnTo>
                        <a:pt x="259" y="189"/>
                      </a:lnTo>
                      <a:lnTo>
                        <a:pt x="254" y="189"/>
                      </a:lnTo>
                      <a:lnTo>
                        <a:pt x="251" y="189"/>
                      </a:lnTo>
                      <a:lnTo>
                        <a:pt x="246" y="189"/>
                      </a:lnTo>
                      <a:lnTo>
                        <a:pt x="242" y="189"/>
                      </a:lnTo>
                      <a:lnTo>
                        <a:pt x="238" y="190"/>
                      </a:lnTo>
                      <a:lnTo>
                        <a:pt x="233" y="191"/>
                      </a:lnTo>
                      <a:lnTo>
                        <a:pt x="229" y="192"/>
                      </a:lnTo>
                      <a:lnTo>
                        <a:pt x="225" y="194"/>
                      </a:lnTo>
                      <a:lnTo>
                        <a:pt x="221" y="195"/>
                      </a:lnTo>
                      <a:lnTo>
                        <a:pt x="218" y="197"/>
                      </a:lnTo>
                      <a:lnTo>
                        <a:pt x="214" y="200"/>
                      </a:lnTo>
                      <a:lnTo>
                        <a:pt x="210" y="202"/>
                      </a:lnTo>
                      <a:lnTo>
                        <a:pt x="206" y="205"/>
                      </a:lnTo>
                      <a:lnTo>
                        <a:pt x="202" y="209"/>
                      </a:lnTo>
                      <a:lnTo>
                        <a:pt x="198" y="212"/>
                      </a:lnTo>
                      <a:lnTo>
                        <a:pt x="195" y="216"/>
                      </a:lnTo>
                      <a:lnTo>
                        <a:pt x="190" y="220"/>
                      </a:lnTo>
                      <a:lnTo>
                        <a:pt x="186" y="224"/>
                      </a:lnTo>
                      <a:lnTo>
                        <a:pt x="181" y="229"/>
                      </a:lnTo>
                      <a:lnTo>
                        <a:pt x="177" y="234"/>
                      </a:lnTo>
                      <a:lnTo>
                        <a:pt x="172" y="240"/>
                      </a:lnTo>
                      <a:lnTo>
                        <a:pt x="166" y="246"/>
                      </a:lnTo>
                      <a:lnTo>
                        <a:pt x="161" y="252"/>
                      </a:lnTo>
                      <a:lnTo>
                        <a:pt x="155" y="259"/>
                      </a:lnTo>
                      <a:lnTo>
                        <a:pt x="149" y="266"/>
                      </a:lnTo>
                      <a:lnTo>
                        <a:pt x="143" y="273"/>
                      </a:lnTo>
                      <a:lnTo>
                        <a:pt x="142" y="271"/>
                      </a:lnTo>
                      <a:lnTo>
                        <a:pt x="139" y="270"/>
                      </a:lnTo>
                      <a:lnTo>
                        <a:pt x="138" y="270"/>
                      </a:lnTo>
                      <a:lnTo>
                        <a:pt x="135" y="270"/>
                      </a:lnTo>
                      <a:lnTo>
                        <a:pt x="132" y="270"/>
                      </a:lnTo>
                      <a:lnTo>
                        <a:pt x="128" y="271"/>
                      </a:lnTo>
                      <a:lnTo>
                        <a:pt x="125" y="272"/>
                      </a:lnTo>
                      <a:lnTo>
                        <a:pt x="121" y="274"/>
                      </a:lnTo>
                      <a:lnTo>
                        <a:pt x="116" y="275"/>
                      </a:lnTo>
                      <a:lnTo>
                        <a:pt x="112" y="277"/>
                      </a:lnTo>
                      <a:lnTo>
                        <a:pt x="107" y="279"/>
                      </a:lnTo>
                      <a:lnTo>
                        <a:pt x="102" y="281"/>
                      </a:lnTo>
                      <a:lnTo>
                        <a:pt x="97" y="283"/>
                      </a:lnTo>
                      <a:lnTo>
                        <a:pt x="92" y="285"/>
                      </a:lnTo>
                      <a:lnTo>
                        <a:pt x="86" y="287"/>
                      </a:lnTo>
                      <a:lnTo>
                        <a:pt x="82" y="288"/>
                      </a:lnTo>
                      <a:lnTo>
                        <a:pt x="77" y="290"/>
                      </a:lnTo>
                      <a:lnTo>
                        <a:pt x="71" y="291"/>
                      </a:lnTo>
                      <a:lnTo>
                        <a:pt x="65" y="292"/>
                      </a:lnTo>
                      <a:lnTo>
                        <a:pt x="60" y="293"/>
                      </a:lnTo>
                      <a:lnTo>
                        <a:pt x="55" y="293"/>
                      </a:lnTo>
                      <a:lnTo>
                        <a:pt x="49" y="293"/>
                      </a:lnTo>
                      <a:lnTo>
                        <a:pt x="44" y="292"/>
                      </a:lnTo>
                      <a:lnTo>
                        <a:pt x="39" y="291"/>
                      </a:lnTo>
                      <a:lnTo>
                        <a:pt x="33" y="289"/>
                      </a:lnTo>
                      <a:lnTo>
                        <a:pt x="29" y="286"/>
                      </a:lnTo>
                      <a:lnTo>
                        <a:pt x="25" y="283"/>
                      </a:lnTo>
                      <a:lnTo>
                        <a:pt x="20" y="279"/>
                      </a:lnTo>
                      <a:lnTo>
                        <a:pt x="16" y="275"/>
                      </a:lnTo>
                      <a:lnTo>
                        <a:pt x="12" y="269"/>
                      </a:lnTo>
                      <a:lnTo>
                        <a:pt x="8" y="264"/>
                      </a:lnTo>
                      <a:lnTo>
                        <a:pt x="4" y="256"/>
                      </a:lnTo>
                      <a:lnTo>
                        <a:pt x="3" y="249"/>
                      </a:lnTo>
                      <a:lnTo>
                        <a:pt x="1" y="241"/>
                      </a:lnTo>
                      <a:lnTo>
                        <a:pt x="1" y="232"/>
                      </a:lnTo>
                      <a:lnTo>
                        <a:pt x="0" y="223"/>
                      </a:lnTo>
                      <a:lnTo>
                        <a:pt x="0" y="214"/>
                      </a:lnTo>
                      <a:lnTo>
                        <a:pt x="0" y="204"/>
                      </a:lnTo>
                      <a:lnTo>
                        <a:pt x="1" y="194"/>
                      </a:lnTo>
                      <a:lnTo>
                        <a:pt x="2" y="183"/>
                      </a:lnTo>
                      <a:lnTo>
                        <a:pt x="3" y="172"/>
                      </a:lnTo>
                      <a:lnTo>
                        <a:pt x="5" y="162"/>
                      </a:lnTo>
                      <a:lnTo>
                        <a:pt x="7" y="151"/>
                      </a:lnTo>
                      <a:lnTo>
                        <a:pt x="10" y="140"/>
                      </a:lnTo>
                      <a:lnTo>
                        <a:pt x="13" y="130"/>
                      </a:lnTo>
                      <a:lnTo>
                        <a:pt x="17" y="120"/>
                      </a:lnTo>
                      <a:lnTo>
                        <a:pt x="21" y="109"/>
                      </a:lnTo>
                      <a:lnTo>
                        <a:pt x="26" y="99"/>
                      </a:lnTo>
                      <a:lnTo>
                        <a:pt x="30" y="89"/>
                      </a:lnTo>
                      <a:lnTo>
                        <a:pt x="35" y="79"/>
                      </a:lnTo>
                      <a:lnTo>
                        <a:pt x="41" y="71"/>
                      </a:lnTo>
                      <a:lnTo>
                        <a:pt x="48" y="63"/>
                      </a:lnTo>
                      <a:lnTo>
                        <a:pt x="55" y="55"/>
                      </a:lnTo>
                      <a:lnTo>
                        <a:pt x="63" y="47"/>
                      </a:lnTo>
                      <a:lnTo>
                        <a:pt x="71" y="41"/>
                      </a:lnTo>
                      <a:lnTo>
                        <a:pt x="79" y="35"/>
                      </a:lnTo>
                      <a:lnTo>
                        <a:pt x="87" y="30"/>
                      </a:lnTo>
                      <a:lnTo>
                        <a:pt x="97" y="26"/>
                      </a:lnTo>
                      <a:lnTo>
                        <a:pt x="107" y="24"/>
                      </a:lnTo>
                      <a:lnTo>
                        <a:pt x="117" y="22"/>
                      </a:lnTo>
                      <a:lnTo>
                        <a:pt x="129" y="22"/>
                      </a:lnTo>
                      <a:lnTo>
                        <a:pt x="139" y="22"/>
                      </a:lnTo>
                      <a:lnTo>
                        <a:pt x="152" y="24"/>
                      </a:lnTo>
                      <a:lnTo>
                        <a:pt x="165" y="26"/>
                      </a:lnTo>
                      <a:lnTo>
                        <a:pt x="166" y="25"/>
                      </a:lnTo>
                      <a:lnTo>
                        <a:pt x="166" y="24"/>
                      </a:lnTo>
                      <a:lnTo>
                        <a:pt x="167" y="23"/>
                      </a:lnTo>
                      <a:lnTo>
                        <a:pt x="168" y="22"/>
                      </a:lnTo>
                      <a:lnTo>
                        <a:pt x="169" y="22"/>
                      </a:lnTo>
                      <a:lnTo>
                        <a:pt x="170" y="22"/>
                      </a:lnTo>
                      <a:lnTo>
                        <a:pt x="173" y="21"/>
                      </a:lnTo>
                      <a:lnTo>
                        <a:pt x="175" y="21"/>
                      </a:lnTo>
                      <a:lnTo>
                        <a:pt x="177" y="21"/>
                      </a:lnTo>
                      <a:lnTo>
                        <a:pt x="178" y="21"/>
                      </a:lnTo>
                      <a:lnTo>
                        <a:pt x="177" y="22"/>
                      </a:lnTo>
                      <a:lnTo>
                        <a:pt x="174" y="23"/>
                      </a:lnTo>
                      <a:lnTo>
                        <a:pt x="176" y="23"/>
                      </a:lnTo>
                      <a:lnTo>
                        <a:pt x="177" y="23"/>
                      </a:lnTo>
                      <a:lnTo>
                        <a:pt x="177" y="21"/>
                      </a:lnTo>
                      <a:lnTo>
                        <a:pt x="178" y="20"/>
                      </a:lnTo>
                      <a:lnTo>
                        <a:pt x="178" y="19"/>
                      </a:lnTo>
                      <a:lnTo>
                        <a:pt x="178" y="18"/>
                      </a:lnTo>
                      <a:lnTo>
                        <a:pt x="179" y="17"/>
                      </a:lnTo>
                      <a:lnTo>
                        <a:pt x="181" y="17"/>
                      </a:lnTo>
                      <a:lnTo>
                        <a:pt x="180" y="19"/>
                      </a:lnTo>
                      <a:lnTo>
                        <a:pt x="179" y="21"/>
                      </a:lnTo>
                      <a:lnTo>
                        <a:pt x="178" y="24"/>
                      </a:lnTo>
                      <a:lnTo>
                        <a:pt x="177" y="26"/>
                      </a:lnTo>
                      <a:lnTo>
                        <a:pt x="176" y="28"/>
                      </a:lnTo>
                      <a:lnTo>
                        <a:pt x="177" y="30"/>
                      </a:lnTo>
                      <a:lnTo>
                        <a:pt x="178" y="29"/>
                      </a:lnTo>
                      <a:lnTo>
                        <a:pt x="179" y="27"/>
                      </a:lnTo>
                      <a:lnTo>
                        <a:pt x="180" y="25"/>
                      </a:lnTo>
                      <a:lnTo>
                        <a:pt x="181" y="24"/>
                      </a:lnTo>
                      <a:lnTo>
                        <a:pt x="182" y="23"/>
                      </a:lnTo>
                      <a:lnTo>
                        <a:pt x="183" y="22"/>
                      </a:lnTo>
                      <a:lnTo>
                        <a:pt x="183" y="23"/>
                      </a:lnTo>
                      <a:lnTo>
                        <a:pt x="201" y="0"/>
                      </a:lnTo>
                      <a:lnTo>
                        <a:pt x="203" y="1"/>
                      </a:lnTo>
                      <a:lnTo>
                        <a:pt x="204" y="1"/>
                      </a:lnTo>
                      <a:lnTo>
                        <a:pt x="206" y="1"/>
                      </a:lnTo>
                      <a:lnTo>
                        <a:pt x="207" y="2"/>
                      </a:lnTo>
                      <a:lnTo>
                        <a:pt x="209" y="2"/>
                      </a:lnTo>
                      <a:lnTo>
                        <a:pt x="210" y="2"/>
                      </a:lnTo>
                      <a:lnTo>
                        <a:pt x="212" y="2"/>
                      </a:lnTo>
                      <a:lnTo>
                        <a:pt x="213" y="2"/>
                      </a:lnTo>
                      <a:lnTo>
                        <a:pt x="212" y="2"/>
                      </a:lnTo>
                      <a:lnTo>
                        <a:pt x="212" y="3"/>
                      </a:lnTo>
                      <a:lnTo>
                        <a:pt x="211" y="3"/>
                      </a:lnTo>
                      <a:lnTo>
                        <a:pt x="210" y="3"/>
                      </a:lnTo>
                      <a:lnTo>
                        <a:pt x="209" y="3"/>
                      </a:lnTo>
                      <a:lnTo>
                        <a:pt x="210" y="3"/>
                      </a:lnTo>
                      <a:lnTo>
                        <a:pt x="211" y="4"/>
                      </a:lnTo>
                      <a:lnTo>
                        <a:pt x="210" y="4"/>
                      </a:lnTo>
                      <a:lnTo>
                        <a:pt x="210" y="3"/>
                      </a:lnTo>
                      <a:lnTo>
                        <a:pt x="209" y="3"/>
                      </a:lnTo>
                      <a:lnTo>
                        <a:pt x="210" y="3"/>
                      </a:lnTo>
                      <a:lnTo>
                        <a:pt x="210" y="4"/>
                      </a:lnTo>
                      <a:lnTo>
                        <a:pt x="211" y="5"/>
                      </a:lnTo>
                      <a:lnTo>
                        <a:pt x="210" y="5"/>
                      </a:lnTo>
                      <a:lnTo>
                        <a:pt x="209" y="5"/>
                      </a:lnTo>
                      <a:lnTo>
                        <a:pt x="208" y="4"/>
                      </a:lnTo>
                      <a:lnTo>
                        <a:pt x="207" y="4"/>
                      </a:lnTo>
                      <a:lnTo>
                        <a:pt x="206" y="4"/>
                      </a:lnTo>
                      <a:lnTo>
                        <a:pt x="206" y="5"/>
                      </a:lnTo>
                      <a:lnTo>
                        <a:pt x="207" y="7"/>
                      </a:lnTo>
                      <a:lnTo>
                        <a:pt x="209" y="8"/>
                      </a:lnTo>
                      <a:lnTo>
                        <a:pt x="210" y="9"/>
                      </a:lnTo>
                      <a:lnTo>
                        <a:pt x="212" y="10"/>
                      </a:lnTo>
                      <a:lnTo>
                        <a:pt x="213" y="11"/>
                      </a:lnTo>
                      <a:lnTo>
                        <a:pt x="215" y="11"/>
                      </a:lnTo>
                      <a:lnTo>
                        <a:pt x="216" y="12"/>
                      </a:lnTo>
                      <a:lnTo>
                        <a:pt x="218" y="12"/>
                      </a:lnTo>
                      <a:lnTo>
                        <a:pt x="220" y="13"/>
                      </a:lnTo>
                      <a:lnTo>
                        <a:pt x="222" y="13"/>
                      </a:lnTo>
                      <a:lnTo>
                        <a:pt x="224" y="14"/>
                      </a:lnTo>
                      <a:lnTo>
                        <a:pt x="226" y="15"/>
                      </a:lnTo>
                      <a:lnTo>
                        <a:pt x="228" y="15"/>
                      </a:lnTo>
                      <a:lnTo>
                        <a:pt x="230" y="16"/>
                      </a:lnTo>
                      <a:lnTo>
                        <a:pt x="232" y="17"/>
                      </a:lnTo>
                      <a:lnTo>
                        <a:pt x="230" y="17"/>
                      </a:lnTo>
                      <a:lnTo>
                        <a:pt x="228" y="17"/>
                      </a:lnTo>
                      <a:lnTo>
                        <a:pt x="226" y="17"/>
                      </a:lnTo>
                      <a:lnTo>
                        <a:pt x="223" y="17"/>
                      </a:lnTo>
                      <a:lnTo>
                        <a:pt x="221" y="17"/>
                      </a:lnTo>
                      <a:lnTo>
                        <a:pt x="219" y="17"/>
                      </a:lnTo>
                      <a:lnTo>
                        <a:pt x="217" y="17"/>
                      </a:lnTo>
                      <a:lnTo>
                        <a:pt x="215" y="17"/>
                      </a:lnTo>
                      <a:lnTo>
                        <a:pt x="216" y="18"/>
                      </a:lnTo>
                      <a:lnTo>
                        <a:pt x="217" y="18"/>
                      </a:lnTo>
                      <a:lnTo>
                        <a:pt x="218" y="19"/>
                      </a:lnTo>
                      <a:lnTo>
                        <a:pt x="220" y="19"/>
                      </a:lnTo>
                      <a:lnTo>
                        <a:pt x="221" y="20"/>
                      </a:lnTo>
                      <a:lnTo>
                        <a:pt x="222" y="21"/>
                      </a:lnTo>
                      <a:lnTo>
                        <a:pt x="223" y="21"/>
                      </a:lnTo>
                      <a:lnTo>
                        <a:pt x="223" y="22"/>
                      </a:lnTo>
                      <a:lnTo>
                        <a:pt x="222" y="22"/>
                      </a:lnTo>
                      <a:lnTo>
                        <a:pt x="222" y="21"/>
                      </a:lnTo>
                      <a:lnTo>
                        <a:pt x="221" y="21"/>
                      </a:lnTo>
                      <a:lnTo>
                        <a:pt x="220" y="21"/>
                      </a:lnTo>
                      <a:lnTo>
                        <a:pt x="221" y="22"/>
                      </a:lnTo>
                      <a:lnTo>
                        <a:pt x="222" y="23"/>
                      </a:lnTo>
                      <a:lnTo>
                        <a:pt x="223" y="24"/>
                      </a:lnTo>
                      <a:lnTo>
                        <a:pt x="222" y="24"/>
                      </a:lnTo>
                      <a:lnTo>
                        <a:pt x="221" y="24"/>
                      </a:lnTo>
                      <a:lnTo>
                        <a:pt x="221" y="26"/>
                      </a:lnTo>
                      <a:lnTo>
                        <a:pt x="222" y="27"/>
                      </a:lnTo>
                      <a:lnTo>
                        <a:pt x="223" y="28"/>
                      </a:lnTo>
                      <a:lnTo>
                        <a:pt x="224" y="28"/>
                      </a:lnTo>
                      <a:lnTo>
                        <a:pt x="225" y="29"/>
                      </a:lnTo>
                      <a:lnTo>
                        <a:pt x="226" y="30"/>
                      </a:lnTo>
                      <a:lnTo>
                        <a:pt x="227" y="30"/>
                      </a:lnTo>
                      <a:lnTo>
                        <a:pt x="228" y="30"/>
                      </a:lnTo>
                      <a:lnTo>
                        <a:pt x="224" y="30"/>
                      </a:lnTo>
                      <a:lnTo>
                        <a:pt x="225" y="32"/>
                      </a:lnTo>
                      <a:lnTo>
                        <a:pt x="224" y="32"/>
                      </a:lnTo>
                      <a:lnTo>
                        <a:pt x="225" y="33"/>
                      </a:lnTo>
                      <a:lnTo>
                        <a:pt x="225" y="34"/>
                      </a:lnTo>
                      <a:lnTo>
                        <a:pt x="226" y="35"/>
                      </a:lnTo>
                      <a:lnTo>
                        <a:pt x="226" y="36"/>
                      </a:lnTo>
                      <a:lnTo>
                        <a:pt x="226" y="37"/>
                      </a:lnTo>
                      <a:lnTo>
                        <a:pt x="227" y="38"/>
                      </a:lnTo>
                      <a:lnTo>
                        <a:pt x="227" y="39"/>
                      </a:lnTo>
                      <a:lnTo>
                        <a:pt x="227" y="40"/>
                      </a:lnTo>
                      <a:lnTo>
                        <a:pt x="228" y="41"/>
                      </a:lnTo>
                      <a:lnTo>
                        <a:pt x="228" y="42"/>
                      </a:lnTo>
                      <a:lnTo>
                        <a:pt x="229" y="43"/>
                      </a:lnTo>
                      <a:lnTo>
                        <a:pt x="228" y="43"/>
                      </a:lnTo>
                      <a:lnTo>
                        <a:pt x="226" y="42"/>
                      </a:lnTo>
                      <a:lnTo>
                        <a:pt x="225" y="41"/>
                      </a:lnTo>
                      <a:lnTo>
                        <a:pt x="223" y="41"/>
                      </a:lnTo>
                      <a:lnTo>
                        <a:pt x="222" y="40"/>
                      </a:lnTo>
                      <a:lnTo>
                        <a:pt x="221" y="40"/>
                      </a:lnTo>
                      <a:lnTo>
                        <a:pt x="219" y="39"/>
                      </a:lnTo>
                      <a:lnTo>
                        <a:pt x="218" y="39"/>
                      </a:lnTo>
                      <a:lnTo>
                        <a:pt x="218" y="40"/>
                      </a:lnTo>
                      <a:lnTo>
                        <a:pt x="218" y="42"/>
                      </a:lnTo>
                      <a:lnTo>
                        <a:pt x="219" y="43"/>
                      </a:lnTo>
                      <a:lnTo>
                        <a:pt x="219" y="44"/>
                      </a:lnTo>
                      <a:lnTo>
                        <a:pt x="220" y="45"/>
                      </a:lnTo>
                      <a:lnTo>
                        <a:pt x="221" y="46"/>
                      </a:lnTo>
                      <a:lnTo>
                        <a:pt x="221" y="47"/>
                      </a:lnTo>
                      <a:lnTo>
                        <a:pt x="222" y="48"/>
                      </a:lnTo>
                      <a:lnTo>
                        <a:pt x="221" y="48"/>
                      </a:lnTo>
                      <a:lnTo>
                        <a:pt x="221" y="47"/>
                      </a:lnTo>
                      <a:lnTo>
                        <a:pt x="221" y="48"/>
                      </a:lnTo>
                      <a:lnTo>
                        <a:pt x="222" y="48"/>
                      </a:lnTo>
                      <a:lnTo>
                        <a:pt x="222" y="49"/>
                      </a:lnTo>
                      <a:lnTo>
                        <a:pt x="222" y="50"/>
                      </a:lnTo>
                      <a:lnTo>
                        <a:pt x="223" y="50"/>
                      </a:lnTo>
                      <a:lnTo>
                        <a:pt x="223" y="51"/>
                      </a:lnTo>
                      <a:lnTo>
                        <a:pt x="223" y="52"/>
                      </a:lnTo>
                      <a:lnTo>
                        <a:pt x="222" y="52"/>
                      </a:lnTo>
                      <a:lnTo>
                        <a:pt x="222" y="53"/>
                      </a:lnTo>
                      <a:lnTo>
                        <a:pt x="222" y="54"/>
                      </a:lnTo>
                      <a:lnTo>
                        <a:pt x="222" y="55"/>
                      </a:lnTo>
                      <a:lnTo>
                        <a:pt x="222" y="56"/>
                      </a:lnTo>
                      <a:lnTo>
                        <a:pt x="222" y="57"/>
                      </a:lnTo>
                      <a:lnTo>
                        <a:pt x="222" y="58"/>
                      </a:lnTo>
                      <a:lnTo>
                        <a:pt x="221" y="58"/>
                      </a:lnTo>
                      <a:lnTo>
                        <a:pt x="221" y="59"/>
                      </a:lnTo>
                      <a:lnTo>
                        <a:pt x="220" y="60"/>
                      </a:lnTo>
                      <a:lnTo>
                        <a:pt x="220" y="61"/>
                      </a:lnTo>
                      <a:lnTo>
                        <a:pt x="219" y="62"/>
                      </a:lnTo>
                      <a:lnTo>
                        <a:pt x="219" y="65"/>
                      </a:lnTo>
                      <a:lnTo>
                        <a:pt x="219" y="67"/>
                      </a:lnTo>
                      <a:lnTo>
                        <a:pt x="220" y="70"/>
                      </a:lnTo>
                      <a:lnTo>
                        <a:pt x="221" y="72"/>
                      </a:lnTo>
                      <a:lnTo>
                        <a:pt x="222" y="73"/>
                      </a:lnTo>
                      <a:lnTo>
                        <a:pt x="223" y="76"/>
                      </a:lnTo>
                      <a:lnTo>
                        <a:pt x="223" y="78"/>
                      </a:lnTo>
                      <a:lnTo>
                        <a:pt x="223" y="81"/>
                      </a:lnTo>
                      <a:lnTo>
                        <a:pt x="221" y="80"/>
                      </a:lnTo>
                      <a:lnTo>
                        <a:pt x="220" y="79"/>
                      </a:lnTo>
                      <a:lnTo>
                        <a:pt x="218" y="77"/>
                      </a:lnTo>
                      <a:lnTo>
                        <a:pt x="216" y="76"/>
                      </a:lnTo>
                      <a:lnTo>
                        <a:pt x="214" y="73"/>
                      </a:lnTo>
                      <a:lnTo>
                        <a:pt x="212" y="72"/>
                      </a:lnTo>
                      <a:lnTo>
                        <a:pt x="211" y="70"/>
                      </a:lnTo>
                      <a:lnTo>
                        <a:pt x="209" y="68"/>
                      </a:lnTo>
                      <a:lnTo>
                        <a:pt x="208" y="67"/>
                      </a:lnTo>
                      <a:lnTo>
                        <a:pt x="207" y="66"/>
                      </a:lnTo>
                      <a:lnTo>
                        <a:pt x="205" y="64"/>
                      </a:lnTo>
                      <a:lnTo>
                        <a:pt x="204" y="63"/>
                      </a:lnTo>
                      <a:lnTo>
                        <a:pt x="203" y="61"/>
                      </a:lnTo>
                      <a:lnTo>
                        <a:pt x="202" y="60"/>
                      </a:lnTo>
                      <a:lnTo>
                        <a:pt x="200" y="58"/>
                      </a:lnTo>
                      <a:lnTo>
                        <a:pt x="199" y="57"/>
                      </a:lnTo>
                      <a:lnTo>
                        <a:pt x="198" y="55"/>
                      </a:lnTo>
                      <a:lnTo>
                        <a:pt x="197" y="53"/>
                      </a:lnTo>
                      <a:lnTo>
                        <a:pt x="196" y="52"/>
                      </a:lnTo>
                      <a:lnTo>
                        <a:pt x="195" y="50"/>
                      </a:lnTo>
                      <a:lnTo>
                        <a:pt x="195" y="48"/>
                      </a:lnTo>
                      <a:lnTo>
                        <a:pt x="194" y="47"/>
                      </a:lnTo>
                      <a:lnTo>
                        <a:pt x="193" y="45"/>
                      </a:lnTo>
                      <a:lnTo>
                        <a:pt x="193" y="43"/>
                      </a:lnTo>
                      <a:lnTo>
                        <a:pt x="192" y="42"/>
                      </a:lnTo>
                      <a:lnTo>
                        <a:pt x="192" y="41"/>
                      </a:lnTo>
                      <a:lnTo>
                        <a:pt x="192" y="40"/>
                      </a:lnTo>
                      <a:lnTo>
                        <a:pt x="192" y="39"/>
                      </a:lnTo>
                      <a:lnTo>
                        <a:pt x="191" y="38"/>
                      </a:lnTo>
                      <a:lnTo>
                        <a:pt x="191" y="37"/>
                      </a:lnTo>
                      <a:lnTo>
                        <a:pt x="191" y="36"/>
                      </a:lnTo>
                      <a:lnTo>
                        <a:pt x="191" y="35"/>
                      </a:lnTo>
                      <a:lnTo>
                        <a:pt x="191" y="33"/>
                      </a:lnTo>
                      <a:lnTo>
                        <a:pt x="190" y="30"/>
                      </a:lnTo>
                      <a:lnTo>
                        <a:pt x="190" y="28"/>
                      </a:lnTo>
                      <a:lnTo>
                        <a:pt x="190" y="26"/>
                      </a:lnTo>
                      <a:lnTo>
                        <a:pt x="191" y="25"/>
                      </a:lnTo>
                      <a:lnTo>
                        <a:pt x="191" y="24"/>
                      </a:lnTo>
                      <a:lnTo>
                        <a:pt x="191" y="22"/>
                      </a:lnTo>
                      <a:lnTo>
                        <a:pt x="191" y="20"/>
                      </a:lnTo>
                      <a:lnTo>
                        <a:pt x="192" y="17"/>
                      </a:lnTo>
                      <a:lnTo>
                        <a:pt x="193" y="14"/>
                      </a:lnTo>
                      <a:lnTo>
                        <a:pt x="194" y="11"/>
                      </a:lnTo>
                      <a:lnTo>
                        <a:pt x="194" y="9"/>
                      </a:lnTo>
                      <a:lnTo>
                        <a:pt x="195" y="6"/>
                      </a:lnTo>
                      <a:lnTo>
                        <a:pt x="195" y="4"/>
                      </a:lnTo>
                      <a:lnTo>
                        <a:pt x="196" y="2"/>
                      </a:lnTo>
                      <a:lnTo>
                        <a:pt x="198" y="1"/>
                      </a:lnTo>
                      <a:lnTo>
                        <a:pt x="199" y="0"/>
                      </a:lnTo>
                      <a:lnTo>
                        <a:pt x="200" y="0"/>
                      </a:lnTo>
                      <a:lnTo>
                        <a:pt x="201" y="1"/>
                      </a:lnTo>
                      <a:lnTo>
                        <a:pt x="201" y="0"/>
                      </a:lnTo>
                      <a:lnTo>
                        <a:pt x="183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7" name="Freeform 1061"/>
                <p:cNvSpPr>
                  <a:spLocks/>
                </p:cNvSpPr>
                <p:nvPr/>
              </p:nvSpPr>
              <p:spPr bwMode="auto">
                <a:xfrm>
                  <a:off x="1037" y="2357"/>
                  <a:ext cx="341" cy="283"/>
                </a:xfrm>
                <a:custGeom>
                  <a:avLst/>
                  <a:gdLst/>
                  <a:ahLst/>
                  <a:cxnLst>
                    <a:cxn ang="0">
                      <a:pos x="185" y="13"/>
                    </a:cxn>
                    <a:cxn ang="0">
                      <a:pos x="186" y="18"/>
                    </a:cxn>
                    <a:cxn ang="0">
                      <a:pos x="182" y="27"/>
                    </a:cxn>
                    <a:cxn ang="0">
                      <a:pos x="185" y="40"/>
                    </a:cxn>
                    <a:cxn ang="0">
                      <a:pos x="182" y="47"/>
                    </a:cxn>
                    <a:cxn ang="0">
                      <a:pos x="190" y="51"/>
                    </a:cxn>
                    <a:cxn ang="0">
                      <a:pos x="191" y="62"/>
                    </a:cxn>
                    <a:cxn ang="0">
                      <a:pos x="193" y="57"/>
                    </a:cxn>
                    <a:cxn ang="0">
                      <a:pos x="195" y="61"/>
                    </a:cxn>
                    <a:cxn ang="0">
                      <a:pos x="197" y="60"/>
                    </a:cxn>
                    <a:cxn ang="0">
                      <a:pos x="198" y="65"/>
                    </a:cxn>
                    <a:cxn ang="0">
                      <a:pos x="202" y="66"/>
                    </a:cxn>
                    <a:cxn ang="0">
                      <a:pos x="203" y="66"/>
                    </a:cxn>
                    <a:cxn ang="0">
                      <a:pos x="205" y="60"/>
                    </a:cxn>
                    <a:cxn ang="0">
                      <a:pos x="205" y="65"/>
                    </a:cxn>
                    <a:cxn ang="0">
                      <a:pos x="208" y="76"/>
                    </a:cxn>
                    <a:cxn ang="0">
                      <a:pos x="217" y="82"/>
                    </a:cxn>
                    <a:cxn ang="0">
                      <a:pos x="220" y="84"/>
                    </a:cxn>
                    <a:cxn ang="0">
                      <a:pos x="224" y="88"/>
                    </a:cxn>
                    <a:cxn ang="0">
                      <a:pos x="226" y="93"/>
                    </a:cxn>
                    <a:cxn ang="0">
                      <a:pos x="230" y="98"/>
                    </a:cxn>
                    <a:cxn ang="0">
                      <a:pos x="229" y="103"/>
                    </a:cxn>
                    <a:cxn ang="0">
                      <a:pos x="232" y="100"/>
                    </a:cxn>
                    <a:cxn ang="0">
                      <a:pos x="236" y="98"/>
                    </a:cxn>
                    <a:cxn ang="0">
                      <a:pos x="241" y="99"/>
                    </a:cxn>
                    <a:cxn ang="0">
                      <a:pos x="238" y="97"/>
                    </a:cxn>
                    <a:cxn ang="0">
                      <a:pos x="243" y="106"/>
                    </a:cxn>
                    <a:cxn ang="0">
                      <a:pos x="244" y="111"/>
                    </a:cxn>
                    <a:cxn ang="0">
                      <a:pos x="257" y="126"/>
                    </a:cxn>
                    <a:cxn ang="0">
                      <a:pos x="278" y="147"/>
                    </a:cxn>
                    <a:cxn ang="0">
                      <a:pos x="299" y="158"/>
                    </a:cxn>
                    <a:cxn ang="0">
                      <a:pos x="307" y="164"/>
                    </a:cxn>
                    <a:cxn ang="0">
                      <a:pos x="318" y="165"/>
                    </a:cxn>
                    <a:cxn ang="0">
                      <a:pos x="331" y="162"/>
                    </a:cxn>
                    <a:cxn ang="0">
                      <a:pos x="338" y="171"/>
                    </a:cxn>
                    <a:cxn ang="0">
                      <a:pos x="338" y="183"/>
                    </a:cxn>
                    <a:cxn ang="0">
                      <a:pos x="318" y="186"/>
                    </a:cxn>
                    <a:cxn ang="0">
                      <a:pos x="286" y="179"/>
                    </a:cxn>
                    <a:cxn ang="0">
                      <a:pos x="259" y="176"/>
                    </a:cxn>
                    <a:cxn ang="0">
                      <a:pos x="237" y="178"/>
                    </a:cxn>
                    <a:cxn ang="0">
                      <a:pos x="218" y="187"/>
                    </a:cxn>
                    <a:cxn ang="0">
                      <a:pos x="198" y="203"/>
                    </a:cxn>
                    <a:cxn ang="0">
                      <a:pos x="175" y="228"/>
                    </a:cxn>
                    <a:cxn ang="0">
                      <a:pos x="146" y="262"/>
                    </a:cxn>
                    <a:cxn ang="0">
                      <a:pos x="134" y="259"/>
                    </a:cxn>
                    <a:cxn ang="0">
                      <a:pos x="114" y="266"/>
                    </a:cxn>
                    <a:cxn ang="0">
                      <a:pos x="88" y="276"/>
                    </a:cxn>
                    <a:cxn ang="0">
                      <a:pos x="61" y="282"/>
                    </a:cxn>
                    <a:cxn ang="0">
                      <a:pos x="34" y="278"/>
                    </a:cxn>
                    <a:cxn ang="0">
                      <a:pos x="12" y="258"/>
                    </a:cxn>
                    <a:cxn ang="0">
                      <a:pos x="1" y="220"/>
                    </a:cxn>
                    <a:cxn ang="0">
                      <a:pos x="2" y="170"/>
                    </a:cxn>
                    <a:cxn ang="0">
                      <a:pos x="13" y="116"/>
                    </a:cxn>
                    <a:cxn ang="0">
                      <a:pos x="36" y="64"/>
                    </a:cxn>
                    <a:cxn ang="0">
                      <a:pos x="72" y="25"/>
                    </a:cxn>
                    <a:cxn ang="0">
                      <a:pos x="119" y="5"/>
                    </a:cxn>
                    <a:cxn ang="0">
                      <a:pos x="169" y="9"/>
                    </a:cxn>
                    <a:cxn ang="0">
                      <a:pos x="173" y="5"/>
                    </a:cxn>
                    <a:cxn ang="0">
                      <a:pos x="180" y="5"/>
                    </a:cxn>
                    <a:cxn ang="0">
                      <a:pos x="181" y="3"/>
                    </a:cxn>
                    <a:cxn ang="0">
                      <a:pos x="183" y="2"/>
                    </a:cxn>
                    <a:cxn ang="0">
                      <a:pos x="180" y="14"/>
                    </a:cxn>
                    <a:cxn ang="0">
                      <a:pos x="185" y="6"/>
                    </a:cxn>
                  </a:cxnLst>
                  <a:rect l="0" t="0" r="r" b="b"/>
                  <a:pathLst>
                    <a:path w="341" h="283">
                      <a:moveTo>
                        <a:pt x="186" y="6"/>
                      </a:moveTo>
                      <a:lnTo>
                        <a:pt x="186" y="8"/>
                      </a:lnTo>
                      <a:lnTo>
                        <a:pt x="185" y="9"/>
                      </a:lnTo>
                      <a:lnTo>
                        <a:pt x="185" y="11"/>
                      </a:lnTo>
                      <a:lnTo>
                        <a:pt x="185" y="13"/>
                      </a:lnTo>
                      <a:lnTo>
                        <a:pt x="184" y="14"/>
                      </a:lnTo>
                      <a:lnTo>
                        <a:pt x="184" y="16"/>
                      </a:lnTo>
                      <a:lnTo>
                        <a:pt x="184" y="18"/>
                      </a:lnTo>
                      <a:lnTo>
                        <a:pt x="185" y="19"/>
                      </a:lnTo>
                      <a:lnTo>
                        <a:pt x="186" y="18"/>
                      </a:lnTo>
                      <a:lnTo>
                        <a:pt x="186" y="17"/>
                      </a:lnTo>
                      <a:lnTo>
                        <a:pt x="185" y="18"/>
                      </a:lnTo>
                      <a:lnTo>
                        <a:pt x="185" y="20"/>
                      </a:lnTo>
                      <a:lnTo>
                        <a:pt x="183" y="23"/>
                      </a:lnTo>
                      <a:lnTo>
                        <a:pt x="182" y="27"/>
                      </a:lnTo>
                      <a:lnTo>
                        <a:pt x="182" y="31"/>
                      </a:lnTo>
                      <a:lnTo>
                        <a:pt x="181" y="36"/>
                      </a:lnTo>
                      <a:lnTo>
                        <a:pt x="186" y="38"/>
                      </a:lnTo>
                      <a:lnTo>
                        <a:pt x="186" y="39"/>
                      </a:lnTo>
                      <a:lnTo>
                        <a:pt x="185" y="40"/>
                      </a:lnTo>
                      <a:lnTo>
                        <a:pt x="184" y="41"/>
                      </a:lnTo>
                      <a:lnTo>
                        <a:pt x="184" y="43"/>
                      </a:lnTo>
                      <a:lnTo>
                        <a:pt x="183" y="44"/>
                      </a:lnTo>
                      <a:lnTo>
                        <a:pt x="182" y="45"/>
                      </a:lnTo>
                      <a:lnTo>
                        <a:pt x="182" y="47"/>
                      </a:lnTo>
                      <a:lnTo>
                        <a:pt x="182" y="48"/>
                      </a:lnTo>
                      <a:lnTo>
                        <a:pt x="186" y="48"/>
                      </a:lnTo>
                      <a:lnTo>
                        <a:pt x="189" y="49"/>
                      </a:lnTo>
                      <a:lnTo>
                        <a:pt x="190" y="50"/>
                      </a:lnTo>
                      <a:lnTo>
                        <a:pt x="190" y="51"/>
                      </a:lnTo>
                      <a:lnTo>
                        <a:pt x="189" y="53"/>
                      </a:lnTo>
                      <a:lnTo>
                        <a:pt x="189" y="56"/>
                      </a:lnTo>
                      <a:lnTo>
                        <a:pt x="189" y="59"/>
                      </a:lnTo>
                      <a:lnTo>
                        <a:pt x="191" y="63"/>
                      </a:lnTo>
                      <a:lnTo>
                        <a:pt x="191" y="62"/>
                      </a:lnTo>
                      <a:lnTo>
                        <a:pt x="191" y="61"/>
                      </a:lnTo>
                      <a:lnTo>
                        <a:pt x="192" y="60"/>
                      </a:lnTo>
                      <a:lnTo>
                        <a:pt x="192" y="59"/>
                      </a:lnTo>
                      <a:lnTo>
                        <a:pt x="192" y="58"/>
                      </a:lnTo>
                      <a:lnTo>
                        <a:pt x="193" y="57"/>
                      </a:lnTo>
                      <a:lnTo>
                        <a:pt x="193" y="56"/>
                      </a:lnTo>
                      <a:lnTo>
                        <a:pt x="193" y="57"/>
                      </a:lnTo>
                      <a:lnTo>
                        <a:pt x="194" y="59"/>
                      </a:lnTo>
                      <a:lnTo>
                        <a:pt x="194" y="60"/>
                      </a:lnTo>
                      <a:lnTo>
                        <a:pt x="195" y="61"/>
                      </a:lnTo>
                      <a:lnTo>
                        <a:pt x="196" y="62"/>
                      </a:lnTo>
                      <a:lnTo>
                        <a:pt x="197" y="61"/>
                      </a:lnTo>
                      <a:lnTo>
                        <a:pt x="197" y="58"/>
                      </a:lnTo>
                      <a:lnTo>
                        <a:pt x="197" y="59"/>
                      </a:lnTo>
                      <a:lnTo>
                        <a:pt x="197" y="60"/>
                      </a:lnTo>
                      <a:lnTo>
                        <a:pt x="197" y="61"/>
                      </a:lnTo>
                      <a:lnTo>
                        <a:pt x="197" y="62"/>
                      </a:lnTo>
                      <a:lnTo>
                        <a:pt x="198" y="63"/>
                      </a:lnTo>
                      <a:lnTo>
                        <a:pt x="198" y="64"/>
                      </a:lnTo>
                      <a:lnTo>
                        <a:pt x="198" y="65"/>
                      </a:lnTo>
                      <a:lnTo>
                        <a:pt x="201" y="63"/>
                      </a:lnTo>
                      <a:lnTo>
                        <a:pt x="201" y="64"/>
                      </a:lnTo>
                      <a:lnTo>
                        <a:pt x="201" y="65"/>
                      </a:lnTo>
                      <a:lnTo>
                        <a:pt x="202" y="65"/>
                      </a:lnTo>
                      <a:lnTo>
                        <a:pt x="202" y="66"/>
                      </a:lnTo>
                      <a:lnTo>
                        <a:pt x="202" y="67"/>
                      </a:lnTo>
                      <a:lnTo>
                        <a:pt x="203" y="67"/>
                      </a:lnTo>
                      <a:lnTo>
                        <a:pt x="203" y="68"/>
                      </a:lnTo>
                      <a:lnTo>
                        <a:pt x="203" y="67"/>
                      </a:lnTo>
                      <a:lnTo>
                        <a:pt x="203" y="66"/>
                      </a:lnTo>
                      <a:lnTo>
                        <a:pt x="203" y="64"/>
                      </a:lnTo>
                      <a:lnTo>
                        <a:pt x="204" y="63"/>
                      </a:lnTo>
                      <a:lnTo>
                        <a:pt x="204" y="62"/>
                      </a:lnTo>
                      <a:lnTo>
                        <a:pt x="205" y="61"/>
                      </a:lnTo>
                      <a:lnTo>
                        <a:pt x="205" y="60"/>
                      </a:lnTo>
                      <a:lnTo>
                        <a:pt x="206" y="59"/>
                      </a:lnTo>
                      <a:lnTo>
                        <a:pt x="206" y="60"/>
                      </a:lnTo>
                      <a:lnTo>
                        <a:pt x="206" y="61"/>
                      </a:lnTo>
                      <a:lnTo>
                        <a:pt x="206" y="62"/>
                      </a:lnTo>
                      <a:lnTo>
                        <a:pt x="205" y="65"/>
                      </a:lnTo>
                      <a:lnTo>
                        <a:pt x="205" y="68"/>
                      </a:lnTo>
                      <a:lnTo>
                        <a:pt x="204" y="72"/>
                      </a:lnTo>
                      <a:lnTo>
                        <a:pt x="202" y="78"/>
                      </a:lnTo>
                      <a:lnTo>
                        <a:pt x="205" y="76"/>
                      </a:lnTo>
                      <a:lnTo>
                        <a:pt x="208" y="76"/>
                      </a:lnTo>
                      <a:lnTo>
                        <a:pt x="211" y="77"/>
                      </a:lnTo>
                      <a:lnTo>
                        <a:pt x="214" y="78"/>
                      </a:lnTo>
                      <a:lnTo>
                        <a:pt x="215" y="80"/>
                      </a:lnTo>
                      <a:lnTo>
                        <a:pt x="217" y="81"/>
                      </a:lnTo>
                      <a:lnTo>
                        <a:pt x="217" y="82"/>
                      </a:lnTo>
                      <a:lnTo>
                        <a:pt x="216" y="83"/>
                      </a:lnTo>
                      <a:lnTo>
                        <a:pt x="217" y="83"/>
                      </a:lnTo>
                      <a:lnTo>
                        <a:pt x="218" y="83"/>
                      </a:lnTo>
                      <a:lnTo>
                        <a:pt x="219" y="84"/>
                      </a:lnTo>
                      <a:lnTo>
                        <a:pt x="220" y="84"/>
                      </a:lnTo>
                      <a:lnTo>
                        <a:pt x="221" y="85"/>
                      </a:lnTo>
                      <a:lnTo>
                        <a:pt x="222" y="86"/>
                      </a:lnTo>
                      <a:lnTo>
                        <a:pt x="223" y="86"/>
                      </a:lnTo>
                      <a:lnTo>
                        <a:pt x="223" y="87"/>
                      </a:lnTo>
                      <a:lnTo>
                        <a:pt x="224" y="88"/>
                      </a:lnTo>
                      <a:lnTo>
                        <a:pt x="225" y="89"/>
                      </a:lnTo>
                      <a:lnTo>
                        <a:pt x="226" y="90"/>
                      </a:lnTo>
                      <a:lnTo>
                        <a:pt x="227" y="90"/>
                      </a:lnTo>
                      <a:lnTo>
                        <a:pt x="228" y="91"/>
                      </a:lnTo>
                      <a:lnTo>
                        <a:pt x="226" y="93"/>
                      </a:lnTo>
                      <a:lnTo>
                        <a:pt x="225" y="94"/>
                      </a:lnTo>
                      <a:lnTo>
                        <a:pt x="226" y="95"/>
                      </a:lnTo>
                      <a:lnTo>
                        <a:pt x="228" y="96"/>
                      </a:lnTo>
                      <a:lnTo>
                        <a:pt x="229" y="96"/>
                      </a:lnTo>
                      <a:lnTo>
                        <a:pt x="230" y="98"/>
                      </a:lnTo>
                      <a:lnTo>
                        <a:pt x="229" y="100"/>
                      </a:lnTo>
                      <a:lnTo>
                        <a:pt x="226" y="103"/>
                      </a:lnTo>
                      <a:lnTo>
                        <a:pt x="227" y="103"/>
                      </a:lnTo>
                      <a:lnTo>
                        <a:pt x="228" y="103"/>
                      </a:lnTo>
                      <a:lnTo>
                        <a:pt x="229" y="103"/>
                      </a:lnTo>
                      <a:lnTo>
                        <a:pt x="229" y="102"/>
                      </a:lnTo>
                      <a:lnTo>
                        <a:pt x="230" y="102"/>
                      </a:lnTo>
                      <a:lnTo>
                        <a:pt x="231" y="102"/>
                      </a:lnTo>
                      <a:lnTo>
                        <a:pt x="232" y="101"/>
                      </a:lnTo>
                      <a:lnTo>
                        <a:pt x="232" y="100"/>
                      </a:lnTo>
                      <a:lnTo>
                        <a:pt x="233" y="100"/>
                      </a:lnTo>
                      <a:lnTo>
                        <a:pt x="234" y="99"/>
                      </a:lnTo>
                      <a:lnTo>
                        <a:pt x="234" y="98"/>
                      </a:lnTo>
                      <a:lnTo>
                        <a:pt x="235" y="98"/>
                      </a:lnTo>
                      <a:lnTo>
                        <a:pt x="236" y="98"/>
                      </a:lnTo>
                      <a:lnTo>
                        <a:pt x="237" y="98"/>
                      </a:lnTo>
                      <a:lnTo>
                        <a:pt x="238" y="99"/>
                      </a:lnTo>
                      <a:lnTo>
                        <a:pt x="239" y="99"/>
                      </a:lnTo>
                      <a:lnTo>
                        <a:pt x="240" y="99"/>
                      </a:lnTo>
                      <a:lnTo>
                        <a:pt x="241" y="99"/>
                      </a:lnTo>
                      <a:lnTo>
                        <a:pt x="239" y="100"/>
                      </a:lnTo>
                      <a:lnTo>
                        <a:pt x="238" y="100"/>
                      </a:lnTo>
                      <a:lnTo>
                        <a:pt x="237" y="99"/>
                      </a:lnTo>
                      <a:lnTo>
                        <a:pt x="237" y="97"/>
                      </a:lnTo>
                      <a:lnTo>
                        <a:pt x="238" y="97"/>
                      </a:lnTo>
                      <a:lnTo>
                        <a:pt x="239" y="100"/>
                      </a:lnTo>
                      <a:lnTo>
                        <a:pt x="241" y="105"/>
                      </a:lnTo>
                      <a:lnTo>
                        <a:pt x="242" y="105"/>
                      </a:lnTo>
                      <a:lnTo>
                        <a:pt x="243" y="105"/>
                      </a:lnTo>
                      <a:lnTo>
                        <a:pt x="243" y="106"/>
                      </a:lnTo>
                      <a:lnTo>
                        <a:pt x="243" y="107"/>
                      </a:lnTo>
                      <a:lnTo>
                        <a:pt x="244" y="108"/>
                      </a:lnTo>
                      <a:lnTo>
                        <a:pt x="244" y="109"/>
                      </a:lnTo>
                      <a:lnTo>
                        <a:pt x="244" y="110"/>
                      </a:lnTo>
                      <a:lnTo>
                        <a:pt x="244" y="111"/>
                      </a:lnTo>
                      <a:lnTo>
                        <a:pt x="246" y="112"/>
                      </a:lnTo>
                      <a:lnTo>
                        <a:pt x="248" y="115"/>
                      </a:lnTo>
                      <a:lnTo>
                        <a:pt x="250" y="118"/>
                      </a:lnTo>
                      <a:lnTo>
                        <a:pt x="254" y="122"/>
                      </a:lnTo>
                      <a:lnTo>
                        <a:pt x="257" y="126"/>
                      </a:lnTo>
                      <a:lnTo>
                        <a:pt x="261" y="130"/>
                      </a:lnTo>
                      <a:lnTo>
                        <a:pt x="265" y="135"/>
                      </a:lnTo>
                      <a:lnTo>
                        <a:pt x="270" y="139"/>
                      </a:lnTo>
                      <a:lnTo>
                        <a:pt x="274" y="143"/>
                      </a:lnTo>
                      <a:lnTo>
                        <a:pt x="278" y="147"/>
                      </a:lnTo>
                      <a:lnTo>
                        <a:pt x="283" y="151"/>
                      </a:lnTo>
                      <a:lnTo>
                        <a:pt x="287" y="154"/>
                      </a:lnTo>
                      <a:lnTo>
                        <a:pt x="291" y="156"/>
                      </a:lnTo>
                      <a:lnTo>
                        <a:pt x="295" y="158"/>
                      </a:lnTo>
                      <a:lnTo>
                        <a:pt x="299" y="158"/>
                      </a:lnTo>
                      <a:lnTo>
                        <a:pt x="300" y="160"/>
                      </a:lnTo>
                      <a:lnTo>
                        <a:pt x="301" y="161"/>
                      </a:lnTo>
                      <a:lnTo>
                        <a:pt x="303" y="163"/>
                      </a:lnTo>
                      <a:lnTo>
                        <a:pt x="305" y="164"/>
                      </a:lnTo>
                      <a:lnTo>
                        <a:pt x="307" y="164"/>
                      </a:lnTo>
                      <a:lnTo>
                        <a:pt x="309" y="165"/>
                      </a:lnTo>
                      <a:lnTo>
                        <a:pt x="311" y="164"/>
                      </a:lnTo>
                      <a:lnTo>
                        <a:pt x="313" y="164"/>
                      </a:lnTo>
                      <a:lnTo>
                        <a:pt x="315" y="164"/>
                      </a:lnTo>
                      <a:lnTo>
                        <a:pt x="318" y="165"/>
                      </a:lnTo>
                      <a:lnTo>
                        <a:pt x="320" y="164"/>
                      </a:lnTo>
                      <a:lnTo>
                        <a:pt x="323" y="164"/>
                      </a:lnTo>
                      <a:lnTo>
                        <a:pt x="326" y="163"/>
                      </a:lnTo>
                      <a:lnTo>
                        <a:pt x="329" y="162"/>
                      </a:lnTo>
                      <a:lnTo>
                        <a:pt x="331" y="162"/>
                      </a:lnTo>
                      <a:lnTo>
                        <a:pt x="334" y="162"/>
                      </a:lnTo>
                      <a:lnTo>
                        <a:pt x="335" y="164"/>
                      </a:lnTo>
                      <a:lnTo>
                        <a:pt x="336" y="166"/>
                      </a:lnTo>
                      <a:lnTo>
                        <a:pt x="337" y="169"/>
                      </a:lnTo>
                      <a:lnTo>
                        <a:pt x="338" y="171"/>
                      </a:lnTo>
                      <a:lnTo>
                        <a:pt x="339" y="174"/>
                      </a:lnTo>
                      <a:lnTo>
                        <a:pt x="340" y="177"/>
                      </a:lnTo>
                      <a:lnTo>
                        <a:pt x="340" y="179"/>
                      </a:lnTo>
                      <a:lnTo>
                        <a:pt x="340" y="181"/>
                      </a:lnTo>
                      <a:lnTo>
                        <a:pt x="338" y="183"/>
                      </a:lnTo>
                      <a:lnTo>
                        <a:pt x="336" y="185"/>
                      </a:lnTo>
                      <a:lnTo>
                        <a:pt x="334" y="186"/>
                      </a:lnTo>
                      <a:lnTo>
                        <a:pt x="329" y="186"/>
                      </a:lnTo>
                      <a:lnTo>
                        <a:pt x="324" y="186"/>
                      </a:lnTo>
                      <a:lnTo>
                        <a:pt x="318" y="186"/>
                      </a:lnTo>
                      <a:lnTo>
                        <a:pt x="310" y="184"/>
                      </a:lnTo>
                      <a:lnTo>
                        <a:pt x="300" y="182"/>
                      </a:lnTo>
                      <a:lnTo>
                        <a:pt x="299" y="182"/>
                      </a:lnTo>
                      <a:lnTo>
                        <a:pt x="292" y="180"/>
                      </a:lnTo>
                      <a:lnTo>
                        <a:pt x="286" y="179"/>
                      </a:lnTo>
                      <a:lnTo>
                        <a:pt x="280" y="178"/>
                      </a:lnTo>
                      <a:lnTo>
                        <a:pt x="275" y="177"/>
                      </a:lnTo>
                      <a:lnTo>
                        <a:pt x="269" y="176"/>
                      </a:lnTo>
                      <a:lnTo>
                        <a:pt x="264" y="176"/>
                      </a:lnTo>
                      <a:lnTo>
                        <a:pt x="259" y="176"/>
                      </a:lnTo>
                      <a:lnTo>
                        <a:pt x="255" y="176"/>
                      </a:lnTo>
                      <a:lnTo>
                        <a:pt x="250" y="176"/>
                      </a:lnTo>
                      <a:lnTo>
                        <a:pt x="246" y="176"/>
                      </a:lnTo>
                      <a:lnTo>
                        <a:pt x="242" y="177"/>
                      </a:lnTo>
                      <a:lnTo>
                        <a:pt x="237" y="178"/>
                      </a:lnTo>
                      <a:lnTo>
                        <a:pt x="233" y="179"/>
                      </a:lnTo>
                      <a:lnTo>
                        <a:pt x="229" y="181"/>
                      </a:lnTo>
                      <a:lnTo>
                        <a:pt x="225" y="182"/>
                      </a:lnTo>
                      <a:lnTo>
                        <a:pt x="222" y="184"/>
                      </a:lnTo>
                      <a:lnTo>
                        <a:pt x="218" y="187"/>
                      </a:lnTo>
                      <a:lnTo>
                        <a:pt x="214" y="189"/>
                      </a:lnTo>
                      <a:lnTo>
                        <a:pt x="210" y="192"/>
                      </a:lnTo>
                      <a:lnTo>
                        <a:pt x="206" y="196"/>
                      </a:lnTo>
                      <a:lnTo>
                        <a:pt x="202" y="199"/>
                      </a:lnTo>
                      <a:lnTo>
                        <a:pt x="198" y="203"/>
                      </a:lnTo>
                      <a:lnTo>
                        <a:pt x="193" y="207"/>
                      </a:lnTo>
                      <a:lnTo>
                        <a:pt x="189" y="212"/>
                      </a:lnTo>
                      <a:lnTo>
                        <a:pt x="184" y="217"/>
                      </a:lnTo>
                      <a:lnTo>
                        <a:pt x="180" y="222"/>
                      </a:lnTo>
                      <a:lnTo>
                        <a:pt x="175" y="228"/>
                      </a:lnTo>
                      <a:lnTo>
                        <a:pt x="169" y="234"/>
                      </a:lnTo>
                      <a:lnTo>
                        <a:pt x="164" y="240"/>
                      </a:lnTo>
                      <a:lnTo>
                        <a:pt x="158" y="247"/>
                      </a:lnTo>
                      <a:lnTo>
                        <a:pt x="152" y="254"/>
                      </a:lnTo>
                      <a:lnTo>
                        <a:pt x="146" y="262"/>
                      </a:lnTo>
                      <a:lnTo>
                        <a:pt x="145" y="260"/>
                      </a:lnTo>
                      <a:lnTo>
                        <a:pt x="142" y="259"/>
                      </a:lnTo>
                      <a:lnTo>
                        <a:pt x="140" y="259"/>
                      </a:lnTo>
                      <a:lnTo>
                        <a:pt x="137" y="259"/>
                      </a:lnTo>
                      <a:lnTo>
                        <a:pt x="134" y="259"/>
                      </a:lnTo>
                      <a:lnTo>
                        <a:pt x="130" y="260"/>
                      </a:lnTo>
                      <a:lnTo>
                        <a:pt x="127" y="261"/>
                      </a:lnTo>
                      <a:lnTo>
                        <a:pt x="123" y="263"/>
                      </a:lnTo>
                      <a:lnTo>
                        <a:pt x="118" y="264"/>
                      </a:lnTo>
                      <a:lnTo>
                        <a:pt x="114" y="266"/>
                      </a:lnTo>
                      <a:lnTo>
                        <a:pt x="109" y="268"/>
                      </a:lnTo>
                      <a:lnTo>
                        <a:pt x="104" y="270"/>
                      </a:lnTo>
                      <a:lnTo>
                        <a:pt x="99" y="272"/>
                      </a:lnTo>
                      <a:lnTo>
                        <a:pt x="94" y="274"/>
                      </a:lnTo>
                      <a:lnTo>
                        <a:pt x="88" y="276"/>
                      </a:lnTo>
                      <a:lnTo>
                        <a:pt x="83" y="277"/>
                      </a:lnTo>
                      <a:lnTo>
                        <a:pt x="78" y="279"/>
                      </a:lnTo>
                      <a:lnTo>
                        <a:pt x="72" y="280"/>
                      </a:lnTo>
                      <a:lnTo>
                        <a:pt x="66" y="281"/>
                      </a:lnTo>
                      <a:lnTo>
                        <a:pt x="61" y="282"/>
                      </a:lnTo>
                      <a:lnTo>
                        <a:pt x="56" y="282"/>
                      </a:lnTo>
                      <a:lnTo>
                        <a:pt x="50" y="282"/>
                      </a:lnTo>
                      <a:lnTo>
                        <a:pt x="45" y="281"/>
                      </a:lnTo>
                      <a:lnTo>
                        <a:pt x="40" y="280"/>
                      </a:lnTo>
                      <a:lnTo>
                        <a:pt x="34" y="278"/>
                      </a:lnTo>
                      <a:lnTo>
                        <a:pt x="30" y="275"/>
                      </a:lnTo>
                      <a:lnTo>
                        <a:pt x="25" y="272"/>
                      </a:lnTo>
                      <a:lnTo>
                        <a:pt x="20" y="268"/>
                      </a:lnTo>
                      <a:lnTo>
                        <a:pt x="16" y="264"/>
                      </a:lnTo>
                      <a:lnTo>
                        <a:pt x="12" y="258"/>
                      </a:lnTo>
                      <a:lnTo>
                        <a:pt x="8" y="252"/>
                      </a:lnTo>
                      <a:lnTo>
                        <a:pt x="4" y="244"/>
                      </a:lnTo>
                      <a:lnTo>
                        <a:pt x="3" y="237"/>
                      </a:lnTo>
                      <a:lnTo>
                        <a:pt x="1" y="229"/>
                      </a:lnTo>
                      <a:lnTo>
                        <a:pt x="1" y="220"/>
                      </a:lnTo>
                      <a:lnTo>
                        <a:pt x="0" y="211"/>
                      </a:lnTo>
                      <a:lnTo>
                        <a:pt x="0" y="201"/>
                      </a:lnTo>
                      <a:lnTo>
                        <a:pt x="0" y="191"/>
                      </a:lnTo>
                      <a:lnTo>
                        <a:pt x="1" y="181"/>
                      </a:lnTo>
                      <a:lnTo>
                        <a:pt x="2" y="170"/>
                      </a:lnTo>
                      <a:lnTo>
                        <a:pt x="3" y="159"/>
                      </a:lnTo>
                      <a:lnTo>
                        <a:pt x="5" y="148"/>
                      </a:lnTo>
                      <a:lnTo>
                        <a:pt x="7" y="137"/>
                      </a:lnTo>
                      <a:lnTo>
                        <a:pt x="10" y="126"/>
                      </a:lnTo>
                      <a:lnTo>
                        <a:pt x="13" y="116"/>
                      </a:lnTo>
                      <a:lnTo>
                        <a:pt x="17" y="105"/>
                      </a:lnTo>
                      <a:lnTo>
                        <a:pt x="21" y="94"/>
                      </a:lnTo>
                      <a:lnTo>
                        <a:pt x="26" y="84"/>
                      </a:lnTo>
                      <a:lnTo>
                        <a:pt x="31" y="74"/>
                      </a:lnTo>
                      <a:lnTo>
                        <a:pt x="36" y="64"/>
                      </a:lnTo>
                      <a:lnTo>
                        <a:pt x="42" y="55"/>
                      </a:lnTo>
                      <a:lnTo>
                        <a:pt x="49" y="47"/>
                      </a:lnTo>
                      <a:lnTo>
                        <a:pt x="56" y="39"/>
                      </a:lnTo>
                      <a:lnTo>
                        <a:pt x="64" y="31"/>
                      </a:lnTo>
                      <a:lnTo>
                        <a:pt x="72" y="25"/>
                      </a:lnTo>
                      <a:lnTo>
                        <a:pt x="80" y="19"/>
                      </a:lnTo>
                      <a:lnTo>
                        <a:pt x="89" y="14"/>
                      </a:lnTo>
                      <a:lnTo>
                        <a:pt x="99" y="10"/>
                      </a:lnTo>
                      <a:lnTo>
                        <a:pt x="109" y="7"/>
                      </a:lnTo>
                      <a:lnTo>
                        <a:pt x="119" y="5"/>
                      </a:lnTo>
                      <a:lnTo>
                        <a:pt x="131" y="5"/>
                      </a:lnTo>
                      <a:lnTo>
                        <a:pt x="142" y="5"/>
                      </a:lnTo>
                      <a:lnTo>
                        <a:pt x="155" y="7"/>
                      </a:lnTo>
                      <a:lnTo>
                        <a:pt x="168" y="10"/>
                      </a:lnTo>
                      <a:lnTo>
                        <a:pt x="169" y="9"/>
                      </a:lnTo>
                      <a:lnTo>
                        <a:pt x="169" y="7"/>
                      </a:lnTo>
                      <a:lnTo>
                        <a:pt x="170" y="6"/>
                      </a:lnTo>
                      <a:lnTo>
                        <a:pt x="171" y="5"/>
                      </a:lnTo>
                      <a:lnTo>
                        <a:pt x="172" y="5"/>
                      </a:lnTo>
                      <a:lnTo>
                        <a:pt x="173" y="5"/>
                      </a:lnTo>
                      <a:lnTo>
                        <a:pt x="176" y="4"/>
                      </a:lnTo>
                      <a:lnTo>
                        <a:pt x="178" y="4"/>
                      </a:lnTo>
                      <a:lnTo>
                        <a:pt x="180" y="4"/>
                      </a:lnTo>
                      <a:lnTo>
                        <a:pt x="181" y="4"/>
                      </a:lnTo>
                      <a:lnTo>
                        <a:pt x="180" y="5"/>
                      </a:lnTo>
                      <a:lnTo>
                        <a:pt x="177" y="6"/>
                      </a:lnTo>
                      <a:lnTo>
                        <a:pt x="179" y="6"/>
                      </a:lnTo>
                      <a:lnTo>
                        <a:pt x="180" y="6"/>
                      </a:lnTo>
                      <a:lnTo>
                        <a:pt x="180" y="4"/>
                      </a:lnTo>
                      <a:lnTo>
                        <a:pt x="181" y="3"/>
                      </a:lnTo>
                      <a:lnTo>
                        <a:pt x="181" y="2"/>
                      </a:lnTo>
                      <a:lnTo>
                        <a:pt x="181" y="1"/>
                      </a:lnTo>
                      <a:lnTo>
                        <a:pt x="182" y="0"/>
                      </a:lnTo>
                      <a:lnTo>
                        <a:pt x="184" y="0"/>
                      </a:lnTo>
                      <a:lnTo>
                        <a:pt x="183" y="2"/>
                      </a:lnTo>
                      <a:lnTo>
                        <a:pt x="182" y="4"/>
                      </a:lnTo>
                      <a:lnTo>
                        <a:pt x="181" y="7"/>
                      </a:lnTo>
                      <a:lnTo>
                        <a:pt x="180" y="10"/>
                      </a:lnTo>
                      <a:lnTo>
                        <a:pt x="179" y="12"/>
                      </a:lnTo>
                      <a:lnTo>
                        <a:pt x="180" y="14"/>
                      </a:lnTo>
                      <a:lnTo>
                        <a:pt x="181" y="13"/>
                      </a:lnTo>
                      <a:lnTo>
                        <a:pt x="182" y="11"/>
                      </a:lnTo>
                      <a:lnTo>
                        <a:pt x="183" y="9"/>
                      </a:lnTo>
                      <a:lnTo>
                        <a:pt x="184" y="7"/>
                      </a:lnTo>
                      <a:lnTo>
                        <a:pt x="185" y="6"/>
                      </a:lnTo>
                      <a:lnTo>
                        <a:pt x="186" y="5"/>
                      </a:lnTo>
                      <a:lnTo>
                        <a:pt x="186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8" name="Freeform 1062"/>
                <p:cNvSpPr>
                  <a:spLocks/>
                </p:cNvSpPr>
                <p:nvPr/>
              </p:nvSpPr>
              <p:spPr bwMode="auto">
                <a:xfrm>
                  <a:off x="1230" y="2340"/>
                  <a:ext cx="44" cy="84"/>
                </a:xfrm>
                <a:custGeom>
                  <a:avLst/>
                  <a:gdLst/>
                  <a:ahLst/>
                  <a:cxnLst>
                    <a:cxn ang="0">
                      <a:pos x="15" y="1"/>
                    </a:cxn>
                    <a:cxn ang="0">
                      <a:pos x="20" y="2"/>
                    </a:cxn>
                    <a:cxn ang="0">
                      <a:pos x="24" y="2"/>
                    </a:cxn>
                    <a:cxn ang="0">
                      <a:pos x="22" y="3"/>
                    </a:cxn>
                    <a:cxn ang="0">
                      <a:pos x="21" y="3"/>
                    </a:cxn>
                    <a:cxn ang="0">
                      <a:pos x="21" y="3"/>
                    </a:cxn>
                    <a:cxn ang="0">
                      <a:pos x="21" y="4"/>
                    </a:cxn>
                    <a:cxn ang="0">
                      <a:pos x="20" y="5"/>
                    </a:cxn>
                    <a:cxn ang="0">
                      <a:pos x="17" y="4"/>
                    </a:cxn>
                    <a:cxn ang="0">
                      <a:pos x="20" y="8"/>
                    </a:cxn>
                    <a:cxn ang="0">
                      <a:pos x="24" y="11"/>
                    </a:cxn>
                    <a:cxn ang="0">
                      <a:pos x="29" y="12"/>
                    </a:cxn>
                    <a:cxn ang="0">
                      <a:pos x="35" y="14"/>
                    </a:cxn>
                    <a:cxn ang="0">
                      <a:pos x="41" y="16"/>
                    </a:cxn>
                    <a:cxn ang="0">
                      <a:pos x="39" y="17"/>
                    </a:cxn>
                    <a:cxn ang="0">
                      <a:pos x="32" y="17"/>
                    </a:cxn>
                    <a:cxn ang="0">
                      <a:pos x="26" y="17"/>
                    </a:cxn>
                    <a:cxn ang="0">
                      <a:pos x="29" y="19"/>
                    </a:cxn>
                    <a:cxn ang="0">
                      <a:pos x="33" y="21"/>
                    </a:cxn>
                    <a:cxn ang="0">
                      <a:pos x="33" y="22"/>
                    </a:cxn>
                    <a:cxn ang="0">
                      <a:pos x="31" y="21"/>
                    </a:cxn>
                    <a:cxn ang="0">
                      <a:pos x="34" y="24"/>
                    </a:cxn>
                    <a:cxn ang="0">
                      <a:pos x="32" y="25"/>
                    </a:cxn>
                    <a:cxn ang="0">
                      <a:pos x="34" y="29"/>
                    </a:cxn>
                    <a:cxn ang="0">
                      <a:pos x="37" y="31"/>
                    </a:cxn>
                    <a:cxn ang="0">
                      <a:pos x="35" y="31"/>
                    </a:cxn>
                    <a:cxn ang="0">
                      <a:pos x="36" y="34"/>
                    </a:cxn>
                    <a:cxn ang="0">
                      <a:pos x="37" y="37"/>
                    </a:cxn>
                    <a:cxn ang="0">
                      <a:pos x="38" y="40"/>
                    </a:cxn>
                    <a:cxn ang="0">
                      <a:pos x="39" y="43"/>
                    </a:cxn>
                    <a:cxn ang="0">
                      <a:pos x="37" y="43"/>
                    </a:cxn>
                    <a:cxn ang="0">
                      <a:pos x="33" y="41"/>
                    </a:cxn>
                    <a:cxn ang="0">
                      <a:pos x="29" y="40"/>
                    </a:cxn>
                    <a:cxn ang="0">
                      <a:pos x="30" y="44"/>
                    </a:cxn>
                    <a:cxn ang="0">
                      <a:pos x="32" y="47"/>
                    </a:cxn>
                    <a:cxn ang="0">
                      <a:pos x="32" y="49"/>
                    </a:cxn>
                    <a:cxn ang="0">
                      <a:pos x="33" y="49"/>
                    </a:cxn>
                    <a:cxn ang="0">
                      <a:pos x="34" y="51"/>
                    </a:cxn>
                    <a:cxn ang="0">
                      <a:pos x="33" y="53"/>
                    </a:cxn>
                    <a:cxn ang="0">
                      <a:pos x="33" y="56"/>
                    </a:cxn>
                    <a:cxn ang="0">
                      <a:pos x="33" y="59"/>
                    </a:cxn>
                    <a:cxn ang="0">
                      <a:pos x="31" y="61"/>
                    </a:cxn>
                    <a:cxn ang="0">
                      <a:pos x="30" y="66"/>
                    </a:cxn>
                    <a:cxn ang="0">
                      <a:pos x="32" y="73"/>
                    </a:cxn>
                    <a:cxn ang="0">
                      <a:pos x="34" y="80"/>
                    </a:cxn>
                    <a:cxn ang="0">
                      <a:pos x="31" y="81"/>
                    </a:cxn>
                    <a:cxn ang="0">
                      <a:pos x="25" y="75"/>
                    </a:cxn>
                    <a:cxn ang="0">
                      <a:pos x="20" y="69"/>
                    </a:cxn>
                    <a:cxn ang="0">
                      <a:pos x="16" y="65"/>
                    </a:cxn>
                    <a:cxn ang="0">
                      <a:pos x="13" y="61"/>
                    </a:cxn>
                    <a:cxn ang="0">
                      <a:pos x="9" y="56"/>
                    </a:cxn>
                    <a:cxn ang="0">
                      <a:pos x="6" y="51"/>
                    </a:cxn>
                    <a:cxn ang="0">
                      <a:pos x="3" y="46"/>
                    </a:cxn>
                    <a:cxn ang="0">
                      <a:pos x="2" y="42"/>
                    </a:cxn>
                    <a:cxn ang="0">
                      <a:pos x="1" y="39"/>
                    </a:cxn>
                    <a:cxn ang="0">
                      <a:pos x="1" y="36"/>
                    </a:cxn>
                    <a:cxn ang="0">
                      <a:pos x="0" y="29"/>
                    </a:cxn>
                    <a:cxn ang="0">
                      <a:pos x="1" y="24"/>
                    </a:cxn>
                    <a:cxn ang="0">
                      <a:pos x="2" y="17"/>
                    </a:cxn>
                    <a:cxn ang="0">
                      <a:pos x="4" y="9"/>
                    </a:cxn>
                    <a:cxn ang="0">
                      <a:pos x="7" y="2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44" h="84">
                      <a:moveTo>
                        <a:pt x="12" y="0"/>
                      </a:moveTo>
                      <a:lnTo>
                        <a:pt x="14" y="1"/>
                      </a:lnTo>
                      <a:lnTo>
                        <a:pt x="15" y="1"/>
                      </a:lnTo>
                      <a:lnTo>
                        <a:pt x="17" y="1"/>
                      </a:lnTo>
                      <a:lnTo>
                        <a:pt x="18" y="2"/>
                      </a:lnTo>
                      <a:lnTo>
                        <a:pt x="20" y="2"/>
                      </a:lnTo>
                      <a:lnTo>
                        <a:pt x="21" y="2"/>
                      </a:lnTo>
                      <a:lnTo>
                        <a:pt x="23" y="2"/>
                      </a:lnTo>
                      <a:lnTo>
                        <a:pt x="24" y="2"/>
                      </a:lnTo>
                      <a:lnTo>
                        <a:pt x="23" y="2"/>
                      </a:lnTo>
                      <a:lnTo>
                        <a:pt x="23" y="3"/>
                      </a:lnTo>
                      <a:lnTo>
                        <a:pt x="22" y="3"/>
                      </a:lnTo>
                      <a:lnTo>
                        <a:pt x="21" y="3"/>
                      </a:lnTo>
                      <a:lnTo>
                        <a:pt x="20" y="3"/>
                      </a:lnTo>
                      <a:lnTo>
                        <a:pt x="21" y="3"/>
                      </a:lnTo>
                      <a:lnTo>
                        <a:pt x="22" y="4"/>
                      </a:lnTo>
                      <a:lnTo>
                        <a:pt x="21" y="4"/>
                      </a:lnTo>
                      <a:lnTo>
                        <a:pt x="21" y="3"/>
                      </a:lnTo>
                      <a:lnTo>
                        <a:pt x="20" y="3"/>
                      </a:lnTo>
                      <a:lnTo>
                        <a:pt x="21" y="3"/>
                      </a:lnTo>
                      <a:lnTo>
                        <a:pt x="21" y="4"/>
                      </a:lnTo>
                      <a:lnTo>
                        <a:pt x="22" y="5"/>
                      </a:lnTo>
                      <a:lnTo>
                        <a:pt x="21" y="5"/>
                      </a:lnTo>
                      <a:lnTo>
                        <a:pt x="20" y="5"/>
                      </a:lnTo>
                      <a:lnTo>
                        <a:pt x="19" y="4"/>
                      </a:lnTo>
                      <a:lnTo>
                        <a:pt x="18" y="4"/>
                      </a:lnTo>
                      <a:lnTo>
                        <a:pt x="17" y="4"/>
                      </a:lnTo>
                      <a:lnTo>
                        <a:pt x="17" y="5"/>
                      </a:lnTo>
                      <a:lnTo>
                        <a:pt x="18" y="7"/>
                      </a:lnTo>
                      <a:lnTo>
                        <a:pt x="20" y="8"/>
                      </a:lnTo>
                      <a:lnTo>
                        <a:pt x="21" y="9"/>
                      </a:lnTo>
                      <a:lnTo>
                        <a:pt x="23" y="10"/>
                      </a:lnTo>
                      <a:lnTo>
                        <a:pt x="24" y="11"/>
                      </a:lnTo>
                      <a:lnTo>
                        <a:pt x="26" y="11"/>
                      </a:lnTo>
                      <a:lnTo>
                        <a:pt x="27" y="12"/>
                      </a:lnTo>
                      <a:lnTo>
                        <a:pt x="29" y="12"/>
                      </a:lnTo>
                      <a:lnTo>
                        <a:pt x="31" y="13"/>
                      </a:lnTo>
                      <a:lnTo>
                        <a:pt x="33" y="13"/>
                      </a:lnTo>
                      <a:lnTo>
                        <a:pt x="35" y="14"/>
                      </a:lnTo>
                      <a:lnTo>
                        <a:pt x="37" y="15"/>
                      </a:lnTo>
                      <a:lnTo>
                        <a:pt x="39" y="15"/>
                      </a:lnTo>
                      <a:lnTo>
                        <a:pt x="41" y="16"/>
                      </a:lnTo>
                      <a:lnTo>
                        <a:pt x="43" y="17"/>
                      </a:lnTo>
                      <a:lnTo>
                        <a:pt x="41" y="17"/>
                      </a:lnTo>
                      <a:lnTo>
                        <a:pt x="39" y="17"/>
                      </a:lnTo>
                      <a:lnTo>
                        <a:pt x="37" y="17"/>
                      </a:lnTo>
                      <a:lnTo>
                        <a:pt x="34" y="17"/>
                      </a:lnTo>
                      <a:lnTo>
                        <a:pt x="32" y="17"/>
                      </a:lnTo>
                      <a:lnTo>
                        <a:pt x="30" y="17"/>
                      </a:lnTo>
                      <a:lnTo>
                        <a:pt x="28" y="17"/>
                      </a:lnTo>
                      <a:lnTo>
                        <a:pt x="26" y="17"/>
                      </a:lnTo>
                      <a:lnTo>
                        <a:pt x="27" y="18"/>
                      </a:lnTo>
                      <a:lnTo>
                        <a:pt x="28" y="18"/>
                      </a:lnTo>
                      <a:lnTo>
                        <a:pt x="29" y="19"/>
                      </a:lnTo>
                      <a:lnTo>
                        <a:pt x="31" y="19"/>
                      </a:lnTo>
                      <a:lnTo>
                        <a:pt x="32" y="20"/>
                      </a:lnTo>
                      <a:lnTo>
                        <a:pt x="33" y="21"/>
                      </a:lnTo>
                      <a:lnTo>
                        <a:pt x="34" y="21"/>
                      </a:lnTo>
                      <a:lnTo>
                        <a:pt x="34" y="22"/>
                      </a:lnTo>
                      <a:lnTo>
                        <a:pt x="33" y="22"/>
                      </a:lnTo>
                      <a:lnTo>
                        <a:pt x="33" y="21"/>
                      </a:lnTo>
                      <a:lnTo>
                        <a:pt x="32" y="21"/>
                      </a:lnTo>
                      <a:lnTo>
                        <a:pt x="31" y="21"/>
                      </a:lnTo>
                      <a:lnTo>
                        <a:pt x="32" y="22"/>
                      </a:lnTo>
                      <a:lnTo>
                        <a:pt x="33" y="23"/>
                      </a:lnTo>
                      <a:lnTo>
                        <a:pt x="34" y="24"/>
                      </a:lnTo>
                      <a:lnTo>
                        <a:pt x="34" y="25"/>
                      </a:lnTo>
                      <a:lnTo>
                        <a:pt x="33" y="25"/>
                      </a:lnTo>
                      <a:lnTo>
                        <a:pt x="32" y="25"/>
                      </a:lnTo>
                      <a:lnTo>
                        <a:pt x="32" y="27"/>
                      </a:lnTo>
                      <a:lnTo>
                        <a:pt x="33" y="28"/>
                      </a:lnTo>
                      <a:lnTo>
                        <a:pt x="34" y="29"/>
                      </a:lnTo>
                      <a:lnTo>
                        <a:pt x="35" y="29"/>
                      </a:lnTo>
                      <a:lnTo>
                        <a:pt x="36" y="30"/>
                      </a:lnTo>
                      <a:lnTo>
                        <a:pt x="37" y="31"/>
                      </a:lnTo>
                      <a:lnTo>
                        <a:pt x="38" y="31"/>
                      </a:lnTo>
                      <a:lnTo>
                        <a:pt x="39" y="31"/>
                      </a:lnTo>
                      <a:lnTo>
                        <a:pt x="35" y="31"/>
                      </a:lnTo>
                      <a:lnTo>
                        <a:pt x="36" y="33"/>
                      </a:lnTo>
                      <a:lnTo>
                        <a:pt x="35" y="33"/>
                      </a:lnTo>
                      <a:lnTo>
                        <a:pt x="36" y="34"/>
                      </a:lnTo>
                      <a:lnTo>
                        <a:pt x="36" y="35"/>
                      </a:lnTo>
                      <a:lnTo>
                        <a:pt x="37" y="36"/>
                      </a:lnTo>
                      <a:lnTo>
                        <a:pt x="37" y="37"/>
                      </a:lnTo>
                      <a:lnTo>
                        <a:pt x="37" y="38"/>
                      </a:lnTo>
                      <a:lnTo>
                        <a:pt x="38" y="39"/>
                      </a:lnTo>
                      <a:lnTo>
                        <a:pt x="38" y="40"/>
                      </a:lnTo>
                      <a:lnTo>
                        <a:pt x="38" y="41"/>
                      </a:lnTo>
                      <a:lnTo>
                        <a:pt x="39" y="42"/>
                      </a:lnTo>
                      <a:lnTo>
                        <a:pt x="39" y="43"/>
                      </a:lnTo>
                      <a:lnTo>
                        <a:pt x="40" y="44"/>
                      </a:lnTo>
                      <a:lnTo>
                        <a:pt x="39" y="44"/>
                      </a:lnTo>
                      <a:lnTo>
                        <a:pt x="37" y="43"/>
                      </a:lnTo>
                      <a:lnTo>
                        <a:pt x="36" y="42"/>
                      </a:lnTo>
                      <a:lnTo>
                        <a:pt x="34" y="42"/>
                      </a:lnTo>
                      <a:lnTo>
                        <a:pt x="33" y="41"/>
                      </a:lnTo>
                      <a:lnTo>
                        <a:pt x="32" y="41"/>
                      </a:lnTo>
                      <a:lnTo>
                        <a:pt x="30" y="40"/>
                      </a:lnTo>
                      <a:lnTo>
                        <a:pt x="29" y="40"/>
                      </a:lnTo>
                      <a:lnTo>
                        <a:pt x="29" y="41"/>
                      </a:lnTo>
                      <a:lnTo>
                        <a:pt x="29" y="43"/>
                      </a:lnTo>
                      <a:lnTo>
                        <a:pt x="30" y="44"/>
                      </a:lnTo>
                      <a:lnTo>
                        <a:pt x="30" y="45"/>
                      </a:lnTo>
                      <a:lnTo>
                        <a:pt x="31" y="46"/>
                      </a:lnTo>
                      <a:lnTo>
                        <a:pt x="32" y="47"/>
                      </a:lnTo>
                      <a:lnTo>
                        <a:pt x="32" y="48"/>
                      </a:lnTo>
                      <a:lnTo>
                        <a:pt x="33" y="49"/>
                      </a:lnTo>
                      <a:lnTo>
                        <a:pt x="32" y="49"/>
                      </a:lnTo>
                      <a:lnTo>
                        <a:pt x="32" y="48"/>
                      </a:lnTo>
                      <a:lnTo>
                        <a:pt x="32" y="49"/>
                      </a:lnTo>
                      <a:lnTo>
                        <a:pt x="33" y="49"/>
                      </a:lnTo>
                      <a:lnTo>
                        <a:pt x="33" y="50"/>
                      </a:lnTo>
                      <a:lnTo>
                        <a:pt x="33" y="51"/>
                      </a:lnTo>
                      <a:lnTo>
                        <a:pt x="34" y="51"/>
                      </a:lnTo>
                      <a:lnTo>
                        <a:pt x="34" y="52"/>
                      </a:lnTo>
                      <a:lnTo>
                        <a:pt x="34" y="53"/>
                      </a:lnTo>
                      <a:lnTo>
                        <a:pt x="33" y="53"/>
                      </a:lnTo>
                      <a:lnTo>
                        <a:pt x="33" y="54"/>
                      </a:lnTo>
                      <a:lnTo>
                        <a:pt x="33" y="55"/>
                      </a:lnTo>
                      <a:lnTo>
                        <a:pt x="33" y="56"/>
                      </a:lnTo>
                      <a:lnTo>
                        <a:pt x="33" y="57"/>
                      </a:lnTo>
                      <a:lnTo>
                        <a:pt x="33" y="58"/>
                      </a:lnTo>
                      <a:lnTo>
                        <a:pt x="33" y="59"/>
                      </a:lnTo>
                      <a:lnTo>
                        <a:pt x="32" y="59"/>
                      </a:lnTo>
                      <a:lnTo>
                        <a:pt x="32" y="60"/>
                      </a:lnTo>
                      <a:lnTo>
                        <a:pt x="31" y="61"/>
                      </a:lnTo>
                      <a:lnTo>
                        <a:pt x="31" y="62"/>
                      </a:lnTo>
                      <a:lnTo>
                        <a:pt x="30" y="63"/>
                      </a:lnTo>
                      <a:lnTo>
                        <a:pt x="30" y="66"/>
                      </a:lnTo>
                      <a:lnTo>
                        <a:pt x="30" y="68"/>
                      </a:lnTo>
                      <a:lnTo>
                        <a:pt x="31" y="71"/>
                      </a:lnTo>
                      <a:lnTo>
                        <a:pt x="32" y="73"/>
                      </a:lnTo>
                      <a:lnTo>
                        <a:pt x="33" y="75"/>
                      </a:lnTo>
                      <a:lnTo>
                        <a:pt x="34" y="78"/>
                      </a:lnTo>
                      <a:lnTo>
                        <a:pt x="34" y="80"/>
                      </a:lnTo>
                      <a:lnTo>
                        <a:pt x="34" y="83"/>
                      </a:lnTo>
                      <a:lnTo>
                        <a:pt x="32" y="82"/>
                      </a:lnTo>
                      <a:lnTo>
                        <a:pt x="31" y="81"/>
                      </a:lnTo>
                      <a:lnTo>
                        <a:pt x="29" y="79"/>
                      </a:lnTo>
                      <a:lnTo>
                        <a:pt x="27" y="78"/>
                      </a:lnTo>
                      <a:lnTo>
                        <a:pt x="25" y="75"/>
                      </a:lnTo>
                      <a:lnTo>
                        <a:pt x="23" y="73"/>
                      </a:lnTo>
                      <a:lnTo>
                        <a:pt x="22" y="71"/>
                      </a:lnTo>
                      <a:lnTo>
                        <a:pt x="20" y="69"/>
                      </a:lnTo>
                      <a:lnTo>
                        <a:pt x="19" y="68"/>
                      </a:lnTo>
                      <a:lnTo>
                        <a:pt x="18" y="67"/>
                      </a:lnTo>
                      <a:lnTo>
                        <a:pt x="16" y="65"/>
                      </a:lnTo>
                      <a:lnTo>
                        <a:pt x="15" y="64"/>
                      </a:lnTo>
                      <a:lnTo>
                        <a:pt x="14" y="62"/>
                      </a:lnTo>
                      <a:lnTo>
                        <a:pt x="13" y="61"/>
                      </a:lnTo>
                      <a:lnTo>
                        <a:pt x="11" y="59"/>
                      </a:lnTo>
                      <a:lnTo>
                        <a:pt x="10" y="58"/>
                      </a:lnTo>
                      <a:lnTo>
                        <a:pt x="9" y="56"/>
                      </a:lnTo>
                      <a:lnTo>
                        <a:pt x="8" y="54"/>
                      </a:lnTo>
                      <a:lnTo>
                        <a:pt x="7" y="53"/>
                      </a:lnTo>
                      <a:lnTo>
                        <a:pt x="6" y="51"/>
                      </a:lnTo>
                      <a:lnTo>
                        <a:pt x="5" y="49"/>
                      </a:lnTo>
                      <a:lnTo>
                        <a:pt x="4" y="48"/>
                      </a:lnTo>
                      <a:lnTo>
                        <a:pt x="3" y="46"/>
                      </a:lnTo>
                      <a:lnTo>
                        <a:pt x="3" y="44"/>
                      </a:lnTo>
                      <a:lnTo>
                        <a:pt x="2" y="43"/>
                      </a:lnTo>
                      <a:lnTo>
                        <a:pt x="2" y="42"/>
                      </a:lnTo>
                      <a:lnTo>
                        <a:pt x="2" y="41"/>
                      </a:lnTo>
                      <a:lnTo>
                        <a:pt x="2" y="40"/>
                      </a:lnTo>
                      <a:lnTo>
                        <a:pt x="1" y="39"/>
                      </a:lnTo>
                      <a:lnTo>
                        <a:pt x="1" y="38"/>
                      </a:lnTo>
                      <a:lnTo>
                        <a:pt x="1" y="37"/>
                      </a:lnTo>
                      <a:lnTo>
                        <a:pt x="1" y="36"/>
                      </a:lnTo>
                      <a:lnTo>
                        <a:pt x="1" y="34"/>
                      </a:lnTo>
                      <a:lnTo>
                        <a:pt x="0" y="31"/>
                      </a:lnTo>
                      <a:lnTo>
                        <a:pt x="0" y="29"/>
                      </a:lnTo>
                      <a:lnTo>
                        <a:pt x="0" y="27"/>
                      </a:lnTo>
                      <a:lnTo>
                        <a:pt x="1" y="26"/>
                      </a:lnTo>
                      <a:lnTo>
                        <a:pt x="1" y="24"/>
                      </a:lnTo>
                      <a:lnTo>
                        <a:pt x="1" y="22"/>
                      </a:lnTo>
                      <a:lnTo>
                        <a:pt x="1" y="20"/>
                      </a:lnTo>
                      <a:lnTo>
                        <a:pt x="2" y="17"/>
                      </a:lnTo>
                      <a:lnTo>
                        <a:pt x="3" y="14"/>
                      </a:lnTo>
                      <a:lnTo>
                        <a:pt x="4" y="11"/>
                      </a:lnTo>
                      <a:lnTo>
                        <a:pt x="4" y="9"/>
                      </a:lnTo>
                      <a:lnTo>
                        <a:pt x="5" y="6"/>
                      </a:lnTo>
                      <a:lnTo>
                        <a:pt x="6" y="4"/>
                      </a:lnTo>
                      <a:lnTo>
                        <a:pt x="7" y="2"/>
                      </a:lnTo>
                      <a:lnTo>
                        <a:pt x="9" y="1"/>
                      </a:lnTo>
                      <a:lnTo>
                        <a:pt x="10" y="0"/>
                      </a:lnTo>
                      <a:lnTo>
                        <a:pt x="11" y="0"/>
                      </a:lnTo>
                      <a:lnTo>
                        <a:pt x="12" y="1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69" name="Freeform 1063"/>
                <p:cNvSpPr>
                  <a:spLocks/>
                </p:cNvSpPr>
                <p:nvPr/>
              </p:nvSpPr>
              <p:spPr bwMode="auto">
                <a:xfrm>
                  <a:off x="1038" y="2469"/>
                  <a:ext cx="362" cy="176"/>
                </a:xfrm>
                <a:custGeom>
                  <a:avLst/>
                  <a:gdLst/>
                  <a:ahLst/>
                  <a:cxnLst>
                    <a:cxn ang="0">
                      <a:pos x="246" y="48"/>
                    </a:cxn>
                    <a:cxn ang="0">
                      <a:pos x="294" y="52"/>
                    </a:cxn>
                    <a:cxn ang="0">
                      <a:pos x="272" y="36"/>
                    </a:cxn>
                    <a:cxn ang="0">
                      <a:pos x="251" y="11"/>
                    </a:cxn>
                    <a:cxn ang="0">
                      <a:pos x="245" y="13"/>
                    </a:cxn>
                    <a:cxn ang="0">
                      <a:pos x="258" y="9"/>
                    </a:cxn>
                    <a:cxn ang="0">
                      <a:pos x="260" y="17"/>
                    </a:cxn>
                    <a:cxn ang="0">
                      <a:pos x="265" y="19"/>
                    </a:cxn>
                    <a:cxn ang="0">
                      <a:pos x="270" y="21"/>
                    </a:cxn>
                    <a:cxn ang="0">
                      <a:pos x="274" y="26"/>
                    </a:cxn>
                    <a:cxn ang="0">
                      <a:pos x="282" y="28"/>
                    </a:cxn>
                    <a:cxn ang="0">
                      <a:pos x="286" y="37"/>
                    </a:cxn>
                    <a:cxn ang="0">
                      <a:pos x="299" y="49"/>
                    </a:cxn>
                    <a:cxn ang="0">
                      <a:pos x="329" y="48"/>
                    </a:cxn>
                    <a:cxn ang="0">
                      <a:pos x="349" y="45"/>
                    </a:cxn>
                    <a:cxn ang="0">
                      <a:pos x="351" y="53"/>
                    </a:cxn>
                    <a:cxn ang="0">
                      <a:pos x="351" y="58"/>
                    </a:cxn>
                    <a:cxn ang="0">
                      <a:pos x="358" y="64"/>
                    </a:cxn>
                    <a:cxn ang="0">
                      <a:pos x="358" y="68"/>
                    </a:cxn>
                    <a:cxn ang="0">
                      <a:pos x="353" y="72"/>
                    </a:cxn>
                    <a:cxn ang="0">
                      <a:pos x="331" y="76"/>
                    </a:cxn>
                    <a:cxn ang="0">
                      <a:pos x="292" y="68"/>
                    </a:cxn>
                    <a:cxn ang="0">
                      <a:pos x="275" y="65"/>
                    </a:cxn>
                    <a:cxn ang="0">
                      <a:pos x="259" y="65"/>
                    </a:cxn>
                    <a:cxn ang="0">
                      <a:pos x="248" y="68"/>
                    </a:cxn>
                    <a:cxn ang="0">
                      <a:pos x="228" y="71"/>
                    </a:cxn>
                    <a:cxn ang="0">
                      <a:pos x="223" y="76"/>
                    </a:cxn>
                    <a:cxn ang="0">
                      <a:pos x="218" y="80"/>
                    </a:cxn>
                    <a:cxn ang="0">
                      <a:pos x="216" y="80"/>
                    </a:cxn>
                    <a:cxn ang="0">
                      <a:pos x="212" y="81"/>
                    </a:cxn>
                    <a:cxn ang="0">
                      <a:pos x="207" y="85"/>
                    </a:cxn>
                    <a:cxn ang="0">
                      <a:pos x="197" y="92"/>
                    </a:cxn>
                    <a:cxn ang="0">
                      <a:pos x="186" y="101"/>
                    </a:cxn>
                    <a:cxn ang="0">
                      <a:pos x="177" y="119"/>
                    </a:cxn>
                    <a:cxn ang="0">
                      <a:pos x="169" y="122"/>
                    </a:cxn>
                    <a:cxn ang="0">
                      <a:pos x="160" y="131"/>
                    </a:cxn>
                    <a:cxn ang="0">
                      <a:pos x="151" y="140"/>
                    </a:cxn>
                    <a:cxn ang="0">
                      <a:pos x="145" y="147"/>
                    </a:cxn>
                    <a:cxn ang="0">
                      <a:pos x="130" y="146"/>
                    </a:cxn>
                    <a:cxn ang="0">
                      <a:pos x="120" y="150"/>
                    </a:cxn>
                    <a:cxn ang="0">
                      <a:pos x="113" y="155"/>
                    </a:cxn>
                    <a:cxn ang="0">
                      <a:pos x="96" y="165"/>
                    </a:cxn>
                    <a:cxn ang="0">
                      <a:pos x="84" y="166"/>
                    </a:cxn>
                    <a:cxn ang="0">
                      <a:pos x="66" y="168"/>
                    </a:cxn>
                    <a:cxn ang="0">
                      <a:pos x="53" y="168"/>
                    </a:cxn>
                    <a:cxn ang="0">
                      <a:pos x="46" y="171"/>
                    </a:cxn>
                    <a:cxn ang="0">
                      <a:pos x="36" y="172"/>
                    </a:cxn>
                    <a:cxn ang="0">
                      <a:pos x="28" y="163"/>
                    </a:cxn>
                    <a:cxn ang="0">
                      <a:pos x="21" y="157"/>
                    </a:cxn>
                    <a:cxn ang="0">
                      <a:pos x="8" y="144"/>
                    </a:cxn>
                    <a:cxn ang="0">
                      <a:pos x="7" y="140"/>
                    </a:cxn>
                    <a:cxn ang="0">
                      <a:pos x="6" y="131"/>
                    </a:cxn>
                    <a:cxn ang="0">
                      <a:pos x="13" y="135"/>
                    </a:cxn>
                    <a:cxn ang="0">
                      <a:pos x="35" y="152"/>
                    </a:cxn>
                    <a:cxn ang="0">
                      <a:pos x="57" y="160"/>
                    </a:cxn>
                    <a:cxn ang="0">
                      <a:pos x="80" y="152"/>
                    </a:cxn>
                    <a:cxn ang="0">
                      <a:pos x="94" y="137"/>
                    </a:cxn>
                    <a:cxn ang="0">
                      <a:pos x="98" y="127"/>
                    </a:cxn>
                    <a:cxn ang="0">
                      <a:pos x="86" y="113"/>
                    </a:cxn>
                    <a:cxn ang="0">
                      <a:pos x="106" y="126"/>
                    </a:cxn>
                    <a:cxn ang="0">
                      <a:pos x="134" y="128"/>
                    </a:cxn>
                    <a:cxn ang="0">
                      <a:pos x="166" y="98"/>
                    </a:cxn>
                    <a:cxn ang="0">
                      <a:pos x="206" y="65"/>
                    </a:cxn>
                  </a:cxnLst>
                  <a:rect l="0" t="0" r="r" b="b"/>
                  <a:pathLst>
                    <a:path w="362" h="176">
                      <a:moveTo>
                        <a:pt x="225" y="50"/>
                      </a:moveTo>
                      <a:lnTo>
                        <a:pt x="228" y="49"/>
                      </a:lnTo>
                      <a:lnTo>
                        <a:pt x="230" y="48"/>
                      </a:lnTo>
                      <a:lnTo>
                        <a:pt x="232" y="47"/>
                      </a:lnTo>
                      <a:lnTo>
                        <a:pt x="234" y="47"/>
                      </a:lnTo>
                      <a:lnTo>
                        <a:pt x="235" y="47"/>
                      </a:lnTo>
                      <a:lnTo>
                        <a:pt x="237" y="47"/>
                      </a:lnTo>
                      <a:lnTo>
                        <a:pt x="239" y="47"/>
                      </a:lnTo>
                      <a:lnTo>
                        <a:pt x="241" y="47"/>
                      </a:lnTo>
                      <a:lnTo>
                        <a:pt x="242" y="48"/>
                      </a:lnTo>
                      <a:lnTo>
                        <a:pt x="244" y="48"/>
                      </a:lnTo>
                      <a:lnTo>
                        <a:pt x="245" y="48"/>
                      </a:lnTo>
                      <a:lnTo>
                        <a:pt x="246" y="48"/>
                      </a:lnTo>
                      <a:lnTo>
                        <a:pt x="248" y="48"/>
                      </a:lnTo>
                      <a:lnTo>
                        <a:pt x="249" y="48"/>
                      </a:lnTo>
                      <a:lnTo>
                        <a:pt x="251" y="47"/>
                      </a:lnTo>
                      <a:lnTo>
                        <a:pt x="252" y="47"/>
                      </a:lnTo>
                      <a:lnTo>
                        <a:pt x="253" y="47"/>
                      </a:lnTo>
                      <a:lnTo>
                        <a:pt x="255" y="48"/>
                      </a:lnTo>
                      <a:lnTo>
                        <a:pt x="256" y="49"/>
                      </a:lnTo>
                      <a:lnTo>
                        <a:pt x="258" y="51"/>
                      </a:lnTo>
                      <a:lnTo>
                        <a:pt x="259" y="52"/>
                      </a:lnTo>
                      <a:lnTo>
                        <a:pt x="261" y="52"/>
                      </a:lnTo>
                      <a:lnTo>
                        <a:pt x="262" y="50"/>
                      </a:lnTo>
                      <a:lnTo>
                        <a:pt x="263" y="48"/>
                      </a:lnTo>
                      <a:lnTo>
                        <a:pt x="294" y="52"/>
                      </a:lnTo>
                      <a:lnTo>
                        <a:pt x="290" y="50"/>
                      </a:lnTo>
                      <a:lnTo>
                        <a:pt x="288" y="48"/>
                      </a:lnTo>
                      <a:lnTo>
                        <a:pt x="286" y="47"/>
                      </a:lnTo>
                      <a:lnTo>
                        <a:pt x="284" y="45"/>
                      </a:lnTo>
                      <a:lnTo>
                        <a:pt x="283" y="44"/>
                      </a:lnTo>
                      <a:lnTo>
                        <a:pt x="282" y="44"/>
                      </a:lnTo>
                      <a:lnTo>
                        <a:pt x="281" y="44"/>
                      </a:lnTo>
                      <a:lnTo>
                        <a:pt x="281" y="43"/>
                      </a:lnTo>
                      <a:lnTo>
                        <a:pt x="280" y="42"/>
                      </a:lnTo>
                      <a:lnTo>
                        <a:pt x="278" y="40"/>
                      </a:lnTo>
                      <a:lnTo>
                        <a:pt x="276" y="39"/>
                      </a:lnTo>
                      <a:lnTo>
                        <a:pt x="274" y="37"/>
                      </a:lnTo>
                      <a:lnTo>
                        <a:pt x="272" y="36"/>
                      </a:lnTo>
                      <a:lnTo>
                        <a:pt x="271" y="36"/>
                      </a:lnTo>
                      <a:lnTo>
                        <a:pt x="272" y="36"/>
                      </a:lnTo>
                      <a:lnTo>
                        <a:pt x="273" y="36"/>
                      </a:lnTo>
                      <a:lnTo>
                        <a:pt x="272" y="36"/>
                      </a:lnTo>
                      <a:lnTo>
                        <a:pt x="271" y="35"/>
                      </a:lnTo>
                      <a:lnTo>
                        <a:pt x="270" y="34"/>
                      </a:lnTo>
                      <a:lnTo>
                        <a:pt x="267" y="32"/>
                      </a:lnTo>
                      <a:lnTo>
                        <a:pt x="263" y="29"/>
                      </a:lnTo>
                      <a:lnTo>
                        <a:pt x="264" y="30"/>
                      </a:lnTo>
                      <a:lnTo>
                        <a:pt x="263" y="29"/>
                      </a:lnTo>
                      <a:lnTo>
                        <a:pt x="262" y="26"/>
                      </a:lnTo>
                      <a:lnTo>
                        <a:pt x="259" y="23"/>
                      </a:lnTo>
                      <a:lnTo>
                        <a:pt x="251" y="11"/>
                      </a:lnTo>
                      <a:lnTo>
                        <a:pt x="250" y="12"/>
                      </a:lnTo>
                      <a:lnTo>
                        <a:pt x="250" y="13"/>
                      </a:lnTo>
                      <a:lnTo>
                        <a:pt x="250" y="14"/>
                      </a:lnTo>
                      <a:lnTo>
                        <a:pt x="250" y="15"/>
                      </a:lnTo>
                      <a:lnTo>
                        <a:pt x="250" y="16"/>
                      </a:lnTo>
                      <a:lnTo>
                        <a:pt x="250" y="17"/>
                      </a:lnTo>
                      <a:lnTo>
                        <a:pt x="250" y="18"/>
                      </a:lnTo>
                      <a:lnTo>
                        <a:pt x="251" y="18"/>
                      </a:lnTo>
                      <a:lnTo>
                        <a:pt x="251" y="17"/>
                      </a:lnTo>
                      <a:lnTo>
                        <a:pt x="249" y="16"/>
                      </a:lnTo>
                      <a:lnTo>
                        <a:pt x="248" y="15"/>
                      </a:lnTo>
                      <a:lnTo>
                        <a:pt x="246" y="14"/>
                      </a:lnTo>
                      <a:lnTo>
                        <a:pt x="245" y="13"/>
                      </a:lnTo>
                      <a:lnTo>
                        <a:pt x="244" y="12"/>
                      </a:lnTo>
                      <a:lnTo>
                        <a:pt x="250" y="0"/>
                      </a:lnTo>
                      <a:lnTo>
                        <a:pt x="253" y="0"/>
                      </a:lnTo>
                      <a:lnTo>
                        <a:pt x="251" y="6"/>
                      </a:lnTo>
                      <a:lnTo>
                        <a:pt x="252" y="7"/>
                      </a:lnTo>
                      <a:lnTo>
                        <a:pt x="253" y="7"/>
                      </a:lnTo>
                      <a:lnTo>
                        <a:pt x="254" y="6"/>
                      </a:lnTo>
                      <a:lnTo>
                        <a:pt x="255" y="6"/>
                      </a:lnTo>
                      <a:lnTo>
                        <a:pt x="256" y="6"/>
                      </a:lnTo>
                      <a:lnTo>
                        <a:pt x="256" y="7"/>
                      </a:lnTo>
                      <a:lnTo>
                        <a:pt x="257" y="8"/>
                      </a:lnTo>
                      <a:lnTo>
                        <a:pt x="258" y="8"/>
                      </a:lnTo>
                      <a:lnTo>
                        <a:pt x="258" y="9"/>
                      </a:lnTo>
                      <a:lnTo>
                        <a:pt x="259" y="9"/>
                      </a:lnTo>
                      <a:lnTo>
                        <a:pt x="258" y="10"/>
                      </a:lnTo>
                      <a:lnTo>
                        <a:pt x="258" y="11"/>
                      </a:lnTo>
                      <a:lnTo>
                        <a:pt x="257" y="11"/>
                      </a:lnTo>
                      <a:lnTo>
                        <a:pt x="257" y="12"/>
                      </a:lnTo>
                      <a:lnTo>
                        <a:pt x="257" y="13"/>
                      </a:lnTo>
                      <a:lnTo>
                        <a:pt x="257" y="14"/>
                      </a:lnTo>
                      <a:lnTo>
                        <a:pt x="258" y="14"/>
                      </a:lnTo>
                      <a:lnTo>
                        <a:pt x="259" y="14"/>
                      </a:lnTo>
                      <a:lnTo>
                        <a:pt x="259" y="15"/>
                      </a:lnTo>
                      <a:lnTo>
                        <a:pt x="260" y="15"/>
                      </a:lnTo>
                      <a:lnTo>
                        <a:pt x="260" y="16"/>
                      </a:lnTo>
                      <a:lnTo>
                        <a:pt x="260" y="17"/>
                      </a:lnTo>
                      <a:lnTo>
                        <a:pt x="261" y="19"/>
                      </a:lnTo>
                      <a:lnTo>
                        <a:pt x="261" y="20"/>
                      </a:lnTo>
                      <a:lnTo>
                        <a:pt x="261" y="15"/>
                      </a:lnTo>
                      <a:lnTo>
                        <a:pt x="262" y="16"/>
                      </a:lnTo>
                      <a:lnTo>
                        <a:pt x="263" y="16"/>
                      </a:lnTo>
                      <a:lnTo>
                        <a:pt x="264" y="17"/>
                      </a:lnTo>
                      <a:lnTo>
                        <a:pt x="265" y="17"/>
                      </a:lnTo>
                      <a:lnTo>
                        <a:pt x="266" y="18"/>
                      </a:lnTo>
                      <a:lnTo>
                        <a:pt x="267" y="19"/>
                      </a:lnTo>
                      <a:lnTo>
                        <a:pt x="267" y="20"/>
                      </a:lnTo>
                      <a:lnTo>
                        <a:pt x="267" y="19"/>
                      </a:lnTo>
                      <a:lnTo>
                        <a:pt x="266" y="19"/>
                      </a:lnTo>
                      <a:lnTo>
                        <a:pt x="265" y="19"/>
                      </a:lnTo>
                      <a:lnTo>
                        <a:pt x="265" y="18"/>
                      </a:lnTo>
                      <a:lnTo>
                        <a:pt x="264" y="16"/>
                      </a:lnTo>
                      <a:lnTo>
                        <a:pt x="265" y="15"/>
                      </a:lnTo>
                      <a:lnTo>
                        <a:pt x="267" y="15"/>
                      </a:lnTo>
                      <a:lnTo>
                        <a:pt x="268" y="14"/>
                      </a:lnTo>
                      <a:lnTo>
                        <a:pt x="268" y="15"/>
                      </a:lnTo>
                      <a:lnTo>
                        <a:pt x="267" y="15"/>
                      </a:lnTo>
                      <a:lnTo>
                        <a:pt x="267" y="16"/>
                      </a:lnTo>
                      <a:lnTo>
                        <a:pt x="267" y="17"/>
                      </a:lnTo>
                      <a:lnTo>
                        <a:pt x="267" y="18"/>
                      </a:lnTo>
                      <a:lnTo>
                        <a:pt x="268" y="19"/>
                      </a:lnTo>
                      <a:lnTo>
                        <a:pt x="269" y="21"/>
                      </a:lnTo>
                      <a:lnTo>
                        <a:pt x="270" y="21"/>
                      </a:lnTo>
                      <a:lnTo>
                        <a:pt x="270" y="22"/>
                      </a:lnTo>
                      <a:lnTo>
                        <a:pt x="271" y="22"/>
                      </a:lnTo>
                      <a:lnTo>
                        <a:pt x="271" y="21"/>
                      </a:lnTo>
                      <a:lnTo>
                        <a:pt x="271" y="19"/>
                      </a:lnTo>
                      <a:lnTo>
                        <a:pt x="271" y="20"/>
                      </a:lnTo>
                      <a:lnTo>
                        <a:pt x="271" y="21"/>
                      </a:lnTo>
                      <a:lnTo>
                        <a:pt x="272" y="22"/>
                      </a:lnTo>
                      <a:lnTo>
                        <a:pt x="272" y="23"/>
                      </a:lnTo>
                      <a:lnTo>
                        <a:pt x="273" y="25"/>
                      </a:lnTo>
                      <a:lnTo>
                        <a:pt x="273" y="26"/>
                      </a:lnTo>
                      <a:lnTo>
                        <a:pt x="274" y="27"/>
                      </a:lnTo>
                      <a:lnTo>
                        <a:pt x="274" y="28"/>
                      </a:lnTo>
                      <a:lnTo>
                        <a:pt x="274" y="26"/>
                      </a:lnTo>
                      <a:lnTo>
                        <a:pt x="275" y="25"/>
                      </a:lnTo>
                      <a:lnTo>
                        <a:pt x="276" y="26"/>
                      </a:lnTo>
                      <a:lnTo>
                        <a:pt x="276" y="27"/>
                      </a:lnTo>
                      <a:lnTo>
                        <a:pt x="277" y="29"/>
                      </a:lnTo>
                      <a:lnTo>
                        <a:pt x="277" y="31"/>
                      </a:lnTo>
                      <a:lnTo>
                        <a:pt x="279" y="28"/>
                      </a:lnTo>
                      <a:lnTo>
                        <a:pt x="279" y="29"/>
                      </a:lnTo>
                      <a:lnTo>
                        <a:pt x="280" y="30"/>
                      </a:lnTo>
                      <a:lnTo>
                        <a:pt x="280" y="31"/>
                      </a:lnTo>
                      <a:lnTo>
                        <a:pt x="280" y="32"/>
                      </a:lnTo>
                      <a:lnTo>
                        <a:pt x="281" y="30"/>
                      </a:lnTo>
                      <a:lnTo>
                        <a:pt x="282" y="29"/>
                      </a:lnTo>
                      <a:lnTo>
                        <a:pt x="282" y="28"/>
                      </a:lnTo>
                      <a:lnTo>
                        <a:pt x="283" y="29"/>
                      </a:lnTo>
                      <a:lnTo>
                        <a:pt x="283" y="30"/>
                      </a:lnTo>
                      <a:lnTo>
                        <a:pt x="284" y="32"/>
                      </a:lnTo>
                      <a:lnTo>
                        <a:pt x="284" y="34"/>
                      </a:lnTo>
                      <a:lnTo>
                        <a:pt x="285" y="33"/>
                      </a:lnTo>
                      <a:lnTo>
                        <a:pt x="286" y="32"/>
                      </a:lnTo>
                      <a:lnTo>
                        <a:pt x="287" y="31"/>
                      </a:lnTo>
                      <a:lnTo>
                        <a:pt x="288" y="31"/>
                      </a:lnTo>
                      <a:lnTo>
                        <a:pt x="287" y="32"/>
                      </a:lnTo>
                      <a:lnTo>
                        <a:pt x="287" y="33"/>
                      </a:lnTo>
                      <a:lnTo>
                        <a:pt x="287" y="34"/>
                      </a:lnTo>
                      <a:lnTo>
                        <a:pt x="287" y="36"/>
                      </a:lnTo>
                      <a:lnTo>
                        <a:pt x="286" y="37"/>
                      </a:lnTo>
                      <a:lnTo>
                        <a:pt x="286" y="38"/>
                      </a:lnTo>
                      <a:lnTo>
                        <a:pt x="286" y="39"/>
                      </a:lnTo>
                      <a:lnTo>
                        <a:pt x="286" y="40"/>
                      </a:lnTo>
                      <a:lnTo>
                        <a:pt x="287" y="41"/>
                      </a:lnTo>
                      <a:lnTo>
                        <a:pt x="288" y="42"/>
                      </a:lnTo>
                      <a:lnTo>
                        <a:pt x="289" y="43"/>
                      </a:lnTo>
                      <a:lnTo>
                        <a:pt x="290" y="43"/>
                      </a:lnTo>
                      <a:lnTo>
                        <a:pt x="291" y="44"/>
                      </a:lnTo>
                      <a:lnTo>
                        <a:pt x="292" y="44"/>
                      </a:lnTo>
                      <a:lnTo>
                        <a:pt x="294" y="45"/>
                      </a:lnTo>
                      <a:lnTo>
                        <a:pt x="295" y="46"/>
                      </a:lnTo>
                      <a:lnTo>
                        <a:pt x="297" y="48"/>
                      </a:lnTo>
                      <a:lnTo>
                        <a:pt x="299" y="49"/>
                      </a:lnTo>
                      <a:lnTo>
                        <a:pt x="301" y="50"/>
                      </a:lnTo>
                      <a:lnTo>
                        <a:pt x="303" y="51"/>
                      </a:lnTo>
                      <a:lnTo>
                        <a:pt x="305" y="51"/>
                      </a:lnTo>
                      <a:lnTo>
                        <a:pt x="307" y="50"/>
                      </a:lnTo>
                      <a:lnTo>
                        <a:pt x="309" y="51"/>
                      </a:lnTo>
                      <a:lnTo>
                        <a:pt x="312" y="51"/>
                      </a:lnTo>
                      <a:lnTo>
                        <a:pt x="314" y="51"/>
                      </a:lnTo>
                      <a:lnTo>
                        <a:pt x="317" y="50"/>
                      </a:lnTo>
                      <a:lnTo>
                        <a:pt x="320" y="49"/>
                      </a:lnTo>
                      <a:lnTo>
                        <a:pt x="323" y="48"/>
                      </a:lnTo>
                      <a:lnTo>
                        <a:pt x="325" y="48"/>
                      </a:lnTo>
                      <a:lnTo>
                        <a:pt x="328" y="47"/>
                      </a:lnTo>
                      <a:lnTo>
                        <a:pt x="329" y="48"/>
                      </a:lnTo>
                      <a:lnTo>
                        <a:pt x="330" y="49"/>
                      </a:lnTo>
                      <a:lnTo>
                        <a:pt x="331" y="50"/>
                      </a:lnTo>
                      <a:lnTo>
                        <a:pt x="331" y="51"/>
                      </a:lnTo>
                      <a:lnTo>
                        <a:pt x="333" y="51"/>
                      </a:lnTo>
                      <a:lnTo>
                        <a:pt x="334" y="50"/>
                      </a:lnTo>
                      <a:lnTo>
                        <a:pt x="336" y="49"/>
                      </a:lnTo>
                      <a:lnTo>
                        <a:pt x="337" y="49"/>
                      </a:lnTo>
                      <a:lnTo>
                        <a:pt x="339" y="48"/>
                      </a:lnTo>
                      <a:lnTo>
                        <a:pt x="341" y="47"/>
                      </a:lnTo>
                      <a:lnTo>
                        <a:pt x="343" y="47"/>
                      </a:lnTo>
                      <a:lnTo>
                        <a:pt x="345" y="46"/>
                      </a:lnTo>
                      <a:lnTo>
                        <a:pt x="347" y="46"/>
                      </a:lnTo>
                      <a:lnTo>
                        <a:pt x="349" y="45"/>
                      </a:lnTo>
                      <a:lnTo>
                        <a:pt x="350" y="45"/>
                      </a:lnTo>
                      <a:lnTo>
                        <a:pt x="352" y="45"/>
                      </a:lnTo>
                      <a:lnTo>
                        <a:pt x="353" y="45"/>
                      </a:lnTo>
                      <a:lnTo>
                        <a:pt x="354" y="46"/>
                      </a:lnTo>
                      <a:lnTo>
                        <a:pt x="353" y="47"/>
                      </a:lnTo>
                      <a:lnTo>
                        <a:pt x="352" y="47"/>
                      </a:lnTo>
                      <a:lnTo>
                        <a:pt x="350" y="48"/>
                      </a:lnTo>
                      <a:lnTo>
                        <a:pt x="348" y="49"/>
                      </a:lnTo>
                      <a:lnTo>
                        <a:pt x="347" y="49"/>
                      </a:lnTo>
                      <a:lnTo>
                        <a:pt x="346" y="50"/>
                      </a:lnTo>
                      <a:lnTo>
                        <a:pt x="347" y="51"/>
                      </a:lnTo>
                      <a:lnTo>
                        <a:pt x="349" y="52"/>
                      </a:lnTo>
                      <a:lnTo>
                        <a:pt x="351" y="53"/>
                      </a:lnTo>
                      <a:lnTo>
                        <a:pt x="353" y="53"/>
                      </a:lnTo>
                      <a:lnTo>
                        <a:pt x="354" y="53"/>
                      </a:lnTo>
                      <a:lnTo>
                        <a:pt x="356" y="53"/>
                      </a:lnTo>
                      <a:lnTo>
                        <a:pt x="357" y="53"/>
                      </a:lnTo>
                      <a:lnTo>
                        <a:pt x="358" y="53"/>
                      </a:lnTo>
                      <a:lnTo>
                        <a:pt x="360" y="53"/>
                      </a:lnTo>
                      <a:lnTo>
                        <a:pt x="360" y="54"/>
                      </a:lnTo>
                      <a:lnTo>
                        <a:pt x="360" y="55"/>
                      </a:lnTo>
                      <a:lnTo>
                        <a:pt x="359" y="56"/>
                      </a:lnTo>
                      <a:lnTo>
                        <a:pt x="358" y="57"/>
                      </a:lnTo>
                      <a:lnTo>
                        <a:pt x="355" y="57"/>
                      </a:lnTo>
                      <a:lnTo>
                        <a:pt x="353" y="58"/>
                      </a:lnTo>
                      <a:lnTo>
                        <a:pt x="351" y="58"/>
                      </a:lnTo>
                      <a:lnTo>
                        <a:pt x="349" y="58"/>
                      </a:lnTo>
                      <a:lnTo>
                        <a:pt x="347" y="59"/>
                      </a:lnTo>
                      <a:lnTo>
                        <a:pt x="349" y="59"/>
                      </a:lnTo>
                      <a:lnTo>
                        <a:pt x="351" y="60"/>
                      </a:lnTo>
                      <a:lnTo>
                        <a:pt x="353" y="60"/>
                      </a:lnTo>
                      <a:lnTo>
                        <a:pt x="356" y="60"/>
                      </a:lnTo>
                      <a:lnTo>
                        <a:pt x="357" y="60"/>
                      </a:lnTo>
                      <a:lnTo>
                        <a:pt x="359" y="60"/>
                      </a:lnTo>
                      <a:lnTo>
                        <a:pt x="360" y="60"/>
                      </a:lnTo>
                      <a:lnTo>
                        <a:pt x="361" y="61"/>
                      </a:lnTo>
                      <a:lnTo>
                        <a:pt x="360" y="62"/>
                      </a:lnTo>
                      <a:lnTo>
                        <a:pt x="359" y="63"/>
                      </a:lnTo>
                      <a:lnTo>
                        <a:pt x="358" y="64"/>
                      </a:lnTo>
                      <a:lnTo>
                        <a:pt x="356" y="64"/>
                      </a:lnTo>
                      <a:lnTo>
                        <a:pt x="353" y="64"/>
                      </a:lnTo>
                      <a:lnTo>
                        <a:pt x="350" y="64"/>
                      </a:lnTo>
                      <a:lnTo>
                        <a:pt x="347" y="64"/>
                      </a:lnTo>
                      <a:lnTo>
                        <a:pt x="344" y="64"/>
                      </a:lnTo>
                      <a:lnTo>
                        <a:pt x="346" y="65"/>
                      </a:lnTo>
                      <a:lnTo>
                        <a:pt x="348" y="66"/>
                      </a:lnTo>
                      <a:lnTo>
                        <a:pt x="351" y="66"/>
                      </a:lnTo>
                      <a:lnTo>
                        <a:pt x="353" y="67"/>
                      </a:lnTo>
                      <a:lnTo>
                        <a:pt x="355" y="67"/>
                      </a:lnTo>
                      <a:lnTo>
                        <a:pt x="356" y="67"/>
                      </a:lnTo>
                      <a:lnTo>
                        <a:pt x="358" y="67"/>
                      </a:lnTo>
                      <a:lnTo>
                        <a:pt x="358" y="68"/>
                      </a:lnTo>
                      <a:lnTo>
                        <a:pt x="358" y="69"/>
                      </a:lnTo>
                      <a:lnTo>
                        <a:pt x="356" y="70"/>
                      </a:lnTo>
                      <a:lnTo>
                        <a:pt x="354" y="70"/>
                      </a:lnTo>
                      <a:lnTo>
                        <a:pt x="352" y="70"/>
                      </a:lnTo>
                      <a:lnTo>
                        <a:pt x="349" y="71"/>
                      </a:lnTo>
                      <a:lnTo>
                        <a:pt x="346" y="70"/>
                      </a:lnTo>
                      <a:lnTo>
                        <a:pt x="344" y="70"/>
                      </a:lnTo>
                      <a:lnTo>
                        <a:pt x="341" y="70"/>
                      </a:lnTo>
                      <a:lnTo>
                        <a:pt x="344" y="71"/>
                      </a:lnTo>
                      <a:lnTo>
                        <a:pt x="346" y="72"/>
                      </a:lnTo>
                      <a:lnTo>
                        <a:pt x="348" y="72"/>
                      </a:lnTo>
                      <a:lnTo>
                        <a:pt x="351" y="72"/>
                      </a:lnTo>
                      <a:lnTo>
                        <a:pt x="353" y="72"/>
                      </a:lnTo>
                      <a:lnTo>
                        <a:pt x="355" y="72"/>
                      </a:lnTo>
                      <a:lnTo>
                        <a:pt x="356" y="73"/>
                      </a:lnTo>
                      <a:lnTo>
                        <a:pt x="355" y="73"/>
                      </a:lnTo>
                      <a:lnTo>
                        <a:pt x="354" y="74"/>
                      </a:lnTo>
                      <a:lnTo>
                        <a:pt x="352" y="75"/>
                      </a:lnTo>
                      <a:lnTo>
                        <a:pt x="350" y="76"/>
                      </a:lnTo>
                      <a:lnTo>
                        <a:pt x="347" y="76"/>
                      </a:lnTo>
                      <a:lnTo>
                        <a:pt x="344" y="76"/>
                      </a:lnTo>
                      <a:lnTo>
                        <a:pt x="341" y="76"/>
                      </a:lnTo>
                      <a:lnTo>
                        <a:pt x="339" y="76"/>
                      </a:lnTo>
                      <a:lnTo>
                        <a:pt x="336" y="76"/>
                      </a:lnTo>
                      <a:lnTo>
                        <a:pt x="333" y="76"/>
                      </a:lnTo>
                      <a:lnTo>
                        <a:pt x="331" y="76"/>
                      </a:lnTo>
                      <a:lnTo>
                        <a:pt x="328" y="75"/>
                      </a:lnTo>
                      <a:lnTo>
                        <a:pt x="325" y="75"/>
                      </a:lnTo>
                      <a:lnTo>
                        <a:pt x="322" y="74"/>
                      </a:lnTo>
                      <a:lnTo>
                        <a:pt x="319" y="74"/>
                      </a:lnTo>
                      <a:lnTo>
                        <a:pt x="316" y="73"/>
                      </a:lnTo>
                      <a:lnTo>
                        <a:pt x="313" y="73"/>
                      </a:lnTo>
                      <a:lnTo>
                        <a:pt x="310" y="72"/>
                      </a:lnTo>
                      <a:lnTo>
                        <a:pt x="307" y="72"/>
                      </a:lnTo>
                      <a:lnTo>
                        <a:pt x="304" y="71"/>
                      </a:lnTo>
                      <a:lnTo>
                        <a:pt x="301" y="70"/>
                      </a:lnTo>
                      <a:lnTo>
                        <a:pt x="298" y="69"/>
                      </a:lnTo>
                      <a:lnTo>
                        <a:pt x="295" y="69"/>
                      </a:lnTo>
                      <a:lnTo>
                        <a:pt x="292" y="68"/>
                      </a:lnTo>
                      <a:lnTo>
                        <a:pt x="291" y="69"/>
                      </a:lnTo>
                      <a:lnTo>
                        <a:pt x="291" y="68"/>
                      </a:lnTo>
                      <a:lnTo>
                        <a:pt x="290" y="68"/>
                      </a:lnTo>
                      <a:lnTo>
                        <a:pt x="290" y="67"/>
                      </a:lnTo>
                      <a:lnTo>
                        <a:pt x="286" y="66"/>
                      </a:lnTo>
                      <a:lnTo>
                        <a:pt x="285" y="66"/>
                      </a:lnTo>
                      <a:lnTo>
                        <a:pt x="284" y="66"/>
                      </a:lnTo>
                      <a:lnTo>
                        <a:pt x="283" y="66"/>
                      </a:lnTo>
                      <a:lnTo>
                        <a:pt x="282" y="66"/>
                      </a:lnTo>
                      <a:lnTo>
                        <a:pt x="282" y="65"/>
                      </a:lnTo>
                      <a:lnTo>
                        <a:pt x="281" y="65"/>
                      </a:lnTo>
                      <a:lnTo>
                        <a:pt x="280" y="65"/>
                      </a:lnTo>
                      <a:lnTo>
                        <a:pt x="275" y="65"/>
                      </a:lnTo>
                      <a:lnTo>
                        <a:pt x="274" y="66"/>
                      </a:lnTo>
                      <a:lnTo>
                        <a:pt x="273" y="66"/>
                      </a:lnTo>
                      <a:lnTo>
                        <a:pt x="272" y="66"/>
                      </a:lnTo>
                      <a:lnTo>
                        <a:pt x="271" y="66"/>
                      </a:lnTo>
                      <a:lnTo>
                        <a:pt x="270" y="66"/>
                      </a:lnTo>
                      <a:lnTo>
                        <a:pt x="268" y="66"/>
                      </a:lnTo>
                      <a:lnTo>
                        <a:pt x="266" y="66"/>
                      </a:lnTo>
                      <a:lnTo>
                        <a:pt x="264" y="66"/>
                      </a:lnTo>
                      <a:lnTo>
                        <a:pt x="263" y="66"/>
                      </a:lnTo>
                      <a:lnTo>
                        <a:pt x="262" y="65"/>
                      </a:lnTo>
                      <a:lnTo>
                        <a:pt x="261" y="65"/>
                      </a:lnTo>
                      <a:lnTo>
                        <a:pt x="260" y="65"/>
                      </a:lnTo>
                      <a:lnTo>
                        <a:pt x="259" y="65"/>
                      </a:lnTo>
                      <a:lnTo>
                        <a:pt x="258" y="64"/>
                      </a:lnTo>
                      <a:lnTo>
                        <a:pt x="258" y="66"/>
                      </a:lnTo>
                      <a:lnTo>
                        <a:pt x="257" y="66"/>
                      </a:lnTo>
                      <a:lnTo>
                        <a:pt x="255" y="65"/>
                      </a:lnTo>
                      <a:lnTo>
                        <a:pt x="254" y="65"/>
                      </a:lnTo>
                      <a:lnTo>
                        <a:pt x="253" y="65"/>
                      </a:lnTo>
                      <a:lnTo>
                        <a:pt x="252" y="65"/>
                      </a:lnTo>
                      <a:lnTo>
                        <a:pt x="251" y="64"/>
                      </a:lnTo>
                      <a:lnTo>
                        <a:pt x="250" y="64"/>
                      </a:lnTo>
                      <a:lnTo>
                        <a:pt x="249" y="65"/>
                      </a:lnTo>
                      <a:lnTo>
                        <a:pt x="249" y="66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5" y="67"/>
                      </a:lnTo>
                      <a:lnTo>
                        <a:pt x="243" y="67"/>
                      </a:lnTo>
                      <a:lnTo>
                        <a:pt x="242" y="67"/>
                      </a:lnTo>
                      <a:lnTo>
                        <a:pt x="240" y="68"/>
                      </a:lnTo>
                      <a:lnTo>
                        <a:pt x="239" y="68"/>
                      </a:lnTo>
                      <a:lnTo>
                        <a:pt x="238" y="69"/>
                      </a:lnTo>
                      <a:lnTo>
                        <a:pt x="237" y="69"/>
                      </a:lnTo>
                      <a:lnTo>
                        <a:pt x="235" y="68"/>
                      </a:lnTo>
                      <a:lnTo>
                        <a:pt x="235" y="72"/>
                      </a:lnTo>
                      <a:lnTo>
                        <a:pt x="230" y="70"/>
                      </a:lnTo>
                      <a:lnTo>
                        <a:pt x="227" y="70"/>
                      </a:lnTo>
                      <a:lnTo>
                        <a:pt x="227" y="71"/>
                      </a:lnTo>
                      <a:lnTo>
                        <a:pt x="228" y="71"/>
                      </a:lnTo>
                      <a:lnTo>
                        <a:pt x="229" y="72"/>
                      </a:lnTo>
                      <a:lnTo>
                        <a:pt x="228" y="72"/>
                      </a:lnTo>
                      <a:lnTo>
                        <a:pt x="225" y="70"/>
                      </a:lnTo>
                      <a:lnTo>
                        <a:pt x="226" y="72"/>
                      </a:lnTo>
                      <a:lnTo>
                        <a:pt x="226" y="73"/>
                      </a:lnTo>
                      <a:lnTo>
                        <a:pt x="227" y="74"/>
                      </a:lnTo>
                      <a:lnTo>
                        <a:pt x="226" y="74"/>
                      </a:lnTo>
                      <a:lnTo>
                        <a:pt x="226" y="73"/>
                      </a:lnTo>
                      <a:lnTo>
                        <a:pt x="224" y="72"/>
                      </a:lnTo>
                      <a:lnTo>
                        <a:pt x="224" y="73"/>
                      </a:lnTo>
                      <a:lnTo>
                        <a:pt x="224" y="74"/>
                      </a:lnTo>
                      <a:lnTo>
                        <a:pt x="223" y="75"/>
                      </a:lnTo>
                      <a:lnTo>
                        <a:pt x="223" y="76"/>
                      </a:lnTo>
                      <a:lnTo>
                        <a:pt x="223" y="77"/>
                      </a:lnTo>
                      <a:lnTo>
                        <a:pt x="223" y="78"/>
                      </a:lnTo>
                      <a:lnTo>
                        <a:pt x="223" y="76"/>
                      </a:lnTo>
                      <a:lnTo>
                        <a:pt x="223" y="75"/>
                      </a:lnTo>
                      <a:lnTo>
                        <a:pt x="223" y="74"/>
                      </a:lnTo>
                      <a:lnTo>
                        <a:pt x="222" y="74"/>
                      </a:lnTo>
                      <a:lnTo>
                        <a:pt x="222" y="75"/>
                      </a:lnTo>
                      <a:lnTo>
                        <a:pt x="222" y="76"/>
                      </a:lnTo>
                      <a:lnTo>
                        <a:pt x="219" y="74"/>
                      </a:lnTo>
                      <a:lnTo>
                        <a:pt x="219" y="76"/>
                      </a:lnTo>
                      <a:lnTo>
                        <a:pt x="219" y="77"/>
                      </a:lnTo>
                      <a:lnTo>
                        <a:pt x="219" y="79"/>
                      </a:lnTo>
                      <a:lnTo>
                        <a:pt x="218" y="80"/>
                      </a:lnTo>
                      <a:lnTo>
                        <a:pt x="218" y="79"/>
                      </a:lnTo>
                      <a:lnTo>
                        <a:pt x="218" y="77"/>
                      </a:lnTo>
                      <a:lnTo>
                        <a:pt x="218" y="73"/>
                      </a:lnTo>
                      <a:lnTo>
                        <a:pt x="216" y="70"/>
                      </a:lnTo>
                      <a:lnTo>
                        <a:pt x="216" y="72"/>
                      </a:lnTo>
                      <a:lnTo>
                        <a:pt x="215" y="72"/>
                      </a:lnTo>
                      <a:lnTo>
                        <a:pt x="215" y="73"/>
                      </a:lnTo>
                      <a:lnTo>
                        <a:pt x="215" y="74"/>
                      </a:lnTo>
                      <a:lnTo>
                        <a:pt x="215" y="75"/>
                      </a:lnTo>
                      <a:lnTo>
                        <a:pt x="215" y="76"/>
                      </a:lnTo>
                      <a:lnTo>
                        <a:pt x="215" y="77"/>
                      </a:lnTo>
                      <a:lnTo>
                        <a:pt x="216" y="78"/>
                      </a:lnTo>
                      <a:lnTo>
                        <a:pt x="216" y="80"/>
                      </a:lnTo>
                      <a:lnTo>
                        <a:pt x="217" y="81"/>
                      </a:lnTo>
                      <a:lnTo>
                        <a:pt x="217" y="82"/>
                      </a:lnTo>
                      <a:lnTo>
                        <a:pt x="217" y="83"/>
                      </a:lnTo>
                      <a:lnTo>
                        <a:pt x="216" y="83"/>
                      </a:lnTo>
                      <a:lnTo>
                        <a:pt x="216" y="82"/>
                      </a:lnTo>
                      <a:lnTo>
                        <a:pt x="215" y="82"/>
                      </a:lnTo>
                      <a:lnTo>
                        <a:pt x="215" y="81"/>
                      </a:lnTo>
                      <a:lnTo>
                        <a:pt x="214" y="80"/>
                      </a:lnTo>
                      <a:lnTo>
                        <a:pt x="213" y="80"/>
                      </a:lnTo>
                      <a:lnTo>
                        <a:pt x="213" y="79"/>
                      </a:lnTo>
                      <a:lnTo>
                        <a:pt x="212" y="79"/>
                      </a:lnTo>
                      <a:lnTo>
                        <a:pt x="212" y="80"/>
                      </a:lnTo>
                      <a:lnTo>
                        <a:pt x="212" y="81"/>
                      </a:lnTo>
                      <a:lnTo>
                        <a:pt x="212" y="82"/>
                      </a:lnTo>
                      <a:lnTo>
                        <a:pt x="212" y="83"/>
                      </a:lnTo>
                      <a:lnTo>
                        <a:pt x="212" y="84"/>
                      </a:lnTo>
                      <a:lnTo>
                        <a:pt x="212" y="85"/>
                      </a:lnTo>
                      <a:lnTo>
                        <a:pt x="212" y="84"/>
                      </a:lnTo>
                      <a:lnTo>
                        <a:pt x="211" y="83"/>
                      </a:lnTo>
                      <a:lnTo>
                        <a:pt x="210" y="82"/>
                      </a:lnTo>
                      <a:lnTo>
                        <a:pt x="209" y="81"/>
                      </a:lnTo>
                      <a:lnTo>
                        <a:pt x="208" y="82"/>
                      </a:lnTo>
                      <a:lnTo>
                        <a:pt x="208" y="83"/>
                      </a:lnTo>
                      <a:lnTo>
                        <a:pt x="208" y="84"/>
                      </a:lnTo>
                      <a:lnTo>
                        <a:pt x="208" y="85"/>
                      </a:lnTo>
                      <a:lnTo>
                        <a:pt x="207" y="85"/>
                      </a:lnTo>
                      <a:lnTo>
                        <a:pt x="207" y="84"/>
                      </a:lnTo>
                      <a:lnTo>
                        <a:pt x="206" y="84"/>
                      </a:lnTo>
                      <a:lnTo>
                        <a:pt x="205" y="83"/>
                      </a:lnTo>
                      <a:lnTo>
                        <a:pt x="204" y="85"/>
                      </a:lnTo>
                      <a:lnTo>
                        <a:pt x="204" y="86"/>
                      </a:lnTo>
                      <a:lnTo>
                        <a:pt x="203" y="86"/>
                      </a:lnTo>
                      <a:lnTo>
                        <a:pt x="201" y="87"/>
                      </a:lnTo>
                      <a:lnTo>
                        <a:pt x="201" y="88"/>
                      </a:lnTo>
                      <a:lnTo>
                        <a:pt x="200" y="89"/>
                      </a:lnTo>
                      <a:lnTo>
                        <a:pt x="200" y="90"/>
                      </a:lnTo>
                      <a:lnTo>
                        <a:pt x="200" y="91"/>
                      </a:lnTo>
                      <a:lnTo>
                        <a:pt x="198" y="91"/>
                      </a:lnTo>
                      <a:lnTo>
                        <a:pt x="197" y="92"/>
                      </a:lnTo>
                      <a:lnTo>
                        <a:pt x="197" y="93"/>
                      </a:lnTo>
                      <a:lnTo>
                        <a:pt x="196" y="94"/>
                      </a:lnTo>
                      <a:lnTo>
                        <a:pt x="195" y="96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4" y="101"/>
                      </a:lnTo>
                      <a:lnTo>
                        <a:pt x="194" y="100"/>
                      </a:lnTo>
                      <a:lnTo>
                        <a:pt x="193" y="99"/>
                      </a:lnTo>
                      <a:lnTo>
                        <a:pt x="192" y="100"/>
                      </a:lnTo>
                      <a:lnTo>
                        <a:pt x="191" y="100"/>
                      </a:lnTo>
                      <a:lnTo>
                        <a:pt x="189" y="100"/>
                      </a:lnTo>
                      <a:lnTo>
                        <a:pt x="188" y="101"/>
                      </a:lnTo>
                      <a:lnTo>
                        <a:pt x="186" y="101"/>
                      </a:lnTo>
                      <a:lnTo>
                        <a:pt x="185" y="102"/>
                      </a:lnTo>
                      <a:lnTo>
                        <a:pt x="184" y="104"/>
                      </a:lnTo>
                      <a:lnTo>
                        <a:pt x="184" y="105"/>
                      </a:lnTo>
                      <a:lnTo>
                        <a:pt x="184" y="107"/>
                      </a:lnTo>
                      <a:lnTo>
                        <a:pt x="184" y="109"/>
                      </a:lnTo>
                      <a:lnTo>
                        <a:pt x="184" y="111"/>
                      </a:lnTo>
                      <a:lnTo>
                        <a:pt x="184" y="113"/>
                      </a:lnTo>
                      <a:lnTo>
                        <a:pt x="184" y="115"/>
                      </a:lnTo>
                      <a:lnTo>
                        <a:pt x="182" y="115"/>
                      </a:lnTo>
                      <a:lnTo>
                        <a:pt x="181" y="116"/>
                      </a:lnTo>
                      <a:lnTo>
                        <a:pt x="179" y="117"/>
                      </a:lnTo>
                      <a:lnTo>
                        <a:pt x="178" y="118"/>
                      </a:lnTo>
                      <a:lnTo>
                        <a:pt x="177" y="119"/>
                      </a:lnTo>
                      <a:lnTo>
                        <a:pt x="175" y="120"/>
                      </a:lnTo>
                      <a:lnTo>
                        <a:pt x="174" y="121"/>
                      </a:lnTo>
                      <a:lnTo>
                        <a:pt x="173" y="123"/>
                      </a:lnTo>
                      <a:lnTo>
                        <a:pt x="173" y="122"/>
                      </a:lnTo>
                      <a:lnTo>
                        <a:pt x="173" y="121"/>
                      </a:lnTo>
                      <a:lnTo>
                        <a:pt x="172" y="120"/>
                      </a:lnTo>
                      <a:lnTo>
                        <a:pt x="172" y="119"/>
                      </a:lnTo>
                      <a:lnTo>
                        <a:pt x="171" y="118"/>
                      </a:lnTo>
                      <a:lnTo>
                        <a:pt x="171" y="117"/>
                      </a:lnTo>
                      <a:lnTo>
                        <a:pt x="171" y="116"/>
                      </a:lnTo>
                      <a:lnTo>
                        <a:pt x="170" y="118"/>
                      </a:lnTo>
                      <a:lnTo>
                        <a:pt x="169" y="120"/>
                      </a:lnTo>
                      <a:lnTo>
                        <a:pt x="169" y="122"/>
                      </a:lnTo>
                      <a:lnTo>
                        <a:pt x="168" y="123"/>
                      </a:lnTo>
                      <a:lnTo>
                        <a:pt x="168" y="125"/>
                      </a:lnTo>
                      <a:lnTo>
                        <a:pt x="167" y="127"/>
                      </a:lnTo>
                      <a:lnTo>
                        <a:pt x="167" y="129"/>
                      </a:lnTo>
                      <a:lnTo>
                        <a:pt x="167" y="131"/>
                      </a:lnTo>
                      <a:lnTo>
                        <a:pt x="166" y="131"/>
                      </a:lnTo>
                      <a:lnTo>
                        <a:pt x="165" y="132"/>
                      </a:lnTo>
                      <a:lnTo>
                        <a:pt x="164" y="132"/>
                      </a:lnTo>
                      <a:lnTo>
                        <a:pt x="163" y="133"/>
                      </a:lnTo>
                      <a:lnTo>
                        <a:pt x="163" y="132"/>
                      </a:lnTo>
                      <a:lnTo>
                        <a:pt x="162" y="132"/>
                      </a:lnTo>
                      <a:lnTo>
                        <a:pt x="161" y="131"/>
                      </a:lnTo>
                      <a:lnTo>
                        <a:pt x="160" y="131"/>
                      </a:lnTo>
                      <a:lnTo>
                        <a:pt x="159" y="132"/>
                      </a:lnTo>
                      <a:lnTo>
                        <a:pt x="159" y="133"/>
                      </a:lnTo>
                      <a:lnTo>
                        <a:pt x="158" y="134"/>
                      </a:lnTo>
                      <a:lnTo>
                        <a:pt x="156" y="137"/>
                      </a:lnTo>
                      <a:lnTo>
                        <a:pt x="156" y="138"/>
                      </a:lnTo>
                      <a:lnTo>
                        <a:pt x="156" y="139"/>
                      </a:lnTo>
                      <a:lnTo>
                        <a:pt x="155" y="139"/>
                      </a:lnTo>
                      <a:lnTo>
                        <a:pt x="155" y="140"/>
                      </a:lnTo>
                      <a:lnTo>
                        <a:pt x="155" y="141"/>
                      </a:lnTo>
                      <a:lnTo>
                        <a:pt x="155" y="142"/>
                      </a:lnTo>
                      <a:lnTo>
                        <a:pt x="153" y="142"/>
                      </a:lnTo>
                      <a:lnTo>
                        <a:pt x="152" y="141"/>
                      </a:lnTo>
                      <a:lnTo>
                        <a:pt x="151" y="140"/>
                      </a:lnTo>
                      <a:lnTo>
                        <a:pt x="151" y="141"/>
                      </a:lnTo>
                      <a:lnTo>
                        <a:pt x="151" y="143"/>
                      </a:lnTo>
                      <a:lnTo>
                        <a:pt x="151" y="146"/>
                      </a:lnTo>
                      <a:lnTo>
                        <a:pt x="150" y="146"/>
                      </a:lnTo>
                      <a:lnTo>
                        <a:pt x="150" y="145"/>
                      </a:lnTo>
                      <a:lnTo>
                        <a:pt x="149" y="145"/>
                      </a:lnTo>
                      <a:lnTo>
                        <a:pt x="148" y="147"/>
                      </a:lnTo>
                      <a:lnTo>
                        <a:pt x="148" y="148"/>
                      </a:lnTo>
                      <a:lnTo>
                        <a:pt x="147" y="148"/>
                      </a:lnTo>
                      <a:lnTo>
                        <a:pt x="147" y="147"/>
                      </a:lnTo>
                      <a:lnTo>
                        <a:pt x="146" y="147"/>
                      </a:lnTo>
                      <a:lnTo>
                        <a:pt x="145" y="146"/>
                      </a:lnTo>
                      <a:lnTo>
                        <a:pt x="145" y="147"/>
                      </a:lnTo>
                      <a:lnTo>
                        <a:pt x="145" y="149"/>
                      </a:lnTo>
                      <a:lnTo>
                        <a:pt x="139" y="145"/>
                      </a:lnTo>
                      <a:lnTo>
                        <a:pt x="136" y="142"/>
                      </a:lnTo>
                      <a:lnTo>
                        <a:pt x="136" y="144"/>
                      </a:lnTo>
                      <a:lnTo>
                        <a:pt x="136" y="145"/>
                      </a:lnTo>
                      <a:lnTo>
                        <a:pt x="135" y="145"/>
                      </a:lnTo>
                      <a:lnTo>
                        <a:pt x="134" y="145"/>
                      </a:lnTo>
                      <a:lnTo>
                        <a:pt x="133" y="144"/>
                      </a:lnTo>
                      <a:lnTo>
                        <a:pt x="133" y="143"/>
                      </a:lnTo>
                      <a:lnTo>
                        <a:pt x="132" y="144"/>
                      </a:lnTo>
                      <a:lnTo>
                        <a:pt x="132" y="145"/>
                      </a:lnTo>
                      <a:lnTo>
                        <a:pt x="131" y="145"/>
                      </a:lnTo>
                      <a:lnTo>
                        <a:pt x="130" y="146"/>
                      </a:lnTo>
                      <a:lnTo>
                        <a:pt x="129" y="146"/>
                      </a:lnTo>
                      <a:lnTo>
                        <a:pt x="128" y="146"/>
                      </a:lnTo>
                      <a:lnTo>
                        <a:pt x="127" y="147"/>
                      </a:lnTo>
                      <a:lnTo>
                        <a:pt x="127" y="148"/>
                      </a:lnTo>
                      <a:lnTo>
                        <a:pt x="126" y="149"/>
                      </a:lnTo>
                      <a:lnTo>
                        <a:pt x="126" y="150"/>
                      </a:lnTo>
                      <a:lnTo>
                        <a:pt x="124" y="148"/>
                      </a:lnTo>
                      <a:lnTo>
                        <a:pt x="123" y="148"/>
                      </a:lnTo>
                      <a:lnTo>
                        <a:pt x="123" y="149"/>
                      </a:lnTo>
                      <a:lnTo>
                        <a:pt x="123" y="150"/>
                      </a:lnTo>
                      <a:lnTo>
                        <a:pt x="123" y="151"/>
                      </a:lnTo>
                      <a:lnTo>
                        <a:pt x="122" y="151"/>
                      </a:lnTo>
                      <a:lnTo>
                        <a:pt x="120" y="150"/>
                      </a:lnTo>
                      <a:lnTo>
                        <a:pt x="120" y="151"/>
                      </a:lnTo>
                      <a:lnTo>
                        <a:pt x="120" y="152"/>
                      </a:lnTo>
                      <a:lnTo>
                        <a:pt x="119" y="153"/>
                      </a:lnTo>
                      <a:lnTo>
                        <a:pt x="119" y="154"/>
                      </a:lnTo>
                      <a:lnTo>
                        <a:pt x="118" y="155"/>
                      </a:lnTo>
                      <a:lnTo>
                        <a:pt x="118" y="156"/>
                      </a:lnTo>
                      <a:lnTo>
                        <a:pt x="117" y="156"/>
                      </a:lnTo>
                      <a:lnTo>
                        <a:pt x="117" y="157"/>
                      </a:lnTo>
                      <a:lnTo>
                        <a:pt x="117" y="156"/>
                      </a:lnTo>
                      <a:lnTo>
                        <a:pt x="116" y="156"/>
                      </a:lnTo>
                      <a:lnTo>
                        <a:pt x="115" y="155"/>
                      </a:lnTo>
                      <a:lnTo>
                        <a:pt x="114" y="155"/>
                      </a:lnTo>
                      <a:lnTo>
                        <a:pt x="113" y="155"/>
                      </a:lnTo>
                      <a:lnTo>
                        <a:pt x="112" y="154"/>
                      </a:lnTo>
                      <a:lnTo>
                        <a:pt x="111" y="154"/>
                      </a:lnTo>
                      <a:lnTo>
                        <a:pt x="109" y="154"/>
                      </a:lnTo>
                      <a:lnTo>
                        <a:pt x="109" y="155"/>
                      </a:lnTo>
                      <a:lnTo>
                        <a:pt x="109" y="157"/>
                      </a:lnTo>
                      <a:lnTo>
                        <a:pt x="108" y="158"/>
                      </a:lnTo>
                      <a:lnTo>
                        <a:pt x="107" y="160"/>
                      </a:lnTo>
                      <a:lnTo>
                        <a:pt x="105" y="161"/>
                      </a:lnTo>
                      <a:lnTo>
                        <a:pt x="104" y="163"/>
                      </a:lnTo>
                      <a:lnTo>
                        <a:pt x="103" y="164"/>
                      </a:lnTo>
                      <a:lnTo>
                        <a:pt x="102" y="164"/>
                      </a:lnTo>
                      <a:lnTo>
                        <a:pt x="97" y="167"/>
                      </a:lnTo>
                      <a:lnTo>
                        <a:pt x="96" y="165"/>
                      </a:lnTo>
                      <a:lnTo>
                        <a:pt x="95" y="164"/>
                      </a:lnTo>
                      <a:lnTo>
                        <a:pt x="95" y="163"/>
                      </a:lnTo>
                      <a:lnTo>
                        <a:pt x="96" y="163"/>
                      </a:lnTo>
                      <a:lnTo>
                        <a:pt x="96" y="162"/>
                      </a:lnTo>
                      <a:lnTo>
                        <a:pt x="96" y="160"/>
                      </a:lnTo>
                      <a:lnTo>
                        <a:pt x="90" y="167"/>
                      </a:lnTo>
                      <a:lnTo>
                        <a:pt x="89" y="167"/>
                      </a:lnTo>
                      <a:lnTo>
                        <a:pt x="88" y="167"/>
                      </a:lnTo>
                      <a:lnTo>
                        <a:pt x="87" y="168"/>
                      </a:lnTo>
                      <a:lnTo>
                        <a:pt x="86" y="168"/>
                      </a:lnTo>
                      <a:lnTo>
                        <a:pt x="86" y="167"/>
                      </a:lnTo>
                      <a:lnTo>
                        <a:pt x="85" y="167"/>
                      </a:lnTo>
                      <a:lnTo>
                        <a:pt x="84" y="166"/>
                      </a:lnTo>
                      <a:lnTo>
                        <a:pt x="81" y="168"/>
                      </a:lnTo>
                      <a:lnTo>
                        <a:pt x="75" y="164"/>
                      </a:lnTo>
                      <a:lnTo>
                        <a:pt x="75" y="165"/>
                      </a:lnTo>
                      <a:lnTo>
                        <a:pt x="74" y="166"/>
                      </a:lnTo>
                      <a:lnTo>
                        <a:pt x="74" y="167"/>
                      </a:lnTo>
                      <a:lnTo>
                        <a:pt x="73" y="168"/>
                      </a:lnTo>
                      <a:lnTo>
                        <a:pt x="73" y="169"/>
                      </a:lnTo>
                      <a:lnTo>
                        <a:pt x="72" y="170"/>
                      </a:lnTo>
                      <a:lnTo>
                        <a:pt x="71" y="171"/>
                      </a:lnTo>
                      <a:lnTo>
                        <a:pt x="70" y="172"/>
                      </a:lnTo>
                      <a:lnTo>
                        <a:pt x="69" y="170"/>
                      </a:lnTo>
                      <a:lnTo>
                        <a:pt x="67" y="169"/>
                      </a:lnTo>
                      <a:lnTo>
                        <a:pt x="66" y="168"/>
                      </a:lnTo>
                      <a:lnTo>
                        <a:pt x="65" y="167"/>
                      </a:lnTo>
                      <a:lnTo>
                        <a:pt x="64" y="166"/>
                      </a:lnTo>
                      <a:lnTo>
                        <a:pt x="63" y="167"/>
                      </a:lnTo>
                      <a:lnTo>
                        <a:pt x="61" y="168"/>
                      </a:lnTo>
                      <a:lnTo>
                        <a:pt x="59" y="170"/>
                      </a:lnTo>
                      <a:lnTo>
                        <a:pt x="59" y="169"/>
                      </a:lnTo>
                      <a:lnTo>
                        <a:pt x="58" y="169"/>
                      </a:lnTo>
                      <a:lnTo>
                        <a:pt x="57" y="170"/>
                      </a:lnTo>
                      <a:lnTo>
                        <a:pt x="56" y="171"/>
                      </a:lnTo>
                      <a:lnTo>
                        <a:pt x="55" y="171"/>
                      </a:lnTo>
                      <a:lnTo>
                        <a:pt x="54" y="171"/>
                      </a:lnTo>
                      <a:lnTo>
                        <a:pt x="54" y="170"/>
                      </a:lnTo>
                      <a:lnTo>
                        <a:pt x="53" y="168"/>
                      </a:lnTo>
                      <a:lnTo>
                        <a:pt x="53" y="169"/>
                      </a:lnTo>
                      <a:lnTo>
                        <a:pt x="52" y="170"/>
                      </a:lnTo>
                      <a:lnTo>
                        <a:pt x="52" y="171"/>
                      </a:lnTo>
                      <a:lnTo>
                        <a:pt x="51" y="172"/>
                      </a:lnTo>
                      <a:lnTo>
                        <a:pt x="50" y="173"/>
                      </a:lnTo>
                      <a:lnTo>
                        <a:pt x="50" y="174"/>
                      </a:lnTo>
                      <a:lnTo>
                        <a:pt x="49" y="174"/>
                      </a:lnTo>
                      <a:lnTo>
                        <a:pt x="48" y="175"/>
                      </a:lnTo>
                      <a:lnTo>
                        <a:pt x="48" y="174"/>
                      </a:lnTo>
                      <a:lnTo>
                        <a:pt x="47" y="173"/>
                      </a:lnTo>
                      <a:lnTo>
                        <a:pt x="47" y="172"/>
                      </a:lnTo>
                      <a:lnTo>
                        <a:pt x="46" y="172"/>
                      </a:lnTo>
                      <a:lnTo>
                        <a:pt x="46" y="171"/>
                      </a:lnTo>
                      <a:lnTo>
                        <a:pt x="45" y="170"/>
                      </a:lnTo>
                      <a:lnTo>
                        <a:pt x="44" y="170"/>
                      </a:lnTo>
                      <a:lnTo>
                        <a:pt x="43" y="171"/>
                      </a:lnTo>
                      <a:lnTo>
                        <a:pt x="43" y="172"/>
                      </a:lnTo>
                      <a:lnTo>
                        <a:pt x="42" y="174"/>
                      </a:lnTo>
                      <a:lnTo>
                        <a:pt x="41" y="172"/>
                      </a:lnTo>
                      <a:lnTo>
                        <a:pt x="41" y="171"/>
                      </a:lnTo>
                      <a:lnTo>
                        <a:pt x="40" y="171"/>
                      </a:lnTo>
                      <a:lnTo>
                        <a:pt x="39" y="171"/>
                      </a:lnTo>
                      <a:lnTo>
                        <a:pt x="38" y="171"/>
                      </a:lnTo>
                      <a:lnTo>
                        <a:pt x="37" y="172"/>
                      </a:lnTo>
                      <a:lnTo>
                        <a:pt x="36" y="174"/>
                      </a:lnTo>
                      <a:lnTo>
                        <a:pt x="36" y="172"/>
                      </a:lnTo>
                      <a:lnTo>
                        <a:pt x="35" y="171"/>
                      </a:lnTo>
                      <a:lnTo>
                        <a:pt x="33" y="169"/>
                      </a:lnTo>
                      <a:lnTo>
                        <a:pt x="32" y="167"/>
                      </a:lnTo>
                      <a:lnTo>
                        <a:pt x="31" y="165"/>
                      </a:lnTo>
                      <a:lnTo>
                        <a:pt x="30" y="164"/>
                      </a:lnTo>
                      <a:lnTo>
                        <a:pt x="30" y="162"/>
                      </a:lnTo>
                      <a:lnTo>
                        <a:pt x="30" y="160"/>
                      </a:lnTo>
                      <a:lnTo>
                        <a:pt x="30" y="161"/>
                      </a:lnTo>
                      <a:lnTo>
                        <a:pt x="29" y="162"/>
                      </a:lnTo>
                      <a:lnTo>
                        <a:pt x="29" y="163"/>
                      </a:lnTo>
                      <a:lnTo>
                        <a:pt x="29" y="164"/>
                      </a:lnTo>
                      <a:lnTo>
                        <a:pt x="28" y="164"/>
                      </a:lnTo>
                      <a:lnTo>
                        <a:pt x="28" y="163"/>
                      </a:lnTo>
                      <a:lnTo>
                        <a:pt x="27" y="162"/>
                      </a:lnTo>
                      <a:lnTo>
                        <a:pt x="26" y="161"/>
                      </a:lnTo>
                      <a:lnTo>
                        <a:pt x="26" y="160"/>
                      </a:lnTo>
                      <a:lnTo>
                        <a:pt x="25" y="160"/>
                      </a:lnTo>
                      <a:lnTo>
                        <a:pt x="25" y="159"/>
                      </a:lnTo>
                      <a:lnTo>
                        <a:pt x="24" y="158"/>
                      </a:lnTo>
                      <a:lnTo>
                        <a:pt x="22" y="160"/>
                      </a:lnTo>
                      <a:lnTo>
                        <a:pt x="21" y="161"/>
                      </a:lnTo>
                      <a:lnTo>
                        <a:pt x="20" y="161"/>
                      </a:lnTo>
                      <a:lnTo>
                        <a:pt x="20" y="160"/>
                      </a:lnTo>
                      <a:lnTo>
                        <a:pt x="21" y="160"/>
                      </a:lnTo>
                      <a:lnTo>
                        <a:pt x="21" y="159"/>
                      </a:lnTo>
                      <a:lnTo>
                        <a:pt x="21" y="157"/>
                      </a:lnTo>
                      <a:lnTo>
                        <a:pt x="22" y="156"/>
                      </a:lnTo>
                      <a:lnTo>
                        <a:pt x="14" y="156"/>
                      </a:lnTo>
                      <a:lnTo>
                        <a:pt x="14" y="155"/>
                      </a:lnTo>
                      <a:lnTo>
                        <a:pt x="14" y="154"/>
                      </a:lnTo>
                      <a:lnTo>
                        <a:pt x="14" y="153"/>
                      </a:lnTo>
                      <a:lnTo>
                        <a:pt x="13" y="152"/>
                      </a:lnTo>
                      <a:lnTo>
                        <a:pt x="8" y="152"/>
                      </a:lnTo>
                      <a:lnTo>
                        <a:pt x="11" y="149"/>
                      </a:lnTo>
                      <a:lnTo>
                        <a:pt x="9" y="147"/>
                      </a:lnTo>
                      <a:lnTo>
                        <a:pt x="9" y="146"/>
                      </a:lnTo>
                      <a:lnTo>
                        <a:pt x="8" y="146"/>
                      </a:lnTo>
                      <a:lnTo>
                        <a:pt x="8" y="145"/>
                      </a:lnTo>
                      <a:lnTo>
                        <a:pt x="8" y="144"/>
                      </a:lnTo>
                      <a:lnTo>
                        <a:pt x="8" y="142"/>
                      </a:lnTo>
                      <a:lnTo>
                        <a:pt x="7" y="142"/>
                      </a:lnTo>
                      <a:lnTo>
                        <a:pt x="6" y="142"/>
                      </a:lnTo>
                      <a:lnTo>
                        <a:pt x="5" y="141"/>
                      </a:lnTo>
                      <a:lnTo>
                        <a:pt x="4" y="141"/>
                      </a:lnTo>
                      <a:lnTo>
                        <a:pt x="3" y="141"/>
                      </a:lnTo>
                      <a:lnTo>
                        <a:pt x="2" y="141"/>
                      </a:lnTo>
                      <a:lnTo>
                        <a:pt x="3" y="140"/>
                      </a:lnTo>
                      <a:lnTo>
                        <a:pt x="4" y="139"/>
                      </a:lnTo>
                      <a:lnTo>
                        <a:pt x="5" y="139"/>
                      </a:lnTo>
                      <a:lnTo>
                        <a:pt x="6" y="138"/>
                      </a:lnTo>
                      <a:lnTo>
                        <a:pt x="8" y="141"/>
                      </a:lnTo>
                      <a:lnTo>
                        <a:pt x="7" y="140"/>
                      </a:lnTo>
                      <a:lnTo>
                        <a:pt x="6" y="139"/>
                      </a:lnTo>
                      <a:lnTo>
                        <a:pt x="5" y="138"/>
                      </a:lnTo>
                      <a:lnTo>
                        <a:pt x="4" y="137"/>
                      </a:lnTo>
                      <a:lnTo>
                        <a:pt x="3" y="136"/>
                      </a:lnTo>
                      <a:lnTo>
                        <a:pt x="2" y="135"/>
                      </a:lnTo>
                      <a:lnTo>
                        <a:pt x="1" y="135"/>
                      </a:lnTo>
                      <a:lnTo>
                        <a:pt x="1" y="134"/>
                      </a:lnTo>
                      <a:lnTo>
                        <a:pt x="2" y="134"/>
                      </a:lnTo>
                      <a:lnTo>
                        <a:pt x="3" y="133"/>
                      </a:lnTo>
                      <a:lnTo>
                        <a:pt x="4" y="132"/>
                      </a:lnTo>
                      <a:lnTo>
                        <a:pt x="5" y="132"/>
                      </a:lnTo>
                      <a:lnTo>
                        <a:pt x="5" y="131"/>
                      </a:lnTo>
                      <a:lnTo>
                        <a:pt x="6" y="131"/>
                      </a:lnTo>
                      <a:lnTo>
                        <a:pt x="5" y="131"/>
                      </a:lnTo>
                      <a:lnTo>
                        <a:pt x="4" y="131"/>
                      </a:lnTo>
                      <a:lnTo>
                        <a:pt x="3" y="131"/>
                      </a:lnTo>
                      <a:lnTo>
                        <a:pt x="2" y="130"/>
                      </a:lnTo>
                      <a:lnTo>
                        <a:pt x="1" y="130"/>
                      </a:lnTo>
                      <a:lnTo>
                        <a:pt x="0" y="130"/>
                      </a:lnTo>
                      <a:lnTo>
                        <a:pt x="1" y="129"/>
                      </a:lnTo>
                      <a:lnTo>
                        <a:pt x="2" y="128"/>
                      </a:lnTo>
                      <a:lnTo>
                        <a:pt x="3" y="128"/>
                      </a:lnTo>
                      <a:lnTo>
                        <a:pt x="4" y="129"/>
                      </a:lnTo>
                      <a:lnTo>
                        <a:pt x="6" y="131"/>
                      </a:lnTo>
                      <a:lnTo>
                        <a:pt x="9" y="132"/>
                      </a:lnTo>
                      <a:lnTo>
                        <a:pt x="13" y="135"/>
                      </a:lnTo>
                      <a:lnTo>
                        <a:pt x="16" y="138"/>
                      </a:lnTo>
                      <a:lnTo>
                        <a:pt x="19" y="141"/>
                      </a:lnTo>
                      <a:lnTo>
                        <a:pt x="21" y="143"/>
                      </a:lnTo>
                      <a:lnTo>
                        <a:pt x="21" y="144"/>
                      </a:lnTo>
                      <a:lnTo>
                        <a:pt x="22" y="144"/>
                      </a:lnTo>
                      <a:lnTo>
                        <a:pt x="23" y="144"/>
                      </a:lnTo>
                      <a:lnTo>
                        <a:pt x="24" y="145"/>
                      </a:lnTo>
                      <a:lnTo>
                        <a:pt x="26" y="146"/>
                      </a:lnTo>
                      <a:lnTo>
                        <a:pt x="28" y="147"/>
                      </a:lnTo>
                      <a:lnTo>
                        <a:pt x="30" y="148"/>
                      </a:lnTo>
                      <a:lnTo>
                        <a:pt x="31" y="150"/>
                      </a:lnTo>
                      <a:lnTo>
                        <a:pt x="33" y="151"/>
                      </a:lnTo>
                      <a:lnTo>
                        <a:pt x="35" y="152"/>
                      </a:lnTo>
                      <a:lnTo>
                        <a:pt x="38" y="153"/>
                      </a:lnTo>
                      <a:lnTo>
                        <a:pt x="40" y="154"/>
                      </a:lnTo>
                      <a:lnTo>
                        <a:pt x="41" y="154"/>
                      </a:lnTo>
                      <a:lnTo>
                        <a:pt x="43" y="155"/>
                      </a:lnTo>
                      <a:lnTo>
                        <a:pt x="44" y="155"/>
                      </a:lnTo>
                      <a:lnTo>
                        <a:pt x="45" y="154"/>
                      </a:lnTo>
                      <a:lnTo>
                        <a:pt x="45" y="153"/>
                      </a:lnTo>
                      <a:lnTo>
                        <a:pt x="45" y="154"/>
                      </a:lnTo>
                      <a:lnTo>
                        <a:pt x="47" y="156"/>
                      </a:lnTo>
                      <a:lnTo>
                        <a:pt x="49" y="158"/>
                      </a:lnTo>
                      <a:lnTo>
                        <a:pt x="52" y="160"/>
                      </a:lnTo>
                      <a:lnTo>
                        <a:pt x="55" y="160"/>
                      </a:lnTo>
                      <a:lnTo>
                        <a:pt x="57" y="160"/>
                      </a:lnTo>
                      <a:lnTo>
                        <a:pt x="58" y="157"/>
                      </a:lnTo>
                      <a:lnTo>
                        <a:pt x="58" y="150"/>
                      </a:lnTo>
                      <a:lnTo>
                        <a:pt x="59" y="150"/>
                      </a:lnTo>
                      <a:lnTo>
                        <a:pt x="60" y="150"/>
                      </a:lnTo>
                      <a:lnTo>
                        <a:pt x="62" y="150"/>
                      </a:lnTo>
                      <a:lnTo>
                        <a:pt x="64" y="150"/>
                      </a:lnTo>
                      <a:lnTo>
                        <a:pt x="66" y="150"/>
                      </a:lnTo>
                      <a:lnTo>
                        <a:pt x="69" y="150"/>
                      </a:lnTo>
                      <a:lnTo>
                        <a:pt x="71" y="151"/>
                      </a:lnTo>
                      <a:lnTo>
                        <a:pt x="74" y="151"/>
                      </a:lnTo>
                      <a:lnTo>
                        <a:pt x="76" y="151"/>
                      </a:lnTo>
                      <a:lnTo>
                        <a:pt x="78" y="151"/>
                      </a:lnTo>
                      <a:lnTo>
                        <a:pt x="80" y="152"/>
                      </a:lnTo>
                      <a:lnTo>
                        <a:pt x="81" y="152"/>
                      </a:lnTo>
                      <a:lnTo>
                        <a:pt x="82" y="152"/>
                      </a:lnTo>
                      <a:lnTo>
                        <a:pt x="83" y="152"/>
                      </a:lnTo>
                      <a:lnTo>
                        <a:pt x="82" y="152"/>
                      </a:lnTo>
                      <a:lnTo>
                        <a:pt x="82" y="151"/>
                      </a:lnTo>
                      <a:lnTo>
                        <a:pt x="83" y="150"/>
                      </a:lnTo>
                      <a:lnTo>
                        <a:pt x="85" y="148"/>
                      </a:lnTo>
                      <a:lnTo>
                        <a:pt x="87" y="146"/>
                      </a:lnTo>
                      <a:lnTo>
                        <a:pt x="88" y="144"/>
                      </a:lnTo>
                      <a:lnTo>
                        <a:pt x="90" y="143"/>
                      </a:lnTo>
                      <a:lnTo>
                        <a:pt x="91" y="141"/>
                      </a:lnTo>
                      <a:lnTo>
                        <a:pt x="92" y="139"/>
                      </a:lnTo>
                      <a:lnTo>
                        <a:pt x="94" y="137"/>
                      </a:lnTo>
                      <a:lnTo>
                        <a:pt x="95" y="136"/>
                      </a:lnTo>
                      <a:lnTo>
                        <a:pt x="97" y="135"/>
                      </a:lnTo>
                      <a:lnTo>
                        <a:pt x="98" y="133"/>
                      </a:lnTo>
                      <a:lnTo>
                        <a:pt x="100" y="132"/>
                      </a:lnTo>
                      <a:lnTo>
                        <a:pt x="101" y="132"/>
                      </a:lnTo>
                      <a:lnTo>
                        <a:pt x="102" y="131"/>
                      </a:lnTo>
                      <a:lnTo>
                        <a:pt x="103" y="131"/>
                      </a:lnTo>
                      <a:lnTo>
                        <a:pt x="105" y="131"/>
                      </a:lnTo>
                      <a:lnTo>
                        <a:pt x="106" y="131"/>
                      </a:lnTo>
                      <a:lnTo>
                        <a:pt x="105" y="131"/>
                      </a:lnTo>
                      <a:lnTo>
                        <a:pt x="104" y="131"/>
                      </a:lnTo>
                      <a:lnTo>
                        <a:pt x="101" y="129"/>
                      </a:lnTo>
                      <a:lnTo>
                        <a:pt x="98" y="127"/>
                      </a:lnTo>
                      <a:lnTo>
                        <a:pt x="94" y="125"/>
                      </a:lnTo>
                      <a:lnTo>
                        <a:pt x="90" y="122"/>
                      </a:lnTo>
                      <a:lnTo>
                        <a:pt x="87" y="120"/>
                      </a:lnTo>
                      <a:lnTo>
                        <a:pt x="83" y="117"/>
                      </a:lnTo>
                      <a:lnTo>
                        <a:pt x="80" y="115"/>
                      </a:lnTo>
                      <a:lnTo>
                        <a:pt x="77" y="112"/>
                      </a:lnTo>
                      <a:lnTo>
                        <a:pt x="74" y="111"/>
                      </a:lnTo>
                      <a:lnTo>
                        <a:pt x="73" y="109"/>
                      </a:lnTo>
                      <a:lnTo>
                        <a:pt x="74" y="109"/>
                      </a:lnTo>
                      <a:lnTo>
                        <a:pt x="76" y="109"/>
                      </a:lnTo>
                      <a:lnTo>
                        <a:pt x="80" y="111"/>
                      </a:lnTo>
                      <a:lnTo>
                        <a:pt x="83" y="112"/>
                      </a:lnTo>
                      <a:lnTo>
                        <a:pt x="86" y="113"/>
                      </a:lnTo>
                      <a:lnTo>
                        <a:pt x="88" y="115"/>
                      </a:lnTo>
                      <a:lnTo>
                        <a:pt x="90" y="116"/>
                      </a:lnTo>
                      <a:lnTo>
                        <a:pt x="91" y="117"/>
                      </a:lnTo>
                      <a:lnTo>
                        <a:pt x="93" y="118"/>
                      </a:lnTo>
                      <a:lnTo>
                        <a:pt x="94" y="119"/>
                      </a:lnTo>
                      <a:lnTo>
                        <a:pt x="96" y="120"/>
                      </a:lnTo>
                      <a:lnTo>
                        <a:pt x="97" y="121"/>
                      </a:lnTo>
                      <a:lnTo>
                        <a:pt x="99" y="122"/>
                      </a:lnTo>
                      <a:lnTo>
                        <a:pt x="100" y="123"/>
                      </a:lnTo>
                      <a:lnTo>
                        <a:pt x="102" y="124"/>
                      </a:lnTo>
                      <a:lnTo>
                        <a:pt x="103" y="125"/>
                      </a:lnTo>
                      <a:lnTo>
                        <a:pt x="105" y="125"/>
                      </a:lnTo>
                      <a:lnTo>
                        <a:pt x="106" y="126"/>
                      </a:lnTo>
                      <a:lnTo>
                        <a:pt x="108" y="126"/>
                      </a:lnTo>
                      <a:lnTo>
                        <a:pt x="110" y="126"/>
                      </a:lnTo>
                      <a:lnTo>
                        <a:pt x="112" y="127"/>
                      </a:lnTo>
                      <a:lnTo>
                        <a:pt x="114" y="127"/>
                      </a:lnTo>
                      <a:lnTo>
                        <a:pt x="116" y="128"/>
                      </a:lnTo>
                      <a:lnTo>
                        <a:pt x="118" y="128"/>
                      </a:lnTo>
                      <a:lnTo>
                        <a:pt x="121" y="128"/>
                      </a:lnTo>
                      <a:lnTo>
                        <a:pt x="123" y="128"/>
                      </a:lnTo>
                      <a:lnTo>
                        <a:pt x="125" y="129"/>
                      </a:lnTo>
                      <a:lnTo>
                        <a:pt x="127" y="129"/>
                      </a:lnTo>
                      <a:lnTo>
                        <a:pt x="130" y="128"/>
                      </a:lnTo>
                      <a:lnTo>
                        <a:pt x="132" y="128"/>
                      </a:lnTo>
                      <a:lnTo>
                        <a:pt x="134" y="128"/>
                      </a:lnTo>
                      <a:lnTo>
                        <a:pt x="136" y="127"/>
                      </a:lnTo>
                      <a:lnTo>
                        <a:pt x="139" y="126"/>
                      </a:lnTo>
                      <a:lnTo>
                        <a:pt x="141" y="125"/>
                      </a:lnTo>
                      <a:lnTo>
                        <a:pt x="145" y="123"/>
                      </a:lnTo>
                      <a:lnTo>
                        <a:pt x="148" y="121"/>
                      </a:lnTo>
                      <a:lnTo>
                        <a:pt x="150" y="118"/>
                      </a:lnTo>
                      <a:lnTo>
                        <a:pt x="153" y="115"/>
                      </a:lnTo>
                      <a:lnTo>
                        <a:pt x="155" y="112"/>
                      </a:lnTo>
                      <a:lnTo>
                        <a:pt x="158" y="109"/>
                      </a:lnTo>
                      <a:lnTo>
                        <a:pt x="160" y="106"/>
                      </a:lnTo>
                      <a:lnTo>
                        <a:pt x="162" y="103"/>
                      </a:lnTo>
                      <a:lnTo>
                        <a:pt x="164" y="101"/>
                      </a:lnTo>
                      <a:lnTo>
                        <a:pt x="166" y="98"/>
                      </a:lnTo>
                      <a:lnTo>
                        <a:pt x="168" y="95"/>
                      </a:lnTo>
                      <a:lnTo>
                        <a:pt x="171" y="92"/>
                      </a:lnTo>
                      <a:lnTo>
                        <a:pt x="173" y="90"/>
                      </a:lnTo>
                      <a:lnTo>
                        <a:pt x="176" y="87"/>
                      </a:lnTo>
                      <a:lnTo>
                        <a:pt x="180" y="85"/>
                      </a:lnTo>
                      <a:lnTo>
                        <a:pt x="183" y="82"/>
                      </a:lnTo>
                      <a:lnTo>
                        <a:pt x="187" y="80"/>
                      </a:lnTo>
                      <a:lnTo>
                        <a:pt x="190" y="78"/>
                      </a:lnTo>
                      <a:lnTo>
                        <a:pt x="194" y="75"/>
                      </a:lnTo>
                      <a:lnTo>
                        <a:pt x="197" y="73"/>
                      </a:lnTo>
                      <a:lnTo>
                        <a:pt x="200" y="71"/>
                      </a:lnTo>
                      <a:lnTo>
                        <a:pt x="203" y="68"/>
                      </a:lnTo>
                      <a:lnTo>
                        <a:pt x="206" y="65"/>
                      </a:lnTo>
                      <a:lnTo>
                        <a:pt x="209" y="62"/>
                      </a:lnTo>
                      <a:lnTo>
                        <a:pt x="211" y="60"/>
                      </a:lnTo>
                      <a:lnTo>
                        <a:pt x="213" y="57"/>
                      </a:lnTo>
                      <a:lnTo>
                        <a:pt x="216" y="55"/>
                      </a:lnTo>
                      <a:lnTo>
                        <a:pt x="218" y="53"/>
                      </a:lnTo>
                      <a:lnTo>
                        <a:pt x="220" y="52"/>
                      </a:lnTo>
                      <a:lnTo>
                        <a:pt x="222" y="51"/>
                      </a:lnTo>
                      <a:lnTo>
                        <a:pt x="224" y="50"/>
                      </a:lnTo>
                      <a:lnTo>
                        <a:pt x="225" y="5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0" name="Freeform 1064"/>
                <p:cNvSpPr>
                  <a:spLocks/>
                </p:cNvSpPr>
                <p:nvPr/>
              </p:nvSpPr>
              <p:spPr bwMode="auto">
                <a:xfrm>
                  <a:off x="1038" y="2469"/>
                  <a:ext cx="368" cy="182"/>
                </a:xfrm>
                <a:custGeom>
                  <a:avLst/>
                  <a:gdLst/>
                  <a:ahLst/>
                  <a:cxnLst>
                    <a:cxn ang="0">
                      <a:pos x="252" y="50"/>
                    </a:cxn>
                    <a:cxn ang="0">
                      <a:pos x="293" y="50"/>
                    </a:cxn>
                    <a:cxn ang="0">
                      <a:pos x="278" y="37"/>
                    </a:cxn>
                    <a:cxn ang="0">
                      <a:pos x="254" y="16"/>
                    </a:cxn>
                    <a:cxn ang="0">
                      <a:pos x="256" y="7"/>
                    </a:cxn>
                    <a:cxn ang="0">
                      <a:pos x="261" y="13"/>
                    </a:cxn>
                    <a:cxn ang="0">
                      <a:pos x="268" y="18"/>
                    </a:cxn>
                    <a:cxn ang="0">
                      <a:pos x="271" y="16"/>
                    </a:cxn>
                    <a:cxn ang="0">
                      <a:pos x="277" y="24"/>
                    </a:cxn>
                    <a:cxn ang="0">
                      <a:pos x="285" y="32"/>
                    </a:cxn>
                    <a:cxn ang="0">
                      <a:pos x="292" y="34"/>
                    </a:cxn>
                    <a:cxn ang="0">
                      <a:pos x="300" y="48"/>
                    </a:cxn>
                    <a:cxn ang="0">
                      <a:pos x="333" y="49"/>
                    </a:cxn>
                    <a:cxn ang="0">
                      <a:pos x="355" y="47"/>
                    </a:cxn>
                    <a:cxn ang="0">
                      <a:pos x="359" y="55"/>
                    </a:cxn>
                    <a:cxn ang="0">
                      <a:pos x="353" y="61"/>
                    </a:cxn>
                    <a:cxn ang="0">
                      <a:pos x="356" y="66"/>
                    </a:cxn>
                    <a:cxn ang="0">
                      <a:pos x="358" y="72"/>
                    </a:cxn>
                    <a:cxn ang="0">
                      <a:pos x="358" y="78"/>
                    </a:cxn>
                    <a:cxn ang="0">
                      <a:pos x="318" y="75"/>
                    </a:cxn>
                    <a:cxn ang="0">
                      <a:pos x="289" y="68"/>
                    </a:cxn>
                    <a:cxn ang="0">
                      <a:pos x="268" y="68"/>
                    </a:cxn>
                    <a:cxn ang="0">
                      <a:pos x="254" y="66"/>
                    </a:cxn>
                    <a:cxn ang="0">
                      <a:pos x="234" y="72"/>
                    </a:cxn>
                    <a:cxn ang="0">
                      <a:pos x="228" y="75"/>
                    </a:cxn>
                    <a:cxn ang="0">
                      <a:pos x="223" y="79"/>
                    </a:cxn>
                    <a:cxn ang="0">
                      <a:pos x="219" y="80"/>
                    </a:cxn>
                    <a:cxn ang="0">
                      <a:pos x="216" y="83"/>
                    </a:cxn>
                    <a:cxn ang="0">
                      <a:pos x="211" y="88"/>
                    </a:cxn>
                    <a:cxn ang="0">
                      <a:pos x="200" y="95"/>
                    </a:cxn>
                    <a:cxn ang="0">
                      <a:pos x="188" y="106"/>
                    </a:cxn>
                    <a:cxn ang="0">
                      <a:pos x="177" y="125"/>
                    </a:cxn>
                    <a:cxn ang="0">
                      <a:pos x="170" y="131"/>
                    </a:cxn>
                    <a:cxn ang="0">
                      <a:pos x="161" y="139"/>
                    </a:cxn>
                    <a:cxn ang="0">
                      <a:pos x="153" y="151"/>
                    </a:cxn>
                    <a:cxn ang="0">
                      <a:pos x="138" y="150"/>
                    </a:cxn>
                    <a:cxn ang="0">
                      <a:pos x="128" y="155"/>
                    </a:cxn>
                    <a:cxn ang="0">
                      <a:pos x="119" y="161"/>
                    </a:cxn>
                    <a:cxn ang="0">
                      <a:pos x="107" y="167"/>
                    </a:cxn>
                    <a:cxn ang="0">
                      <a:pos x="88" y="174"/>
                    </a:cxn>
                    <a:cxn ang="0">
                      <a:pos x="71" y="178"/>
                    </a:cxn>
                    <a:cxn ang="0">
                      <a:pos x="55" y="177"/>
                    </a:cxn>
                    <a:cxn ang="0">
                      <a:pos x="47" y="178"/>
                    </a:cxn>
                    <a:cxn ang="0">
                      <a:pos x="37" y="178"/>
                    </a:cxn>
                    <a:cxn ang="0">
                      <a:pos x="27" y="168"/>
                    </a:cxn>
                    <a:cxn ang="0">
                      <a:pos x="14" y="161"/>
                    </a:cxn>
                    <a:cxn ang="0">
                      <a:pos x="6" y="147"/>
                    </a:cxn>
                    <a:cxn ang="0">
                      <a:pos x="3" y="141"/>
                    </a:cxn>
                    <a:cxn ang="0">
                      <a:pos x="2" y="134"/>
                    </a:cxn>
                    <a:cxn ang="0">
                      <a:pos x="22" y="149"/>
                    </a:cxn>
                    <a:cxn ang="0">
                      <a:pos x="46" y="159"/>
                    </a:cxn>
                    <a:cxn ang="0">
                      <a:pos x="67" y="155"/>
                    </a:cxn>
                    <a:cxn ang="0">
                      <a:pos x="88" y="151"/>
                    </a:cxn>
                    <a:cxn ang="0">
                      <a:pos x="108" y="136"/>
                    </a:cxn>
                    <a:cxn ang="0">
                      <a:pos x="77" y="113"/>
                    </a:cxn>
                    <a:cxn ang="0">
                      <a:pos x="105" y="129"/>
                    </a:cxn>
                    <a:cxn ang="0">
                      <a:pos x="134" y="132"/>
                    </a:cxn>
                    <a:cxn ang="0">
                      <a:pos x="169" y="101"/>
                    </a:cxn>
                    <a:cxn ang="0">
                      <a:pos x="212" y="64"/>
                    </a:cxn>
                  </a:cxnLst>
                  <a:rect l="0" t="0" r="r" b="b"/>
                  <a:pathLst>
                    <a:path w="368" h="182">
                      <a:moveTo>
                        <a:pt x="229" y="52"/>
                      </a:moveTo>
                      <a:lnTo>
                        <a:pt x="232" y="51"/>
                      </a:lnTo>
                      <a:lnTo>
                        <a:pt x="234" y="50"/>
                      </a:lnTo>
                      <a:lnTo>
                        <a:pt x="236" y="49"/>
                      </a:lnTo>
                      <a:lnTo>
                        <a:pt x="238" y="49"/>
                      </a:lnTo>
                      <a:lnTo>
                        <a:pt x="239" y="49"/>
                      </a:lnTo>
                      <a:lnTo>
                        <a:pt x="241" y="49"/>
                      </a:lnTo>
                      <a:lnTo>
                        <a:pt x="243" y="49"/>
                      </a:lnTo>
                      <a:lnTo>
                        <a:pt x="245" y="49"/>
                      </a:lnTo>
                      <a:lnTo>
                        <a:pt x="246" y="50"/>
                      </a:lnTo>
                      <a:lnTo>
                        <a:pt x="248" y="50"/>
                      </a:lnTo>
                      <a:lnTo>
                        <a:pt x="249" y="50"/>
                      </a:lnTo>
                      <a:lnTo>
                        <a:pt x="250" y="50"/>
                      </a:lnTo>
                      <a:lnTo>
                        <a:pt x="252" y="50"/>
                      </a:lnTo>
                      <a:lnTo>
                        <a:pt x="253" y="50"/>
                      </a:lnTo>
                      <a:lnTo>
                        <a:pt x="255" y="49"/>
                      </a:lnTo>
                      <a:lnTo>
                        <a:pt x="256" y="49"/>
                      </a:lnTo>
                      <a:lnTo>
                        <a:pt x="257" y="49"/>
                      </a:lnTo>
                      <a:lnTo>
                        <a:pt x="259" y="50"/>
                      </a:lnTo>
                      <a:lnTo>
                        <a:pt x="260" y="51"/>
                      </a:lnTo>
                      <a:lnTo>
                        <a:pt x="262" y="53"/>
                      </a:lnTo>
                      <a:lnTo>
                        <a:pt x="263" y="54"/>
                      </a:lnTo>
                      <a:lnTo>
                        <a:pt x="265" y="54"/>
                      </a:lnTo>
                      <a:lnTo>
                        <a:pt x="266" y="52"/>
                      </a:lnTo>
                      <a:lnTo>
                        <a:pt x="267" y="50"/>
                      </a:lnTo>
                      <a:lnTo>
                        <a:pt x="299" y="54"/>
                      </a:lnTo>
                      <a:lnTo>
                        <a:pt x="295" y="52"/>
                      </a:lnTo>
                      <a:lnTo>
                        <a:pt x="293" y="50"/>
                      </a:lnTo>
                      <a:lnTo>
                        <a:pt x="291" y="49"/>
                      </a:lnTo>
                      <a:lnTo>
                        <a:pt x="289" y="47"/>
                      </a:lnTo>
                      <a:lnTo>
                        <a:pt x="288" y="46"/>
                      </a:lnTo>
                      <a:lnTo>
                        <a:pt x="287" y="45"/>
                      </a:lnTo>
                      <a:lnTo>
                        <a:pt x="286" y="45"/>
                      </a:lnTo>
                      <a:lnTo>
                        <a:pt x="286" y="44"/>
                      </a:lnTo>
                      <a:lnTo>
                        <a:pt x="285" y="43"/>
                      </a:lnTo>
                      <a:lnTo>
                        <a:pt x="283" y="41"/>
                      </a:lnTo>
                      <a:lnTo>
                        <a:pt x="281" y="40"/>
                      </a:lnTo>
                      <a:lnTo>
                        <a:pt x="279" y="38"/>
                      </a:lnTo>
                      <a:lnTo>
                        <a:pt x="277" y="37"/>
                      </a:lnTo>
                      <a:lnTo>
                        <a:pt x="276" y="37"/>
                      </a:lnTo>
                      <a:lnTo>
                        <a:pt x="277" y="37"/>
                      </a:lnTo>
                      <a:lnTo>
                        <a:pt x="278" y="37"/>
                      </a:lnTo>
                      <a:lnTo>
                        <a:pt x="277" y="37"/>
                      </a:lnTo>
                      <a:lnTo>
                        <a:pt x="276" y="36"/>
                      </a:lnTo>
                      <a:lnTo>
                        <a:pt x="274" y="35"/>
                      </a:lnTo>
                      <a:lnTo>
                        <a:pt x="271" y="33"/>
                      </a:lnTo>
                      <a:lnTo>
                        <a:pt x="267" y="30"/>
                      </a:lnTo>
                      <a:lnTo>
                        <a:pt x="268" y="31"/>
                      </a:lnTo>
                      <a:lnTo>
                        <a:pt x="267" y="30"/>
                      </a:lnTo>
                      <a:lnTo>
                        <a:pt x="266" y="27"/>
                      </a:lnTo>
                      <a:lnTo>
                        <a:pt x="263" y="24"/>
                      </a:lnTo>
                      <a:lnTo>
                        <a:pt x="255" y="11"/>
                      </a:lnTo>
                      <a:lnTo>
                        <a:pt x="254" y="12"/>
                      </a:lnTo>
                      <a:lnTo>
                        <a:pt x="254" y="13"/>
                      </a:lnTo>
                      <a:lnTo>
                        <a:pt x="254" y="14"/>
                      </a:lnTo>
                      <a:lnTo>
                        <a:pt x="254" y="16"/>
                      </a:lnTo>
                      <a:lnTo>
                        <a:pt x="254" y="17"/>
                      </a:lnTo>
                      <a:lnTo>
                        <a:pt x="254" y="18"/>
                      </a:lnTo>
                      <a:lnTo>
                        <a:pt x="254" y="19"/>
                      </a:lnTo>
                      <a:lnTo>
                        <a:pt x="255" y="19"/>
                      </a:lnTo>
                      <a:lnTo>
                        <a:pt x="255" y="18"/>
                      </a:lnTo>
                      <a:lnTo>
                        <a:pt x="253" y="17"/>
                      </a:lnTo>
                      <a:lnTo>
                        <a:pt x="252" y="16"/>
                      </a:lnTo>
                      <a:lnTo>
                        <a:pt x="250" y="14"/>
                      </a:lnTo>
                      <a:lnTo>
                        <a:pt x="249" y="13"/>
                      </a:lnTo>
                      <a:lnTo>
                        <a:pt x="248" y="12"/>
                      </a:lnTo>
                      <a:lnTo>
                        <a:pt x="254" y="0"/>
                      </a:lnTo>
                      <a:lnTo>
                        <a:pt x="257" y="0"/>
                      </a:lnTo>
                      <a:lnTo>
                        <a:pt x="255" y="6"/>
                      </a:lnTo>
                      <a:lnTo>
                        <a:pt x="256" y="7"/>
                      </a:lnTo>
                      <a:lnTo>
                        <a:pt x="257" y="7"/>
                      </a:lnTo>
                      <a:lnTo>
                        <a:pt x="258" y="6"/>
                      </a:lnTo>
                      <a:lnTo>
                        <a:pt x="259" y="6"/>
                      </a:lnTo>
                      <a:lnTo>
                        <a:pt x="260" y="6"/>
                      </a:lnTo>
                      <a:lnTo>
                        <a:pt x="260" y="7"/>
                      </a:lnTo>
                      <a:lnTo>
                        <a:pt x="261" y="8"/>
                      </a:lnTo>
                      <a:lnTo>
                        <a:pt x="262" y="8"/>
                      </a:lnTo>
                      <a:lnTo>
                        <a:pt x="262" y="9"/>
                      </a:lnTo>
                      <a:lnTo>
                        <a:pt x="263" y="9"/>
                      </a:lnTo>
                      <a:lnTo>
                        <a:pt x="262" y="10"/>
                      </a:lnTo>
                      <a:lnTo>
                        <a:pt x="262" y="11"/>
                      </a:lnTo>
                      <a:lnTo>
                        <a:pt x="261" y="11"/>
                      </a:lnTo>
                      <a:lnTo>
                        <a:pt x="261" y="12"/>
                      </a:lnTo>
                      <a:lnTo>
                        <a:pt x="261" y="13"/>
                      </a:lnTo>
                      <a:lnTo>
                        <a:pt x="261" y="14"/>
                      </a:lnTo>
                      <a:lnTo>
                        <a:pt x="262" y="14"/>
                      </a:lnTo>
                      <a:lnTo>
                        <a:pt x="263" y="14"/>
                      </a:lnTo>
                      <a:lnTo>
                        <a:pt x="263" y="15"/>
                      </a:lnTo>
                      <a:lnTo>
                        <a:pt x="264" y="16"/>
                      </a:lnTo>
                      <a:lnTo>
                        <a:pt x="264" y="17"/>
                      </a:lnTo>
                      <a:lnTo>
                        <a:pt x="264" y="18"/>
                      </a:lnTo>
                      <a:lnTo>
                        <a:pt x="265" y="20"/>
                      </a:lnTo>
                      <a:lnTo>
                        <a:pt x="265" y="21"/>
                      </a:lnTo>
                      <a:lnTo>
                        <a:pt x="265" y="15"/>
                      </a:lnTo>
                      <a:lnTo>
                        <a:pt x="265" y="16"/>
                      </a:lnTo>
                      <a:lnTo>
                        <a:pt x="266" y="17"/>
                      </a:lnTo>
                      <a:lnTo>
                        <a:pt x="267" y="17"/>
                      </a:lnTo>
                      <a:lnTo>
                        <a:pt x="268" y="18"/>
                      </a:lnTo>
                      <a:lnTo>
                        <a:pt x="269" y="18"/>
                      </a:lnTo>
                      <a:lnTo>
                        <a:pt x="270" y="19"/>
                      </a:lnTo>
                      <a:lnTo>
                        <a:pt x="271" y="20"/>
                      </a:lnTo>
                      <a:lnTo>
                        <a:pt x="271" y="21"/>
                      </a:lnTo>
                      <a:lnTo>
                        <a:pt x="271" y="20"/>
                      </a:lnTo>
                      <a:lnTo>
                        <a:pt x="270" y="20"/>
                      </a:lnTo>
                      <a:lnTo>
                        <a:pt x="269" y="20"/>
                      </a:lnTo>
                      <a:lnTo>
                        <a:pt x="269" y="19"/>
                      </a:lnTo>
                      <a:lnTo>
                        <a:pt x="268" y="17"/>
                      </a:lnTo>
                      <a:lnTo>
                        <a:pt x="269" y="16"/>
                      </a:lnTo>
                      <a:lnTo>
                        <a:pt x="271" y="15"/>
                      </a:lnTo>
                      <a:lnTo>
                        <a:pt x="272" y="14"/>
                      </a:lnTo>
                      <a:lnTo>
                        <a:pt x="272" y="15"/>
                      </a:lnTo>
                      <a:lnTo>
                        <a:pt x="271" y="16"/>
                      </a:lnTo>
                      <a:lnTo>
                        <a:pt x="271" y="17"/>
                      </a:lnTo>
                      <a:lnTo>
                        <a:pt x="271" y="18"/>
                      </a:lnTo>
                      <a:lnTo>
                        <a:pt x="271" y="19"/>
                      </a:lnTo>
                      <a:lnTo>
                        <a:pt x="272" y="20"/>
                      </a:lnTo>
                      <a:lnTo>
                        <a:pt x="273" y="22"/>
                      </a:lnTo>
                      <a:lnTo>
                        <a:pt x="274" y="22"/>
                      </a:lnTo>
                      <a:lnTo>
                        <a:pt x="274" y="23"/>
                      </a:lnTo>
                      <a:lnTo>
                        <a:pt x="275" y="23"/>
                      </a:lnTo>
                      <a:lnTo>
                        <a:pt x="276" y="22"/>
                      </a:lnTo>
                      <a:lnTo>
                        <a:pt x="276" y="20"/>
                      </a:lnTo>
                      <a:lnTo>
                        <a:pt x="276" y="21"/>
                      </a:lnTo>
                      <a:lnTo>
                        <a:pt x="276" y="22"/>
                      </a:lnTo>
                      <a:lnTo>
                        <a:pt x="277" y="23"/>
                      </a:lnTo>
                      <a:lnTo>
                        <a:pt x="277" y="24"/>
                      </a:lnTo>
                      <a:lnTo>
                        <a:pt x="278" y="26"/>
                      </a:lnTo>
                      <a:lnTo>
                        <a:pt x="278" y="27"/>
                      </a:lnTo>
                      <a:lnTo>
                        <a:pt x="279" y="28"/>
                      </a:lnTo>
                      <a:lnTo>
                        <a:pt x="279" y="29"/>
                      </a:lnTo>
                      <a:lnTo>
                        <a:pt x="279" y="27"/>
                      </a:lnTo>
                      <a:lnTo>
                        <a:pt x="280" y="26"/>
                      </a:lnTo>
                      <a:lnTo>
                        <a:pt x="281" y="27"/>
                      </a:lnTo>
                      <a:lnTo>
                        <a:pt x="281" y="28"/>
                      </a:lnTo>
                      <a:lnTo>
                        <a:pt x="282" y="30"/>
                      </a:lnTo>
                      <a:lnTo>
                        <a:pt x="282" y="32"/>
                      </a:lnTo>
                      <a:lnTo>
                        <a:pt x="284" y="29"/>
                      </a:lnTo>
                      <a:lnTo>
                        <a:pt x="284" y="30"/>
                      </a:lnTo>
                      <a:lnTo>
                        <a:pt x="285" y="31"/>
                      </a:lnTo>
                      <a:lnTo>
                        <a:pt x="285" y="32"/>
                      </a:lnTo>
                      <a:lnTo>
                        <a:pt x="285" y="33"/>
                      </a:lnTo>
                      <a:lnTo>
                        <a:pt x="286" y="31"/>
                      </a:lnTo>
                      <a:lnTo>
                        <a:pt x="287" y="30"/>
                      </a:lnTo>
                      <a:lnTo>
                        <a:pt x="287" y="29"/>
                      </a:lnTo>
                      <a:lnTo>
                        <a:pt x="288" y="30"/>
                      </a:lnTo>
                      <a:lnTo>
                        <a:pt x="288" y="31"/>
                      </a:lnTo>
                      <a:lnTo>
                        <a:pt x="289" y="33"/>
                      </a:lnTo>
                      <a:lnTo>
                        <a:pt x="289" y="35"/>
                      </a:lnTo>
                      <a:lnTo>
                        <a:pt x="290" y="34"/>
                      </a:lnTo>
                      <a:lnTo>
                        <a:pt x="291" y="33"/>
                      </a:lnTo>
                      <a:lnTo>
                        <a:pt x="292" y="32"/>
                      </a:lnTo>
                      <a:lnTo>
                        <a:pt x="293" y="32"/>
                      </a:lnTo>
                      <a:lnTo>
                        <a:pt x="292" y="33"/>
                      </a:lnTo>
                      <a:lnTo>
                        <a:pt x="292" y="34"/>
                      </a:lnTo>
                      <a:lnTo>
                        <a:pt x="292" y="35"/>
                      </a:lnTo>
                      <a:lnTo>
                        <a:pt x="292" y="37"/>
                      </a:lnTo>
                      <a:lnTo>
                        <a:pt x="291" y="38"/>
                      </a:lnTo>
                      <a:lnTo>
                        <a:pt x="291" y="39"/>
                      </a:lnTo>
                      <a:lnTo>
                        <a:pt x="291" y="40"/>
                      </a:lnTo>
                      <a:lnTo>
                        <a:pt x="291" y="41"/>
                      </a:lnTo>
                      <a:lnTo>
                        <a:pt x="292" y="42"/>
                      </a:lnTo>
                      <a:lnTo>
                        <a:pt x="293" y="43"/>
                      </a:lnTo>
                      <a:lnTo>
                        <a:pt x="294" y="44"/>
                      </a:lnTo>
                      <a:lnTo>
                        <a:pt x="295" y="44"/>
                      </a:lnTo>
                      <a:lnTo>
                        <a:pt x="296" y="45"/>
                      </a:lnTo>
                      <a:lnTo>
                        <a:pt x="297" y="45"/>
                      </a:lnTo>
                      <a:lnTo>
                        <a:pt x="299" y="47"/>
                      </a:lnTo>
                      <a:lnTo>
                        <a:pt x="300" y="48"/>
                      </a:lnTo>
                      <a:lnTo>
                        <a:pt x="302" y="50"/>
                      </a:lnTo>
                      <a:lnTo>
                        <a:pt x="304" y="51"/>
                      </a:lnTo>
                      <a:lnTo>
                        <a:pt x="306" y="52"/>
                      </a:lnTo>
                      <a:lnTo>
                        <a:pt x="308" y="53"/>
                      </a:lnTo>
                      <a:lnTo>
                        <a:pt x="310" y="53"/>
                      </a:lnTo>
                      <a:lnTo>
                        <a:pt x="312" y="52"/>
                      </a:lnTo>
                      <a:lnTo>
                        <a:pt x="314" y="53"/>
                      </a:lnTo>
                      <a:lnTo>
                        <a:pt x="317" y="53"/>
                      </a:lnTo>
                      <a:lnTo>
                        <a:pt x="319" y="53"/>
                      </a:lnTo>
                      <a:lnTo>
                        <a:pt x="322" y="52"/>
                      </a:lnTo>
                      <a:lnTo>
                        <a:pt x="325" y="51"/>
                      </a:lnTo>
                      <a:lnTo>
                        <a:pt x="328" y="50"/>
                      </a:lnTo>
                      <a:lnTo>
                        <a:pt x="330" y="50"/>
                      </a:lnTo>
                      <a:lnTo>
                        <a:pt x="333" y="49"/>
                      </a:lnTo>
                      <a:lnTo>
                        <a:pt x="334" y="50"/>
                      </a:lnTo>
                      <a:lnTo>
                        <a:pt x="335" y="51"/>
                      </a:lnTo>
                      <a:lnTo>
                        <a:pt x="336" y="52"/>
                      </a:lnTo>
                      <a:lnTo>
                        <a:pt x="337" y="53"/>
                      </a:lnTo>
                      <a:lnTo>
                        <a:pt x="339" y="53"/>
                      </a:lnTo>
                      <a:lnTo>
                        <a:pt x="340" y="52"/>
                      </a:lnTo>
                      <a:lnTo>
                        <a:pt x="342" y="51"/>
                      </a:lnTo>
                      <a:lnTo>
                        <a:pt x="343" y="51"/>
                      </a:lnTo>
                      <a:lnTo>
                        <a:pt x="345" y="50"/>
                      </a:lnTo>
                      <a:lnTo>
                        <a:pt x="347" y="49"/>
                      </a:lnTo>
                      <a:lnTo>
                        <a:pt x="349" y="49"/>
                      </a:lnTo>
                      <a:lnTo>
                        <a:pt x="351" y="48"/>
                      </a:lnTo>
                      <a:lnTo>
                        <a:pt x="353" y="48"/>
                      </a:lnTo>
                      <a:lnTo>
                        <a:pt x="355" y="47"/>
                      </a:lnTo>
                      <a:lnTo>
                        <a:pt x="356" y="47"/>
                      </a:lnTo>
                      <a:lnTo>
                        <a:pt x="358" y="47"/>
                      </a:lnTo>
                      <a:lnTo>
                        <a:pt x="359" y="47"/>
                      </a:lnTo>
                      <a:lnTo>
                        <a:pt x="360" y="48"/>
                      </a:lnTo>
                      <a:lnTo>
                        <a:pt x="359" y="49"/>
                      </a:lnTo>
                      <a:lnTo>
                        <a:pt x="358" y="49"/>
                      </a:lnTo>
                      <a:lnTo>
                        <a:pt x="356" y="50"/>
                      </a:lnTo>
                      <a:lnTo>
                        <a:pt x="354" y="51"/>
                      </a:lnTo>
                      <a:lnTo>
                        <a:pt x="353" y="51"/>
                      </a:lnTo>
                      <a:lnTo>
                        <a:pt x="352" y="52"/>
                      </a:lnTo>
                      <a:lnTo>
                        <a:pt x="353" y="53"/>
                      </a:lnTo>
                      <a:lnTo>
                        <a:pt x="355" y="54"/>
                      </a:lnTo>
                      <a:lnTo>
                        <a:pt x="357" y="55"/>
                      </a:lnTo>
                      <a:lnTo>
                        <a:pt x="359" y="55"/>
                      </a:lnTo>
                      <a:lnTo>
                        <a:pt x="360" y="55"/>
                      </a:lnTo>
                      <a:lnTo>
                        <a:pt x="362" y="55"/>
                      </a:lnTo>
                      <a:lnTo>
                        <a:pt x="363" y="55"/>
                      </a:lnTo>
                      <a:lnTo>
                        <a:pt x="364" y="55"/>
                      </a:lnTo>
                      <a:lnTo>
                        <a:pt x="366" y="55"/>
                      </a:lnTo>
                      <a:lnTo>
                        <a:pt x="366" y="56"/>
                      </a:lnTo>
                      <a:lnTo>
                        <a:pt x="366" y="57"/>
                      </a:lnTo>
                      <a:lnTo>
                        <a:pt x="365" y="58"/>
                      </a:lnTo>
                      <a:lnTo>
                        <a:pt x="364" y="59"/>
                      </a:lnTo>
                      <a:lnTo>
                        <a:pt x="361" y="59"/>
                      </a:lnTo>
                      <a:lnTo>
                        <a:pt x="359" y="60"/>
                      </a:lnTo>
                      <a:lnTo>
                        <a:pt x="357" y="60"/>
                      </a:lnTo>
                      <a:lnTo>
                        <a:pt x="355" y="60"/>
                      </a:lnTo>
                      <a:lnTo>
                        <a:pt x="353" y="61"/>
                      </a:lnTo>
                      <a:lnTo>
                        <a:pt x="355" y="61"/>
                      </a:lnTo>
                      <a:lnTo>
                        <a:pt x="357" y="62"/>
                      </a:lnTo>
                      <a:lnTo>
                        <a:pt x="359" y="62"/>
                      </a:lnTo>
                      <a:lnTo>
                        <a:pt x="362" y="62"/>
                      </a:lnTo>
                      <a:lnTo>
                        <a:pt x="363" y="62"/>
                      </a:lnTo>
                      <a:lnTo>
                        <a:pt x="365" y="62"/>
                      </a:lnTo>
                      <a:lnTo>
                        <a:pt x="366" y="62"/>
                      </a:lnTo>
                      <a:lnTo>
                        <a:pt x="367" y="63"/>
                      </a:lnTo>
                      <a:lnTo>
                        <a:pt x="366" y="64"/>
                      </a:lnTo>
                      <a:lnTo>
                        <a:pt x="365" y="65"/>
                      </a:lnTo>
                      <a:lnTo>
                        <a:pt x="364" y="66"/>
                      </a:lnTo>
                      <a:lnTo>
                        <a:pt x="362" y="66"/>
                      </a:lnTo>
                      <a:lnTo>
                        <a:pt x="359" y="66"/>
                      </a:lnTo>
                      <a:lnTo>
                        <a:pt x="356" y="66"/>
                      </a:lnTo>
                      <a:lnTo>
                        <a:pt x="353" y="66"/>
                      </a:lnTo>
                      <a:lnTo>
                        <a:pt x="350" y="66"/>
                      </a:lnTo>
                      <a:lnTo>
                        <a:pt x="352" y="67"/>
                      </a:lnTo>
                      <a:lnTo>
                        <a:pt x="354" y="68"/>
                      </a:lnTo>
                      <a:lnTo>
                        <a:pt x="357" y="68"/>
                      </a:lnTo>
                      <a:lnTo>
                        <a:pt x="359" y="69"/>
                      </a:lnTo>
                      <a:lnTo>
                        <a:pt x="361" y="69"/>
                      </a:lnTo>
                      <a:lnTo>
                        <a:pt x="362" y="69"/>
                      </a:lnTo>
                      <a:lnTo>
                        <a:pt x="364" y="69"/>
                      </a:lnTo>
                      <a:lnTo>
                        <a:pt x="364" y="70"/>
                      </a:lnTo>
                      <a:lnTo>
                        <a:pt x="364" y="71"/>
                      </a:lnTo>
                      <a:lnTo>
                        <a:pt x="362" y="72"/>
                      </a:lnTo>
                      <a:lnTo>
                        <a:pt x="360" y="72"/>
                      </a:lnTo>
                      <a:lnTo>
                        <a:pt x="358" y="72"/>
                      </a:lnTo>
                      <a:lnTo>
                        <a:pt x="355" y="73"/>
                      </a:lnTo>
                      <a:lnTo>
                        <a:pt x="352" y="72"/>
                      </a:lnTo>
                      <a:lnTo>
                        <a:pt x="350" y="72"/>
                      </a:lnTo>
                      <a:lnTo>
                        <a:pt x="347" y="72"/>
                      </a:lnTo>
                      <a:lnTo>
                        <a:pt x="350" y="73"/>
                      </a:lnTo>
                      <a:lnTo>
                        <a:pt x="352" y="74"/>
                      </a:lnTo>
                      <a:lnTo>
                        <a:pt x="354" y="74"/>
                      </a:lnTo>
                      <a:lnTo>
                        <a:pt x="357" y="74"/>
                      </a:lnTo>
                      <a:lnTo>
                        <a:pt x="359" y="74"/>
                      </a:lnTo>
                      <a:lnTo>
                        <a:pt x="361" y="74"/>
                      </a:lnTo>
                      <a:lnTo>
                        <a:pt x="362" y="75"/>
                      </a:lnTo>
                      <a:lnTo>
                        <a:pt x="361" y="76"/>
                      </a:lnTo>
                      <a:lnTo>
                        <a:pt x="360" y="77"/>
                      </a:lnTo>
                      <a:lnTo>
                        <a:pt x="358" y="78"/>
                      </a:lnTo>
                      <a:lnTo>
                        <a:pt x="356" y="79"/>
                      </a:lnTo>
                      <a:lnTo>
                        <a:pt x="353" y="79"/>
                      </a:lnTo>
                      <a:lnTo>
                        <a:pt x="350" y="79"/>
                      </a:lnTo>
                      <a:lnTo>
                        <a:pt x="347" y="79"/>
                      </a:lnTo>
                      <a:lnTo>
                        <a:pt x="345" y="79"/>
                      </a:lnTo>
                      <a:lnTo>
                        <a:pt x="342" y="79"/>
                      </a:lnTo>
                      <a:lnTo>
                        <a:pt x="339" y="79"/>
                      </a:lnTo>
                      <a:lnTo>
                        <a:pt x="336" y="79"/>
                      </a:lnTo>
                      <a:lnTo>
                        <a:pt x="333" y="78"/>
                      </a:lnTo>
                      <a:lnTo>
                        <a:pt x="330" y="78"/>
                      </a:lnTo>
                      <a:lnTo>
                        <a:pt x="327" y="77"/>
                      </a:lnTo>
                      <a:lnTo>
                        <a:pt x="324" y="77"/>
                      </a:lnTo>
                      <a:lnTo>
                        <a:pt x="321" y="76"/>
                      </a:lnTo>
                      <a:lnTo>
                        <a:pt x="318" y="75"/>
                      </a:lnTo>
                      <a:lnTo>
                        <a:pt x="315" y="74"/>
                      </a:lnTo>
                      <a:lnTo>
                        <a:pt x="312" y="74"/>
                      </a:lnTo>
                      <a:lnTo>
                        <a:pt x="309" y="73"/>
                      </a:lnTo>
                      <a:lnTo>
                        <a:pt x="306" y="72"/>
                      </a:lnTo>
                      <a:lnTo>
                        <a:pt x="303" y="71"/>
                      </a:lnTo>
                      <a:lnTo>
                        <a:pt x="300" y="71"/>
                      </a:lnTo>
                      <a:lnTo>
                        <a:pt x="297" y="70"/>
                      </a:lnTo>
                      <a:lnTo>
                        <a:pt x="296" y="71"/>
                      </a:lnTo>
                      <a:lnTo>
                        <a:pt x="296" y="70"/>
                      </a:lnTo>
                      <a:lnTo>
                        <a:pt x="295" y="70"/>
                      </a:lnTo>
                      <a:lnTo>
                        <a:pt x="295" y="69"/>
                      </a:lnTo>
                      <a:lnTo>
                        <a:pt x="291" y="68"/>
                      </a:lnTo>
                      <a:lnTo>
                        <a:pt x="290" y="68"/>
                      </a:lnTo>
                      <a:lnTo>
                        <a:pt x="289" y="68"/>
                      </a:lnTo>
                      <a:lnTo>
                        <a:pt x="288" y="68"/>
                      </a:lnTo>
                      <a:lnTo>
                        <a:pt x="287" y="68"/>
                      </a:lnTo>
                      <a:lnTo>
                        <a:pt x="287" y="67"/>
                      </a:lnTo>
                      <a:lnTo>
                        <a:pt x="286" y="67"/>
                      </a:lnTo>
                      <a:lnTo>
                        <a:pt x="285" y="67"/>
                      </a:lnTo>
                      <a:lnTo>
                        <a:pt x="280" y="67"/>
                      </a:lnTo>
                      <a:lnTo>
                        <a:pt x="279" y="68"/>
                      </a:lnTo>
                      <a:lnTo>
                        <a:pt x="278" y="68"/>
                      </a:lnTo>
                      <a:lnTo>
                        <a:pt x="277" y="68"/>
                      </a:lnTo>
                      <a:lnTo>
                        <a:pt x="275" y="68"/>
                      </a:lnTo>
                      <a:lnTo>
                        <a:pt x="274" y="68"/>
                      </a:lnTo>
                      <a:lnTo>
                        <a:pt x="272" y="68"/>
                      </a:lnTo>
                      <a:lnTo>
                        <a:pt x="270" y="68"/>
                      </a:lnTo>
                      <a:lnTo>
                        <a:pt x="268" y="68"/>
                      </a:lnTo>
                      <a:lnTo>
                        <a:pt x="267" y="68"/>
                      </a:lnTo>
                      <a:lnTo>
                        <a:pt x="266" y="67"/>
                      </a:lnTo>
                      <a:lnTo>
                        <a:pt x="265" y="67"/>
                      </a:lnTo>
                      <a:lnTo>
                        <a:pt x="264" y="67"/>
                      </a:lnTo>
                      <a:lnTo>
                        <a:pt x="263" y="67"/>
                      </a:lnTo>
                      <a:lnTo>
                        <a:pt x="262" y="66"/>
                      </a:lnTo>
                      <a:lnTo>
                        <a:pt x="262" y="68"/>
                      </a:lnTo>
                      <a:lnTo>
                        <a:pt x="261" y="68"/>
                      </a:lnTo>
                      <a:lnTo>
                        <a:pt x="259" y="67"/>
                      </a:lnTo>
                      <a:lnTo>
                        <a:pt x="258" y="67"/>
                      </a:lnTo>
                      <a:lnTo>
                        <a:pt x="257" y="67"/>
                      </a:lnTo>
                      <a:lnTo>
                        <a:pt x="256" y="67"/>
                      </a:lnTo>
                      <a:lnTo>
                        <a:pt x="255" y="66"/>
                      </a:lnTo>
                      <a:lnTo>
                        <a:pt x="254" y="66"/>
                      </a:lnTo>
                      <a:lnTo>
                        <a:pt x="253" y="67"/>
                      </a:lnTo>
                      <a:lnTo>
                        <a:pt x="253" y="68"/>
                      </a:lnTo>
                      <a:lnTo>
                        <a:pt x="252" y="68"/>
                      </a:lnTo>
                      <a:lnTo>
                        <a:pt x="252" y="70"/>
                      </a:lnTo>
                      <a:lnTo>
                        <a:pt x="249" y="69"/>
                      </a:lnTo>
                      <a:lnTo>
                        <a:pt x="247" y="69"/>
                      </a:lnTo>
                      <a:lnTo>
                        <a:pt x="246" y="69"/>
                      </a:lnTo>
                      <a:lnTo>
                        <a:pt x="244" y="70"/>
                      </a:lnTo>
                      <a:lnTo>
                        <a:pt x="243" y="70"/>
                      </a:lnTo>
                      <a:lnTo>
                        <a:pt x="242" y="71"/>
                      </a:lnTo>
                      <a:lnTo>
                        <a:pt x="241" y="71"/>
                      </a:lnTo>
                      <a:lnTo>
                        <a:pt x="239" y="70"/>
                      </a:lnTo>
                      <a:lnTo>
                        <a:pt x="239" y="74"/>
                      </a:lnTo>
                      <a:lnTo>
                        <a:pt x="234" y="72"/>
                      </a:lnTo>
                      <a:lnTo>
                        <a:pt x="231" y="72"/>
                      </a:lnTo>
                      <a:lnTo>
                        <a:pt x="231" y="73"/>
                      </a:lnTo>
                      <a:lnTo>
                        <a:pt x="232" y="73"/>
                      </a:lnTo>
                      <a:lnTo>
                        <a:pt x="233" y="74"/>
                      </a:lnTo>
                      <a:lnTo>
                        <a:pt x="232" y="74"/>
                      </a:lnTo>
                      <a:lnTo>
                        <a:pt x="229" y="72"/>
                      </a:lnTo>
                      <a:lnTo>
                        <a:pt x="230" y="74"/>
                      </a:lnTo>
                      <a:lnTo>
                        <a:pt x="230" y="75"/>
                      </a:lnTo>
                      <a:lnTo>
                        <a:pt x="230" y="76"/>
                      </a:lnTo>
                      <a:lnTo>
                        <a:pt x="231" y="77"/>
                      </a:lnTo>
                      <a:lnTo>
                        <a:pt x="230" y="77"/>
                      </a:lnTo>
                      <a:lnTo>
                        <a:pt x="230" y="76"/>
                      </a:lnTo>
                      <a:lnTo>
                        <a:pt x="228" y="74"/>
                      </a:lnTo>
                      <a:lnTo>
                        <a:pt x="228" y="75"/>
                      </a:lnTo>
                      <a:lnTo>
                        <a:pt x="228" y="76"/>
                      </a:lnTo>
                      <a:lnTo>
                        <a:pt x="228" y="77"/>
                      </a:lnTo>
                      <a:lnTo>
                        <a:pt x="227" y="78"/>
                      </a:lnTo>
                      <a:lnTo>
                        <a:pt x="227" y="79"/>
                      </a:lnTo>
                      <a:lnTo>
                        <a:pt x="227" y="80"/>
                      </a:lnTo>
                      <a:lnTo>
                        <a:pt x="227" y="81"/>
                      </a:lnTo>
                      <a:lnTo>
                        <a:pt x="227" y="79"/>
                      </a:lnTo>
                      <a:lnTo>
                        <a:pt x="227" y="78"/>
                      </a:lnTo>
                      <a:lnTo>
                        <a:pt x="227" y="77"/>
                      </a:lnTo>
                      <a:lnTo>
                        <a:pt x="226" y="77"/>
                      </a:lnTo>
                      <a:lnTo>
                        <a:pt x="226" y="78"/>
                      </a:lnTo>
                      <a:lnTo>
                        <a:pt x="226" y="79"/>
                      </a:lnTo>
                      <a:lnTo>
                        <a:pt x="223" y="77"/>
                      </a:lnTo>
                      <a:lnTo>
                        <a:pt x="223" y="79"/>
                      </a:lnTo>
                      <a:lnTo>
                        <a:pt x="223" y="80"/>
                      </a:lnTo>
                      <a:lnTo>
                        <a:pt x="223" y="82"/>
                      </a:lnTo>
                      <a:lnTo>
                        <a:pt x="222" y="83"/>
                      </a:lnTo>
                      <a:lnTo>
                        <a:pt x="222" y="82"/>
                      </a:lnTo>
                      <a:lnTo>
                        <a:pt x="222" y="80"/>
                      </a:lnTo>
                      <a:lnTo>
                        <a:pt x="222" y="75"/>
                      </a:lnTo>
                      <a:lnTo>
                        <a:pt x="220" y="72"/>
                      </a:lnTo>
                      <a:lnTo>
                        <a:pt x="220" y="74"/>
                      </a:lnTo>
                      <a:lnTo>
                        <a:pt x="219" y="74"/>
                      </a:lnTo>
                      <a:lnTo>
                        <a:pt x="219" y="76"/>
                      </a:lnTo>
                      <a:lnTo>
                        <a:pt x="219" y="77"/>
                      </a:lnTo>
                      <a:lnTo>
                        <a:pt x="219" y="78"/>
                      </a:lnTo>
                      <a:lnTo>
                        <a:pt x="219" y="79"/>
                      </a:lnTo>
                      <a:lnTo>
                        <a:pt x="219" y="80"/>
                      </a:lnTo>
                      <a:lnTo>
                        <a:pt x="220" y="81"/>
                      </a:lnTo>
                      <a:lnTo>
                        <a:pt x="220" y="83"/>
                      </a:lnTo>
                      <a:lnTo>
                        <a:pt x="221" y="84"/>
                      </a:lnTo>
                      <a:lnTo>
                        <a:pt x="221" y="85"/>
                      </a:lnTo>
                      <a:lnTo>
                        <a:pt x="221" y="86"/>
                      </a:lnTo>
                      <a:lnTo>
                        <a:pt x="220" y="86"/>
                      </a:lnTo>
                      <a:lnTo>
                        <a:pt x="220" y="85"/>
                      </a:lnTo>
                      <a:lnTo>
                        <a:pt x="219" y="85"/>
                      </a:lnTo>
                      <a:lnTo>
                        <a:pt x="219" y="84"/>
                      </a:lnTo>
                      <a:lnTo>
                        <a:pt x="218" y="83"/>
                      </a:lnTo>
                      <a:lnTo>
                        <a:pt x="217" y="83"/>
                      </a:lnTo>
                      <a:lnTo>
                        <a:pt x="217" y="82"/>
                      </a:lnTo>
                      <a:lnTo>
                        <a:pt x="216" y="82"/>
                      </a:lnTo>
                      <a:lnTo>
                        <a:pt x="216" y="83"/>
                      </a:lnTo>
                      <a:lnTo>
                        <a:pt x="216" y="84"/>
                      </a:lnTo>
                      <a:lnTo>
                        <a:pt x="216" y="85"/>
                      </a:lnTo>
                      <a:lnTo>
                        <a:pt x="216" y="86"/>
                      </a:lnTo>
                      <a:lnTo>
                        <a:pt x="216" y="87"/>
                      </a:lnTo>
                      <a:lnTo>
                        <a:pt x="216" y="88"/>
                      </a:lnTo>
                      <a:lnTo>
                        <a:pt x="216" y="87"/>
                      </a:lnTo>
                      <a:lnTo>
                        <a:pt x="215" y="86"/>
                      </a:lnTo>
                      <a:lnTo>
                        <a:pt x="214" y="86"/>
                      </a:lnTo>
                      <a:lnTo>
                        <a:pt x="213" y="85"/>
                      </a:lnTo>
                      <a:lnTo>
                        <a:pt x="212" y="84"/>
                      </a:lnTo>
                      <a:lnTo>
                        <a:pt x="211" y="85"/>
                      </a:lnTo>
                      <a:lnTo>
                        <a:pt x="211" y="86"/>
                      </a:lnTo>
                      <a:lnTo>
                        <a:pt x="211" y="87"/>
                      </a:lnTo>
                      <a:lnTo>
                        <a:pt x="211" y="88"/>
                      </a:lnTo>
                      <a:lnTo>
                        <a:pt x="210" y="88"/>
                      </a:lnTo>
                      <a:lnTo>
                        <a:pt x="210" y="87"/>
                      </a:lnTo>
                      <a:lnTo>
                        <a:pt x="209" y="87"/>
                      </a:lnTo>
                      <a:lnTo>
                        <a:pt x="208" y="86"/>
                      </a:lnTo>
                      <a:lnTo>
                        <a:pt x="207" y="88"/>
                      </a:lnTo>
                      <a:lnTo>
                        <a:pt x="207" y="89"/>
                      </a:lnTo>
                      <a:lnTo>
                        <a:pt x="206" y="89"/>
                      </a:lnTo>
                      <a:lnTo>
                        <a:pt x="204" y="90"/>
                      </a:lnTo>
                      <a:lnTo>
                        <a:pt x="204" y="91"/>
                      </a:lnTo>
                      <a:lnTo>
                        <a:pt x="203" y="92"/>
                      </a:lnTo>
                      <a:lnTo>
                        <a:pt x="203" y="93"/>
                      </a:lnTo>
                      <a:lnTo>
                        <a:pt x="203" y="94"/>
                      </a:lnTo>
                      <a:lnTo>
                        <a:pt x="201" y="94"/>
                      </a:lnTo>
                      <a:lnTo>
                        <a:pt x="200" y="95"/>
                      </a:lnTo>
                      <a:lnTo>
                        <a:pt x="200" y="96"/>
                      </a:lnTo>
                      <a:lnTo>
                        <a:pt x="199" y="97"/>
                      </a:lnTo>
                      <a:lnTo>
                        <a:pt x="198" y="99"/>
                      </a:lnTo>
                      <a:lnTo>
                        <a:pt x="198" y="101"/>
                      </a:lnTo>
                      <a:lnTo>
                        <a:pt x="197" y="103"/>
                      </a:lnTo>
                      <a:lnTo>
                        <a:pt x="197" y="104"/>
                      </a:lnTo>
                      <a:lnTo>
                        <a:pt x="197" y="103"/>
                      </a:lnTo>
                      <a:lnTo>
                        <a:pt x="196" y="102"/>
                      </a:lnTo>
                      <a:lnTo>
                        <a:pt x="195" y="103"/>
                      </a:lnTo>
                      <a:lnTo>
                        <a:pt x="194" y="103"/>
                      </a:lnTo>
                      <a:lnTo>
                        <a:pt x="192" y="103"/>
                      </a:lnTo>
                      <a:lnTo>
                        <a:pt x="191" y="104"/>
                      </a:lnTo>
                      <a:lnTo>
                        <a:pt x="189" y="104"/>
                      </a:lnTo>
                      <a:lnTo>
                        <a:pt x="188" y="106"/>
                      </a:lnTo>
                      <a:lnTo>
                        <a:pt x="187" y="108"/>
                      </a:lnTo>
                      <a:lnTo>
                        <a:pt x="187" y="109"/>
                      </a:lnTo>
                      <a:lnTo>
                        <a:pt x="187" y="111"/>
                      </a:lnTo>
                      <a:lnTo>
                        <a:pt x="187" y="113"/>
                      </a:lnTo>
                      <a:lnTo>
                        <a:pt x="187" y="115"/>
                      </a:lnTo>
                      <a:lnTo>
                        <a:pt x="187" y="117"/>
                      </a:lnTo>
                      <a:lnTo>
                        <a:pt x="187" y="119"/>
                      </a:lnTo>
                      <a:lnTo>
                        <a:pt x="185" y="119"/>
                      </a:lnTo>
                      <a:lnTo>
                        <a:pt x="184" y="120"/>
                      </a:lnTo>
                      <a:lnTo>
                        <a:pt x="182" y="121"/>
                      </a:lnTo>
                      <a:lnTo>
                        <a:pt x="181" y="122"/>
                      </a:lnTo>
                      <a:lnTo>
                        <a:pt x="180" y="123"/>
                      </a:lnTo>
                      <a:lnTo>
                        <a:pt x="178" y="124"/>
                      </a:lnTo>
                      <a:lnTo>
                        <a:pt x="177" y="125"/>
                      </a:lnTo>
                      <a:lnTo>
                        <a:pt x="176" y="127"/>
                      </a:lnTo>
                      <a:lnTo>
                        <a:pt x="176" y="126"/>
                      </a:lnTo>
                      <a:lnTo>
                        <a:pt x="176" y="125"/>
                      </a:lnTo>
                      <a:lnTo>
                        <a:pt x="175" y="124"/>
                      </a:lnTo>
                      <a:lnTo>
                        <a:pt x="175" y="123"/>
                      </a:lnTo>
                      <a:lnTo>
                        <a:pt x="174" y="122"/>
                      </a:lnTo>
                      <a:lnTo>
                        <a:pt x="174" y="121"/>
                      </a:lnTo>
                      <a:lnTo>
                        <a:pt x="174" y="120"/>
                      </a:lnTo>
                      <a:lnTo>
                        <a:pt x="173" y="122"/>
                      </a:lnTo>
                      <a:lnTo>
                        <a:pt x="172" y="124"/>
                      </a:lnTo>
                      <a:lnTo>
                        <a:pt x="172" y="126"/>
                      </a:lnTo>
                      <a:lnTo>
                        <a:pt x="171" y="127"/>
                      </a:lnTo>
                      <a:lnTo>
                        <a:pt x="171" y="129"/>
                      </a:lnTo>
                      <a:lnTo>
                        <a:pt x="170" y="131"/>
                      </a:lnTo>
                      <a:lnTo>
                        <a:pt x="170" y="133"/>
                      </a:lnTo>
                      <a:lnTo>
                        <a:pt x="170" y="135"/>
                      </a:lnTo>
                      <a:lnTo>
                        <a:pt x="169" y="136"/>
                      </a:lnTo>
                      <a:lnTo>
                        <a:pt x="168" y="137"/>
                      </a:lnTo>
                      <a:lnTo>
                        <a:pt x="167" y="137"/>
                      </a:lnTo>
                      <a:lnTo>
                        <a:pt x="166" y="138"/>
                      </a:lnTo>
                      <a:lnTo>
                        <a:pt x="166" y="137"/>
                      </a:lnTo>
                      <a:lnTo>
                        <a:pt x="165" y="137"/>
                      </a:lnTo>
                      <a:lnTo>
                        <a:pt x="164" y="136"/>
                      </a:lnTo>
                      <a:lnTo>
                        <a:pt x="163" y="135"/>
                      </a:lnTo>
                      <a:lnTo>
                        <a:pt x="163" y="136"/>
                      </a:lnTo>
                      <a:lnTo>
                        <a:pt x="162" y="137"/>
                      </a:lnTo>
                      <a:lnTo>
                        <a:pt x="162" y="138"/>
                      </a:lnTo>
                      <a:lnTo>
                        <a:pt x="161" y="139"/>
                      </a:lnTo>
                      <a:lnTo>
                        <a:pt x="159" y="142"/>
                      </a:lnTo>
                      <a:lnTo>
                        <a:pt x="159" y="143"/>
                      </a:lnTo>
                      <a:lnTo>
                        <a:pt x="159" y="144"/>
                      </a:lnTo>
                      <a:lnTo>
                        <a:pt x="158" y="144"/>
                      </a:lnTo>
                      <a:lnTo>
                        <a:pt x="158" y="145"/>
                      </a:lnTo>
                      <a:lnTo>
                        <a:pt x="158" y="146"/>
                      </a:lnTo>
                      <a:lnTo>
                        <a:pt x="158" y="147"/>
                      </a:lnTo>
                      <a:lnTo>
                        <a:pt x="156" y="147"/>
                      </a:lnTo>
                      <a:lnTo>
                        <a:pt x="155" y="146"/>
                      </a:lnTo>
                      <a:lnTo>
                        <a:pt x="154" y="145"/>
                      </a:lnTo>
                      <a:lnTo>
                        <a:pt x="154" y="146"/>
                      </a:lnTo>
                      <a:lnTo>
                        <a:pt x="154" y="148"/>
                      </a:lnTo>
                      <a:lnTo>
                        <a:pt x="154" y="151"/>
                      </a:lnTo>
                      <a:lnTo>
                        <a:pt x="153" y="151"/>
                      </a:lnTo>
                      <a:lnTo>
                        <a:pt x="152" y="150"/>
                      </a:lnTo>
                      <a:lnTo>
                        <a:pt x="151" y="150"/>
                      </a:lnTo>
                      <a:lnTo>
                        <a:pt x="150" y="152"/>
                      </a:lnTo>
                      <a:lnTo>
                        <a:pt x="150" y="153"/>
                      </a:lnTo>
                      <a:lnTo>
                        <a:pt x="149" y="153"/>
                      </a:lnTo>
                      <a:lnTo>
                        <a:pt x="149" y="152"/>
                      </a:lnTo>
                      <a:lnTo>
                        <a:pt x="148" y="152"/>
                      </a:lnTo>
                      <a:lnTo>
                        <a:pt x="147" y="151"/>
                      </a:lnTo>
                      <a:lnTo>
                        <a:pt x="147" y="152"/>
                      </a:lnTo>
                      <a:lnTo>
                        <a:pt x="147" y="154"/>
                      </a:lnTo>
                      <a:lnTo>
                        <a:pt x="141" y="150"/>
                      </a:lnTo>
                      <a:lnTo>
                        <a:pt x="138" y="147"/>
                      </a:lnTo>
                      <a:lnTo>
                        <a:pt x="138" y="149"/>
                      </a:lnTo>
                      <a:lnTo>
                        <a:pt x="138" y="150"/>
                      </a:lnTo>
                      <a:lnTo>
                        <a:pt x="137" y="150"/>
                      </a:lnTo>
                      <a:lnTo>
                        <a:pt x="136" y="150"/>
                      </a:lnTo>
                      <a:lnTo>
                        <a:pt x="135" y="149"/>
                      </a:lnTo>
                      <a:lnTo>
                        <a:pt x="135" y="148"/>
                      </a:lnTo>
                      <a:lnTo>
                        <a:pt x="134" y="149"/>
                      </a:lnTo>
                      <a:lnTo>
                        <a:pt x="134" y="150"/>
                      </a:lnTo>
                      <a:lnTo>
                        <a:pt x="133" y="150"/>
                      </a:lnTo>
                      <a:lnTo>
                        <a:pt x="132" y="151"/>
                      </a:lnTo>
                      <a:lnTo>
                        <a:pt x="131" y="151"/>
                      </a:lnTo>
                      <a:lnTo>
                        <a:pt x="130" y="151"/>
                      </a:lnTo>
                      <a:lnTo>
                        <a:pt x="129" y="152"/>
                      </a:lnTo>
                      <a:lnTo>
                        <a:pt x="129" y="153"/>
                      </a:lnTo>
                      <a:lnTo>
                        <a:pt x="128" y="154"/>
                      </a:lnTo>
                      <a:lnTo>
                        <a:pt x="128" y="155"/>
                      </a:lnTo>
                      <a:lnTo>
                        <a:pt x="126" y="153"/>
                      </a:lnTo>
                      <a:lnTo>
                        <a:pt x="125" y="153"/>
                      </a:lnTo>
                      <a:lnTo>
                        <a:pt x="125" y="154"/>
                      </a:lnTo>
                      <a:lnTo>
                        <a:pt x="125" y="155"/>
                      </a:lnTo>
                      <a:lnTo>
                        <a:pt x="125" y="156"/>
                      </a:lnTo>
                      <a:lnTo>
                        <a:pt x="124" y="156"/>
                      </a:lnTo>
                      <a:lnTo>
                        <a:pt x="122" y="155"/>
                      </a:lnTo>
                      <a:lnTo>
                        <a:pt x="122" y="156"/>
                      </a:lnTo>
                      <a:lnTo>
                        <a:pt x="122" y="157"/>
                      </a:lnTo>
                      <a:lnTo>
                        <a:pt x="121" y="158"/>
                      </a:lnTo>
                      <a:lnTo>
                        <a:pt x="121" y="159"/>
                      </a:lnTo>
                      <a:lnTo>
                        <a:pt x="120" y="160"/>
                      </a:lnTo>
                      <a:lnTo>
                        <a:pt x="120" y="161"/>
                      </a:lnTo>
                      <a:lnTo>
                        <a:pt x="119" y="161"/>
                      </a:lnTo>
                      <a:lnTo>
                        <a:pt x="119" y="162"/>
                      </a:lnTo>
                      <a:lnTo>
                        <a:pt x="119" y="161"/>
                      </a:lnTo>
                      <a:lnTo>
                        <a:pt x="118" y="161"/>
                      </a:lnTo>
                      <a:lnTo>
                        <a:pt x="117" y="160"/>
                      </a:lnTo>
                      <a:lnTo>
                        <a:pt x="116" y="160"/>
                      </a:lnTo>
                      <a:lnTo>
                        <a:pt x="115" y="160"/>
                      </a:lnTo>
                      <a:lnTo>
                        <a:pt x="114" y="159"/>
                      </a:lnTo>
                      <a:lnTo>
                        <a:pt x="113" y="159"/>
                      </a:lnTo>
                      <a:lnTo>
                        <a:pt x="111" y="159"/>
                      </a:lnTo>
                      <a:lnTo>
                        <a:pt x="111" y="160"/>
                      </a:lnTo>
                      <a:lnTo>
                        <a:pt x="111" y="162"/>
                      </a:lnTo>
                      <a:lnTo>
                        <a:pt x="110" y="163"/>
                      </a:lnTo>
                      <a:lnTo>
                        <a:pt x="109" y="165"/>
                      </a:lnTo>
                      <a:lnTo>
                        <a:pt x="107" y="167"/>
                      </a:lnTo>
                      <a:lnTo>
                        <a:pt x="106" y="169"/>
                      </a:lnTo>
                      <a:lnTo>
                        <a:pt x="105" y="170"/>
                      </a:lnTo>
                      <a:lnTo>
                        <a:pt x="104" y="170"/>
                      </a:lnTo>
                      <a:lnTo>
                        <a:pt x="99" y="173"/>
                      </a:lnTo>
                      <a:lnTo>
                        <a:pt x="98" y="171"/>
                      </a:lnTo>
                      <a:lnTo>
                        <a:pt x="97" y="170"/>
                      </a:lnTo>
                      <a:lnTo>
                        <a:pt x="97" y="169"/>
                      </a:lnTo>
                      <a:lnTo>
                        <a:pt x="98" y="169"/>
                      </a:lnTo>
                      <a:lnTo>
                        <a:pt x="98" y="168"/>
                      </a:lnTo>
                      <a:lnTo>
                        <a:pt x="98" y="166"/>
                      </a:lnTo>
                      <a:lnTo>
                        <a:pt x="92" y="173"/>
                      </a:lnTo>
                      <a:lnTo>
                        <a:pt x="90" y="173"/>
                      </a:lnTo>
                      <a:lnTo>
                        <a:pt x="89" y="173"/>
                      </a:lnTo>
                      <a:lnTo>
                        <a:pt x="88" y="174"/>
                      </a:lnTo>
                      <a:lnTo>
                        <a:pt x="87" y="174"/>
                      </a:lnTo>
                      <a:lnTo>
                        <a:pt x="87" y="173"/>
                      </a:lnTo>
                      <a:lnTo>
                        <a:pt x="86" y="173"/>
                      </a:lnTo>
                      <a:lnTo>
                        <a:pt x="85" y="172"/>
                      </a:lnTo>
                      <a:lnTo>
                        <a:pt x="82" y="174"/>
                      </a:lnTo>
                      <a:lnTo>
                        <a:pt x="76" y="170"/>
                      </a:lnTo>
                      <a:lnTo>
                        <a:pt x="76" y="171"/>
                      </a:lnTo>
                      <a:lnTo>
                        <a:pt x="75" y="172"/>
                      </a:lnTo>
                      <a:lnTo>
                        <a:pt x="75" y="173"/>
                      </a:lnTo>
                      <a:lnTo>
                        <a:pt x="74" y="174"/>
                      </a:lnTo>
                      <a:lnTo>
                        <a:pt x="74" y="175"/>
                      </a:lnTo>
                      <a:lnTo>
                        <a:pt x="73" y="176"/>
                      </a:lnTo>
                      <a:lnTo>
                        <a:pt x="72" y="177"/>
                      </a:lnTo>
                      <a:lnTo>
                        <a:pt x="71" y="178"/>
                      </a:lnTo>
                      <a:lnTo>
                        <a:pt x="70" y="176"/>
                      </a:lnTo>
                      <a:lnTo>
                        <a:pt x="68" y="175"/>
                      </a:lnTo>
                      <a:lnTo>
                        <a:pt x="67" y="174"/>
                      </a:lnTo>
                      <a:lnTo>
                        <a:pt x="66" y="173"/>
                      </a:lnTo>
                      <a:lnTo>
                        <a:pt x="65" y="172"/>
                      </a:lnTo>
                      <a:lnTo>
                        <a:pt x="64" y="173"/>
                      </a:lnTo>
                      <a:lnTo>
                        <a:pt x="62" y="174"/>
                      </a:lnTo>
                      <a:lnTo>
                        <a:pt x="60" y="176"/>
                      </a:lnTo>
                      <a:lnTo>
                        <a:pt x="60" y="175"/>
                      </a:lnTo>
                      <a:lnTo>
                        <a:pt x="59" y="175"/>
                      </a:lnTo>
                      <a:lnTo>
                        <a:pt x="58" y="176"/>
                      </a:lnTo>
                      <a:lnTo>
                        <a:pt x="57" y="177"/>
                      </a:lnTo>
                      <a:lnTo>
                        <a:pt x="56" y="177"/>
                      </a:lnTo>
                      <a:lnTo>
                        <a:pt x="55" y="177"/>
                      </a:lnTo>
                      <a:lnTo>
                        <a:pt x="55" y="176"/>
                      </a:lnTo>
                      <a:lnTo>
                        <a:pt x="54" y="174"/>
                      </a:lnTo>
                      <a:lnTo>
                        <a:pt x="54" y="175"/>
                      </a:lnTo>
                      <a:lnTo>
                        <a:pt x="53" y="176"/>
                      </a:lnTo>
                      <a:lnTo>
                        <a:pt x="53" y="177"/>
                      </a:lnTo>
                      <a:lnTo>
                        <a:pt x="52" y="178"/>
                      </a:lnTo>
                      <a:lnTo>
                        <a:pt x="51" y="179"/>
                      </a:lnTo>
                      <a:lnTo>
                        <a:pt x="51" y="180"/>
                      </a:lnTo>
                      <a:lnTo>
                        <a:pt x="50" y="180"/>
                      </a:lnTo>
                      <a:lnTo>
                        <a:pt x="49" y="181"/>
                      </a:lnTo>
                      <a:lnTo>
                        <a:pt x="49" y="180"/>
                      </a:lnTo>
                      <a:lnTo>
                        <a:pt x="48" y="179"/>
                      </a:lnTo>
                      <a:lnTo>
                        <a:pt x="48" y="178"/>
                      </a:lnTo>
                      <a:lnTo>
                        <a:pt x="47" y="178"/>
                      </a:lnTo>
                      <a:lnTo>
                        <a:pt x="47" y="177"/>
                      </a:lnTo>
                      <a:lnTo>
                        <a:pt x="46" y="176"/>
                      </a:lnTo>
                      <a:lnTo>
                        <a:pt x="45" y="176"/>
                      </a:lnTo>
                      <a:lnTo>
                        <a:pt x="44" y="177"/>
                      </a:lnTo>
                      <a:lnTo>
                        <a:pt x="44" y="178"/>
                      </a:lnTo>
                      <a:lnTo>
                        <a:pt x="43" y="180"/>
                      </a:lnTo>
                      <a:lnTo>
                        <a:pt x="42" y="178"/>
                      </a:lnTo>
                      <a:lnTo>
                        <a:pt x="42" y="177"/>
                      </a:lnTo>
                      <a:lnTo>
                        <a:pt x="41" y="177"/>
                      </a:lnTo>
                      <a:lnTo>
                        <a:pt x="40" y="177"/>
                      </a:lnTo>
                      <a:lnTo>
                        <a:pt x="39" y="177"/>
                      </a:lnTo>
                      <a:lnTo>
                        <a:pt x="38" y="178"/>
                      </a:lnTo>
                      <a:lnTo>
                        <a:pt x="37" y="180"/>
                      </a:lnTo>
                      <a:lnTo>
                        <a:pt x="37" y="178"/>
                      </a:lnTo>
                      <a:lnTo>
                        <a:pt x="36" y="177"/>
                      </a:lnTo>
                      <a:lnTo>
                        <a:pt x="34" y="175"/>
                      </a:lnTo>
                      <a:lnTo>
                        <a:pt x="33" y="173"/>
                      </a:lnTo>
                      <a:lnTo>
                        <a:pt x="32" y="171"/>
                      </a:lnTo>
                      <a:lnTo>
                        <a:pt x="31" y="170"/>
                      </a:lnTo>
                      <a:lnTo>
                        <a:pt x="30" y="168"/>
                      </a:lnTo>
                      <a:lnTo>
                        <a:pt x="30" y="166"/>
                      </a:lnTo>
                      <a:lnTo>
                        <a:pt x="30" y="167"/>
                      </a:lnTo>
                      <a:lnTo>
                        <a:pt x="29" y="168"/>
                      </a:lnTo>
                      <a:lnTo>
                        <a:pt x="29" y="169"/>
                      </a:lnTo>
                      <a:lnTo>
                        <a:pt x="29" y="170"/>
                      </a:lnTo>
                      <a:lnTo>
                        <a:pt x="28" y="170"/>
                      </a:lnTo>
                      <a:lnTo>
                        <a:pt x="28" y="169"/>
                      </a:lnTo>
                      <a:lnTo>
                        <a:pt x="27" y="168"/>
                      </a:lnTo>
                      <a:lnTo>
                        <a:pt x="26" y="167"/>
                      </a:lnTo>
                      <a:lnTo>
                        <a:pt x="26" y="166"/>
                      </a:lnTo>
                      <a:lnTo>
                        <a:pt x="25" y="165"/>
                      </a:lnTo>
                      <a:lnTo>
                        <a:pt x="25" y="164"/>
                      </a:lnTo>
                      <a:lnTo>
                        <a:pt x="24" y="163"/>
                      </a:lnTo>
                      <a:lnTo>
                        <a:pt x="22" y="166"/>
                      </a:lnTo>
                      <a:lnTo>
                        <a:pt x="21" y="167"/>
                      </a:lnTo>
                      <a:lnTo>
                        <a:pt x="20" y="167"/>
                      </a:lnTo>
                      <a:lnTo>
                        <a:pt x="20" y="166"/>
                      </a:lnTo>
                      <a:lnTo>
                        <a:pt x="21" y="165"/>
                      </a:lnTo>
                      <a:lnTo>
                        <a:pt x="21" y="164"/>
                      </a:lnTo>
                      <a:lnTo>
                        <a:pt x="21" y="162"/>
                      </a:lnTo>
                      <a:lnTo>
                        <a:pt x="22" y="161"/>
                      </a:lnTo>
                      <a:lnTo>
                        <a:pt x="14" y="161"/>
                      </a:lnTo>
                      <a:lnTo>
                        <a:pt x="14" y="160"/>
                      </a:lnTo>
                      <a:lnTo>
                        <a:pt x="14" y="159"/>
                      </a:lnTo>
                      <a:lnTo>
                        <a:pt x="14" y="158"/>
                      </a:lnTo>
                      <a:lnTo>
                        <a:pt x="13" y="157"/>
                      </a:lnTo>
                      <a:lnTo>
                        <a:pt x="8" y="157"/>
                      </a:lnTo>
                      <a:lnTo>
                        <a:pt x="11" y="154"/>
                      </a:lnTo>
                      <a:lnTo>
                        <a:pt x="9" y="152"/>
                      </a:lnTo>
                      <a:lnTo>
                        <a:pt x="9" y="151"/>
                      </a:lnTo>
                      <a:lnTo>
                        <a:pt x="8" y="151"/>
                      </a:lnTo>
                      <a:lnTo>
                        <a:pt x="8" y="150"/>
                      </a:lnTo>
                      <a:lnTo>
                        <a:pt x="8" y="149"/>
                      </a:lnTo>
                      <a:lnTo>
                        <a:pt x="8" y="147"/>
                      </a:lnTo>
                      <a:lnTo>
                        <a:pt x="7" y="147"/>
                      </a:lnTo>
                      <a:lnTo>
                        <a:pt x="6" y="147"/>
                      </a:lnTo>
                      <a:lnTo>
                        <a:pt x="5" y="146"/>
                      </a:lnTo>
                      <a:lnTo>
                        <a:pt x="4" y="146"/>
                      </a:lnTo>
                      <a:lnTo>
                        <a:pt x="3" y="146"/>
                      </a:lnTo>
                      <a:lnTo>
                        <a:pt x="2" y="146"/>
                      </a:lnTo>
                      <a:lnTo>
                        <a:pt x="3" y="145"/>
                      </a:lnTo>
                      <a:lnTo>
                        <a:pt x="4" y="144"/>
                      </a:lnTo>
                      <a:lnTo>
                        <a:pt x="5" y="144"/>
                      </a:lnTo>
                      <a:lnTo>
                        <a:pt x="6" y="143"/>
                      </a:lnTo>
                      <a:lnTo>
                        <a:pt x="8" y="146"/>
                      </a:lnTo>
                      <a:lnTo>
                        <a:pt x="7" y="145"/>
                      </a:lnTo>
                      <a:lnTo>
                        <a:pt x="6" y="144"/>
                      </a:lnTo>
                      <a:lnTo>
                        <a:pt x="5" y="143"/>
                      </a:lnTo>
                      <a:lnTo>
                        <a:pt x="4" y="142"/>
                      </a:lnTo>
                      <a:lnTo>
                        <a:pt x="3" y="141"/>
                      </a:lnTo>
                      <a:lnTo>
                        <a:pt x="2" y="140"/>
                      </a:lnTo>
                      <a:lnTo>
                        <a:pt x="1" y="140"/>
                      </a:lnTo>
                      <a:lnTo>
                        <a:pt x="1" y="139"/>
                      </a:lnTo>
                      <a:lnTo>
                        <a:pt x="2" y="139"/>
                      </a:lnTo>
                      <a:lnTo>
                        <a:pt x="3" y="138"/>
                      </a:lnTo>
                      <a:lnTo>
                        <a:pt x="4" y="137"/>
                      </a:lnTo>
                      <a:lnTo>
                        <a:pt x="5" y="137"/>
                      </a:lnTo>
                      <a:lnTo>
                        <a:pt x="5" y="136"/>
                      </a:lnTo>
                      <a:lnTo>
                        <a:pt x="6" y="136"/>
                      </a:lnTo>
                      <a:lnTo>
                        <a:pt x="5" y="136"/>
                      </a:lnTo>
                      <a:lnTo>
                        <a:pt x="4" y="136"/>
                      </a:lnTo>
                      <a:lnTo>
                        <a:pt x="4" y="135"/>
                      </a:lnTo>
                      <a:lnTo>
                        <a:pt x="3" y="135"/>
                      </a:lnTo>
                      <a:lnTo>
                        <a:pt x="2" y="134"/>
                      </a:lnTo>
                      <a:lnTo>
                        <a:pt x="1" y="134"/>
                      </a:lnTo>
                      <a:lnTo>
                        <a:pt x="0" y="134"/>
                      </a:lnTo>
                      <a:lnTo>
                        <a:pt x="1" y="133"/>
                      </a:lnTo>
                      <a:lnTo>
                        <a:pt x="2" y="132"/>
                      </a:lnTo>
                      <a:lnTo>
                        <a:pt x="3" y="132"/>
                      </a:lnTo>
                      <a:lnTo>
                        <a:pt x="4" y="133"/>
                      </a:lnTo>
                      <a:lnTo>
                        <a:pt x="6" y="135"/>
                      </a:lnTo>
                      <a:lnTo>
                        <a:pt x="9" y="137"/>
                      </a:lnTo>
                      <a:lnTo>
                        <a:pt x="13" y="140"/>
                      </a:lnTo>
                      <a:lnTo>
                        <a:pt x="16" y="143"/>
                      </a:lnTo>
                      <a:lnTo>
                        <a:pt x="19" y="146"/>
                      </a:lnTo>
                      <a:lnTo>
                        <a:pt x="21" y="148"/>
                      </a:lnTo>
                      <a:lnTo>
                        <a:pt x="21" y="149"/>
                      </a:lnTo>
                      <a:lnTo>
                        <a:pt x="22" y="149"/>
                      </a:lnTo>
                      <a:lnTo>
                        <a:pt x="23" y="149"/>
                      </a:lnTo>
                      <a:lnTo>
                        <a:pt x="24" y="150"/>
                      </a:lnTo>
                      <a:lnTo>
                        <a:pt x="26" y="151"/>
                      </a:lnTo>
                      <a:lnTo>
                        <a:pt x="28" y="152"/>
                      </a:lnTo>
                      <a:lnTo>
                        <a:pt x="30" y="153"/>
                      </a:lnTo>
                      <a:lnTo>
                        <a:pt x="32" y="155"/>
                      </a:lnTo>
                      <a:lnTo>
                        <a:pt x="34" y="156"/>
                      </a:lnTo>
                      <a:lnTo>
                        <a:pt x="36" y="157"/>
                      </a:lnTo>
                      <a:lnTo>
                        <a:pt x="39" y="158"/>
                      </a:lnTo>
                      <a:lnTo>
                        <a:pt x="41" y="159"/>
                      </a:lnTo>
                      <a:lnTo>
                        <a:pt x="42" y="159"/>
                      </a:lnTo>
                      <a:lnTo>
                        <a:pt x="44" y="160"/>
                      </a:lnTo>
                      <a:lnTo>
                        <a:pt x="45" y="160"/>
                      </a:lnTo>
                      <a:lnTo>
                        <a:pt x="46" y="159"/>
                      </a:lnTo>
                      <a:lnTo>
                        <a:pt x="46" y="158"/>
                      </a:lnTo>
                      <a:lnTo>
                        <a:pt x="46" y="159"/>
                      </a:lnTo>
                      <a:lnTo>
                        <a:pt x="48" y="161"/>
                      </a:lnTo>
                      <a:lnTo>
                        <a:pt x="50" y="163"/>
                      </a:lnTo>
                      <a:lnTo>
                        <a:pt x="53" y="165"/>
                      </a:lnTo>
                      <a:lnTo>
                        <a:pt x="56" y="166"/>
                      </a:lnTo>
                      <a:lnTo>
                        <a:pt x="58" y="165"/>
                      </a:lnTo>
                      <a:lnTo>
                        <a:pt x="59" y="162"/>
                      </a:lnTo>
                      <a:lnTo>
                        <a:pt x="59" y="155"/>
                      </a:lnTo>
                      <a:lnTo>
                        <a:pt x="60" y="155"/>
                      </a:lnTo>
                      <a:lnTo>
                        <a:pt x="61" y="155"/>
                      </a:lnTo>
                      <a:lnTo>
                        <a:pt x="63" y="155"/>
                      </a:lnTo>
                      <a:lnTo>
                        <a:pt x="65" y="155"/>
                      </a:lnTo>
                      <a:lnTo>
                        <a:pt x="67" y="155"/>
                      </a:lnTo>
                      <a:lnTo>
                        <a:pt x="70" y="155"/>
                      </a:lnTo>
                      <a:lnTo>
                        <a:pt x="72" y="156"/>
                      </a:lnTo>
                      <a:lnTo>
                        <a:pt x="75" y="156"/>
                      </a:lnTo>
                      <a:lnTo>
                        <a:pt x="77" y="156"/>
                      </a:lnTo>
                      <a:lnTo>
                        <a:pt x="79" y="156"/>
                      </a:lnTo>
                      <a:lnTo>
                        <a:pt x="81" y="157"/>
                      </a:lnTo>
                      <a:lnTo>
                        <a:pt x="82" y="157"/>
                      </a:lnTo>
                      <a:lnTo>
                        <a:pt x="83" y="157"/>
                      </a:lnTo>
                      <a:lnTo>
                        <a:pt x="84" y="157"/>
                      </a:lnTo>
                      <a:lnTo>
                        <a:pt x="83" y="157"/>
                      </a:lnTo>
                      <a:lnTo>
                        <a:pt x="83" y="156"/>
                      </a:lnTo>
                      <a:lnTo>
                        <a:pt x="84" y="155"/>
                      </a:lnTo>
                      <a:lnTo>
                        <a:pt x="86" y="153"/>
                      </a:lnTo>
                      <a:lnTo>
                        <a:pt x="88" y="151"/>
                      </a:lnTo>
                      <a:lnTo>
                        <a:pt x="89" y="149"/>
                      </a:lnTo>
                      <a:lnTo>
                        <a:pt x="91" y="148"/>
                      </a:lnTo>
                      <a:lnTo>
                        <a:pt x="93" y="146"/>
                      </a:lnTo>
                      <a:lnTo>
                        <a:pt x="94" y="144"/>
                      </a:lnTo>
                      <a:lnTo>
                        <a:pt x="96" y="142"/>
                      </a:lnTo>
                      <a:lnTo>
                        <a:pt x="97" y="141"/>
                      </a:lnTo>
                      <a:lnTo>
                        <a:pt x="99" y="140"/>
                      </a:lnTo>
                      <a:lnTo>
                        <a:pt x="100" y="138"/>
                      </a:lnTo>
                      <a:lnTo>
                        <a:pt x="102" y="137"/>
                      </a:lnTo>
                      <a:lnTo>
                        <a:pt x="103" y="137"/>
                      </a:lnTo>
                      <a:lnTo>
                        <a:pt x="104" y="136"/>
                      </a:lnTo>
                      <a:lnTo>
                        <a:pt x="105" y="136"/>
                      </a:lnTo>
                      <a:lnTo>
                        <a:pt x="107" y="136"/>
                      </a:lnTo>
                      <a:lnTo>
                        <a:pt x="108" y="136"/>
                      </a:lnTo>
                      <a:lnTo>
                        <a:pt x="107" y="136"/>
                      </a:lnTo>
                      <a:lnTo>
                        <a:pt x="106" y="135"/>
                      </a:lnTo>
                      <a:lnTo>
                        <a:pt x="103" y="133"/>
                      </a:lnTo>
                      <a:lnTo>
                        <a:pt x="100" y="131"/>
                      </a:lnTo>
                      <a:lnTo>
                        <a:pt x="96" y="129"/>
                      </a:lnTo>
                      <a:lnTo>
                        <a:pt x="92" y="126"/>
                      </a:lnTo>
                      <a:lnTo>
                        <a:pt x="88" y="124"/>
                      </a:lnTo>
                      <a:lnTo>
                        <a:pt x="84" y="121"/>
                      </a:lnTo>
                      <a:lnTo>
                        <a:pt x="81" y="119"/>
                      </a:lnTo>
                      <a:lnTo>
                        <a:pt x="78" y="116"/>
                      </a:lnTo>
                      <a:lnTo>
                        <a:pt x="75" y="115"/>
                      </a:lnTo>
                      <a:lnTo>
                        <a:pt x="74" y="113"/>
                      </a:lnTo>
                      <a:lnTo>
                        <a:pt x="75" y="113"/>
                      </a:lnTo>
                      <a:lnTo>
                        <a:pt x="77" y="113"/>
                      </a:lnTo>
                      <a:lnTo>
                        <a:pt x="81" y="115"/>
                      </a:lnTo>
                      <a:lnTo>
                        <a:pt x="84" y="116"/>
                      </a:lnTo>
                      <a:lnTo>
                        <a:pt x="87" y="117"/>
                      </a:lnTo>
                      <a:lnTo>
                        <a:pt x="89" y="119"/>
                      </a:lnTo>
                      <a:lnTo>
                        <a:pt x="91" y="120"/>
                      </a:lnTo>
                      <a:lnTo>
                        <a:pt x="93" y="121"/>
                      </a:lnTo>
                      <a:lnTo>
                        <a:pt x="95" y="122"/>
                      </a:lnTo>
                      <a:lnTo>
                        <a:pt x="96" y="123"/>
                      </a:lnTo>
                      <a:lnTo>
                        <a:pt x="98" y="124"/>
                      </a:lnTo>
                      <a:lnTo>
                        <a:pt x="99" y="125"/>
                      </a:lnTo>
                      <a:lnTo>
                        <a:pt x="101" y="126"/>
                      </a:lnTo>
                      <a:lnTo>
                        <a:pt x="102" y="127"/>
                      </a:lnTo>
                      <a:lnTo>
                        <a:pt x="104" y="128"/>
                      </a:lnTo>
                      <a:lnTo>
                        <a:pt x="105" y="129"/>
                      </a:lnTo>
                      <a:lnTo>
                        <a:pt x="107" y="129"/>
                      </a:lnTo>
                      <a:lnTo>
                        <a:pt x="108" y="130"/>
                      </a:lnTo>
                      <a:lnTo>
                        <a:pt x="110" y="130"/>
                      </a:lnTo>
                      <a:lnTo>
                        <a:pt x="112" y="130"/>
                      </a:lnTo>
                      <a:lnTo>
                        <a:pt x="114" y="131"/>
                      </a:lnTo>
                      <a:lnTo>
                        <a:pt x="116" y="131"/>
                      </a:lnTo>
                      <a:lnTo>
                        <a:pt x="118" y="132"/>
                      </a:lnTo>
                      <a:lnTo>
                        <a:pt x="120" y="132"/>
                      </a:lnTo>
                      <a:lnTo>
                        <a:pt x="123" y="132"/>
                      </a:lnTo>
                      <a:lnTo>
                        <a:pt x="125" y="132"/>
                      </a:lnTo>
                      <a:lnTo>
                        <a:pt x="127" y="133"/>
                      </a:lnTo>
                      <a:lnTo>
                        <a:pt x="129" y="133"/>
                      </a:lnTo>
                      <a:lnTo>
                        <a:pt x="132" y="132"/>
                      </a:lnTo>
                      <a:lnTo>
                        <a:pt x="134" y="132"/>
                      </a:lnTo>
                      <a:lnTo>
                        <a:pt x="136" y="132"/>
                      </a:lnTo>
                      <a:lnTo>
                        <a:pt x="138" y="131"/>
                      </a:lnTo>
                      <a:lnTo>
                        <a:pt x="141" y="130"/>
                      </a:lnTo>
                      <a:lnTo>
                        <a:pt x="143" y="129"/>
                      </a:lnTo>
                      <a:lnTo>
                        <a:pt x="147" y="127"/>
                      </a:lnTo>
                      <a:lnTo>
                        <a:pt x="150" y="125"/>
                      </a:lnTo>
                      <a:lnTo>
                        <a:pt x="153" y="122"/>
                      </a:lnTo>
                      <a:lnTo>
                        <a:pt x="156" y="119"/>
                      </a:lnTo>
                      <a:lnTo>
                        <a:pt x="158" y="116"/>
                      </a:lnTo>
                      <a:lnTo>
                        <a:pt x="161" y="113"/>
                      </a:lnTo>
                      <a:lnTo>
                        <a:pt x="163" y="110"/>
                      </a:lnTo>
                      <a:lnTo>
                        <a:pt x="165" y="107"/>
                      </a:lnTo>
                      <a:lnTo>
                        <a:pt x="167" y="104"/>
                      </a:lnTo>
                      <a:lnTo>
                        <a:pt x="169" y="101"/>
                      </a:lnTo>
                      <a:lnTo>
                        <a:pt x="171" y="98"/>
                      </a:lnTo>
                      <a:lnTo>
                        <a:pt x="174" y="95"/>
                      </a:lnTo>
                      <a:lnTo>
                        <a:pt x="176" y="93"/>
                      </a:lnTo>
                      <a:lnTo>
                        <a:pt x="179" y="90"/>
                      </a:lnTo>
                      <a:lnTo>
                        <a:pt x="183" y="88"/>
                      </a:lnTo>
                      <a:lnTo>
                        <a:pt x="186" y="85"/>
                      </a:lnTo>
                      <a:lnTo>
                        <a:pt x="190" y="83"/>
                      </a:lnTo>
                      <a:lnTo>
                        <a:pt x="193" y="81"/>
                      </a:lnTo>
                      <a:lnTo>
                        <a:pt x="197" y="78"/>
                      </a:lnTo>
                      <a:lnTo>
                        <a:pt x="200" y="76"/>
                      </a:lnTo>
                      <a:lnTo>
                        <a:pt x="203" y="73"/>
                      </a:lnTo>
                      <a:lnTo>
                        <a:pt x="206" y="70"/>
                      </a:lnTo>
                      <a:lnTo>
                        <a:pt x="209" y="67"/>
                      </a:lnTo>
                      <a:lnTo>
                        <a:pt x="212" y="64"/>
                      </a:lnTo>
                      <a:lnTo>
                        <a:pt x="215" y="62"/>
                      </a:lnTo>
                      <a:lnTo>
                        <a:pt x="217" y="59"/>
                      </a:lnTo>
                      <a:lnTo>
                        <a:pt x="220" y="57"/>
                      </a:lnTo>
                      <a:lnTo>
                        <a:pt x="222" y="55"/>
                      </a:lnTo>
                      <a:lnTo>
                        <a:pt x="224" y="54"/>
                      </a:lnTo>
                      <a:lnTo>
                        <a:pt x="226" y="53"/>
                      </a:lnTo>
                      <a:lnTo>
                        <a:pt x="228" y="52"/>
                      </a:lnTo>
                      <a:lnTo>
                        <a:pt x="229" y="5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1" name="Freeform 1065"/>
                <p:cNvSpPr>
                  <a:spLocks/>
                </p:cNvSpPr>
                <p:nvPr/>
              </p:nvSpPr>
              <p:spPr bwMode="auto">
                <a:xfrm>
                  <a:off x="1227" y="2320"/>
                  <a:ext cx="78" cy="95"/>
                </a:xfrm>
                <a:custGeom>
                  <a:avLst/>
                  <a:gdLst/>
                  <a:ahLst/>
                  <a:cxnLst>
                    <a:cxn ang="0">
                      <a:pos x="70" y="24"/>
                    </a:cxn>
                    <a:cxn ang="0">
                      <a:pos x="65" y="28"/>
                    </a:cxn>
                    <a:cxn ang="0">
                      <a:pos x="64" y="33"/>
                    </a:cxn>
                    <a:cxn ang="0">
                      <a:pos x="61" y="35"/>
                    </a:cxn>
                    <a:cxn ang="0">
                      <a:pos x="58" y="33"/>
                    </a:cxn>
                    <a:cxn ang="0">
                      <a:pos x="52" y="34"/>
                    </a:cxn>
                    <a:cxn ang="0">
                      <a:pos x="57" y="43"/>
                    </a:cxn>
                    <a:cxn ang="0">
                      <a:pos x="67" y="47"/>
                    </a:cxn>
                    <a:cxn ang="0">
                      <a:pos x="65" y="43"/>
                    </a:cxn>
                    <a:cxn ang="0">
                      <a:pos x="72" y="39"/>
                    </a:cxn>
                    <a:cxn ang="0">
                      <a:pos x="71" y="33"/>
                    </a:cxn>
                    <a:cxn ang="0">
                      <a:pos x="42" y="40"/>
                    </a:cxn>
                    <a:cxn ang="0">
                      <a:pos x="40" y="43"/>
                    </a:cxn>
                    <a:cxn ang="0">
                      <a:pos x="36" y="39"/>
                    </a:cxn>
                    <a:cxn ang="0">
                      <a:pos x="38" y="48"/>
                    </a:cxn>
                    <a:cxn ang="0">
                      <a:pos x="36" y="50"/>
                    </a:cxn>
                    <a:cxn ang="0">
                      <a:pos x="35" y="57"/>
                    </a:cxn>
                    <a:cxn ang="0">
                      <a:pos x="27" y="51"/>
                    </a:cxn>
                    <a:cxn ang="0">
                      <a:pos x="28" y="55"/>
                    </a:cxn>
                    <a:cxn ang="0">
                      <a:pos x="22" y="56"/>
                    </a:cxn>
                    <a:cxn ang="0">
                      <a:pos x="8" y="57"/>
                    </a:cxn>
                    <a:cxn ang="0">
                      <a:pos x="24" y="62"/>
                    </a:cxn>
                    <a:cxn ang="0">
                      <a:pos x="7" y="63"/>
                    </a:cxn>
                    <a:cxn ang="0">
                      <a:pos x="22" y="63"/>
                    </a:cxn>
                    <a:cxn ang="0">
                      <a:pos x="15" y="65"/>
                    </a:cxn>
                    <a:cxn ang="0">
                      <a:pos x="9" y="64"/>
                    </a:cxn>
                    <a:cxn ang="0">
                      <a:pos x="26" y="67"/>
                    </a:cxn>
                    <a:cxn ang="0">
                      <a:pos x="29" y="69"/>
                    </a:cxn>
                    <a:cxn ang="0">
                      <a:pos x="10" y="71"/>
                    </a:cxn>
                    <a:cxn ang="0">
                      <a:pos x="21" y="74"/>
                    </a:cxn>
                    <a:cxn ang="0">
                      <a:pos x="19" y="75"/>
                    </a:cxn>
                    <a:cxn ang="0">
                      <a:pos x="30" y="73"/>
                    </a:cxn>
                    <a:cxn ang="0">
                      <a:pos x="28" y="79"/>
                    </a:cxn>
                    <a:cxn ang="0">
                      <a:pos x="32" y="83"/>
                    </a:cxn>
                    <a:cxn ang="0">
                      <a:pos x="33" y="86"/>
                    </a:cxn>
                    <a:cxn ang="0">
                      <a:pos x="36" y="82"/>
                    </a:cxn>
                    <a:cxn ang="0">
                      <a:pos x="37" y="76"/>
                    </a:cxn>
                    <a:cxn ang="0">
                      <a:pos x="38" y="71"/>
                    </a:cxn>
                    <a:cxn ang="0">
                      <a:pos x="37" y="63"/>
                    </a:cxn>
                    <a:cxn ang="0">
                      <a:pos x="39" y="65"/>
                    </a:cxn>
                    <a:cxn ang="0">
                      <a:pos x="42" y="63"/>
                    </a:cxn>
                    <a:cxn ang="0">
                      <a:pos x="43" y="54"/>
                    </a:cxn>
                    <a:cxn ang="0">
                      <a:pos x="49" y="77"/>
                    </a:cxn>
                    <a:cxn ang="0">
                      <a:pos x="52" y="59"/>
                    </a:cxn>
                    <a:cxn ang="0">
                      <a:pos x="51" y="51"/>
                    </a:cxn>
                    <a:cxn ang="0">
                      <a:pos x="55" y="24"/>
                    </a:cxn>
                    <a:cxn ang="0">
                      <a:pos x="49" y="17"/>
                    </a:cxn>
                    <a:cxn ang="0">
                      <a:pos x="42" y="8"/>
                    </a:cxn>
                    <a:cxn ang="0">
                      <a:pos x="34" y="1"/>
                    </a:cxn>
                    <a:cxn ang="0">
                      <a:pos x="36" y="6"/>
                    </a:cxn>
                    <a:cxn ang="0">
                      <a:pos x="31" y="10"/>
                    </a:cxn>
                    <a:cxn ang="0">
                      <a:pos x="30" y="12"/>
                    </a:cxn>
                    <a:cxn ang="0">
                      <a:pos x="48" y="18"/>
                    </a:cxn>
                    <a:cxn ang="0">
                      <a:pos x="44" y="20"/>
                    </a:cxn>
                    <a:cxn ang="0">
                      <a:pos x="37" y="23"/>
                    </a:cxn>
                    <a:cxn ang="0">
                      <a:pos x="48" y="25"/>
                    </a:cxn>
                    <a:cxn ang="0">
                      <a:pos x="43" y="41"/>
                    </a:cxn>
                    <a:cxn ang="0">
                      <a:pos x="48" y="33"/>
                    </a:cxn>
                    <a:cxn ang="0">
                      <a:pos x="51" y="37"/>
                    </a:cxn>
                    <a:cxn ang="0">
                      <a:pos x="49" y="41"/>
                    </a:cxn>
                    <a:cxn ang="0">
                      <a:pos x="56" y="36"/>
                    </a:cxn>
                  </a:cxnLst>
                  <a:rect l="0" t="0" r="r" b="b"/>
                  <a:pathLst>
                    <a:path w="78" h="95">
                      <a:moveTo>
                        <a:pt x="70" y="30"/>
                      </a:moveTo>
                      <a:lnTo>
                        <a:pt x="70" y="29"/>
                      </a:lnTo>
                      <a:lnTo>
                        <a:pt x="70" y="28"/>
                      </a:lnTo>
                      <a:lnTo>
                        <a:pt x="71" y="27"/>
                      </a:lnTo>
                      <a:lnTo>
                        <a:pt x="71" y="26"/>
                      </a:lnTo>
                      <a:lnTo>
                        <a:pt x="72" y="25"/>
                      </a:lnTo>
                      <a:lnTo>
                        <a:pt x="73" y="24"/>
                      </a:lnTo>
                      <a:lnTo>
                        <a:pt x="74" y="24"/>
                      </a:lnTo>
                      <a:lnTo>
                        <a:pt x="73" y="24"/>
                      </a:lnTo>
                      <a:lnTo>
                        <a:pt x="72" y="25"/>
                      </a:lnTo>
                      <a:lnTo>
                        <a:pt x="71" y="26"/>
                      </a:lnTo>
                      <a:lnTo>
                        <a:pt x="70" y="27"/>
                      </a:lnTo>
                      <a:lnTo>
                        <a:pt x="70" y="28"/>
                      </a:lnTo>
                      <a:lnTo>
                        <a:pt x="69" y="29"/>
                      </a:lnTo>
                      <a:lnTo>
                        <a:pt x="69" y="30"/>
                      </a:lnTo>
                      <a:lnTo>
                        <a:pt x="69" y="28"/>
                      </a:lnTo>
                      <a:lnTo>
                        <a:pt x="69" y="27"/>
                      </a:lnTo>
                      <a:lnTo>
                        <a:pt x="69" y="25"/>
                      </a:lnTo>
                      <a:lnTo>
                        <a:pt x="70" y="24"/>
                      </a:lnTo>
                      <a:lnTo>
                        <a:pt x="70" y="23"/>
                      </a:lnTo>
                      <a:lnTo>
                        <a:pt x="71" y="22"/>
                      </a:lnTo>
                      <a:lnTo>
                        <a:pt x="71" y="21"/>
                      </a:lnTo>
                      <a:lnTo>
                        <a:pt x="72" y="20"/>
                      </a:lnTo>
                      <a:lnTo>
                        <a:pt x="71" y="21"/>
                      </a:lnTo>
                      <a:lnTo>
                        <a:pt x="71" y="23"/>
                      </a:lnTo>
                      <a:lnTo>
                        <a:pt x="71" y="24"/>
                      </a:lnTo>
                      <a:lnTo>
                        <a:pt x="70" y="24"/>
                      </a:lnTo>
                      <a:lnTo>
                        <a:pt x="69" y="25"/>
                      </a:lnTo>
                      <a:lnTo>
                        <a:pt x="69" y="26"/>
                      </a:lnTo>
                      <a:lnTo>
                        <a:pt x="68" y="28"/>
                      </a:lnTo>
                      <a:lnTo>
                        <a:pt x="68" y="30"/>
                      </a:lnTo>
                      <a:lnTo>
                        <a:pt x="68" y="29"/>
                      </a:lnTo>
                      <a:lnTo>
                        <a:pt x="67" y="29"/>
                      </a:lnTo>
                      <a:lnTo>
                        <a:pt x="67" y="28"/>
                      </a:lnTo>
                      <a:lnTo>
                        <a:pt x="67" y="27"/>
                      </a:lnTo>
                      <a:lnTo>
                        <a:pt x="67" y="28"/>
                      </a:lnTo>
                      <a:lnTo>
                        <a:pt x="66" y="28"/>
                      </a:lnTo>
                      <a:lnTo>
                        <a:pt x="65" y="28"/>
                      </a:lnTo>
                      <a:lnTo>
                        <a:pt x="65" y="27"/>
                      </a:lnTo>
                      <a:lnTo>
                        <a:pt x="64" y="26"/>
                      </a:lnTo>
                      <a:lnTo>
                        <a:pt x="64" y="24"/>
                      </a:lnTo>
                      <a:lnTo>
                        <a:pt x="64" y="22"/>
                      </a:lnTo>
                      <a:lnTo>
                        <a:pt x="64" y="20"/>
                      </a:lnTo>
                      <a:lnTo>
                        <a:pt x="64" y="19"/>
                      </a:lnTo>
                      <a:lnTo>
                        <a:pt x="64" y="18"/>
                      </a:lnTo>
                      <a:lnTo>
                        <a:pt x="64" y="20"/>
                      </a:lnTo>
                      <a:lnTo>
                        <a:pt x="64" y="22"/>
                      </a:lnTo>
                      <a:lnTo>
                        <a:pt x="64" y="24"/>
                      </a:lnTo>
                      <a:lnTo>
                        <a:pt x="64" y="25"/>
                      </a:lnTo>
                      <a:lnTo>
                        <a:pt x="64" y="27"/>
                      </a:lnTo>
                      <a:lnTo>
                        <a:pt x="64" y="29"/>
                      </a:lnTo>
                      <a:lnTo>
                        <a:pt x="64" y="31"/>
                      </a:lnTo>
                      <a:lnTo>
                        <a:pt x="65" y="33"/>
                      </a:lnTo>
                      <a:lnTo>
                        <a:pt x="64" y="32"/>
                      </a:lnTo>
                      <a:lnTo>
                        <a:pt x="63" y="31"/>
                      </a:lnTo>
                      <a:lnTo>
                        <a:pt x="63" y="32"/>
                      </a:lnTo>
                      <a:lnTo>
                        <a:pt x="64" y="33"/>
                      </a:lnTo>
                      <a:lnTo>
                        <a:pt x="63" y="33"/>
                      </a:lnTo>
                      <a:lnTo>
                        <a:pt x="63" y="32"/>
                      </a:lnTo>
                      <a:lnTo>
                        <a:pt x="63" y="33"/>
                      </a:lnTo>
                      <a:lnTo>
                        <a:pt x="63" y="34"/>
                      </a:lnTo>
                      <a:lnTo>
                        <a:pt x="62" y="33"/>
                      </a:lnTo>
                      <a:lnTo>
                        <a:pt x="61" y="32"/>
                      </a:lnTo>
                      <a:lnTo>
                        <a:pt x="60" y="31"/>
                      </a:lnTo>
                      <a:lnTo>
                        <a:pt x="60" y="30"/>
                      </a:lnTo>
                      <a:lnTo>
                        <a:pt x="59" y="29"/>
                      </a:lnTo>
                      <a:lnTo>
                        <a:pt x="59" y="28"/>
                      </a:lnTo>
                      <a:lnTo>
                        <a:pt x="59" y="26"/>
                      </a:lnTo>
                      <a:lnTo>
                        <a:pt x="58" y="25"/>
                      </a:lnTo>
                      <a:lnTo>
                        <a:pt x="59" y="26"/>
                      </a:lnTo>
                      <a:lnTo>
                        <a:pt x="59" y="28"/>
                      </a:lnTo>
                      <a:lnTo>
                        <a:pt x="60" y="30"/>
                      </a:lnTo>
                      <a:lnTo>
                        <a:pt x="60" y="31"/>
                      </a:lnTo>
                      <a:lnTo>
                        <a:pt x="61" y="33"/>
                      </a:lnTo>
                      <a:lnTo>
                        <a:pt x="61" y="34"/>
                      </a:lnTo>
                      <a:lnTo>
                        <a:pt x="61" y="35"/>
                      </a:lnTo>
                      <a:lnTo>
                        <a:pt x="60" y="33"/>
                      </a:lnTo>
                      <a:lnTo>
                        <a:pt x="58" y="31"/>
                      </a:lnTo>
                      <a:lnTo>
                        <a:pt x="58" y="29"/>
                      </a:lnTo>
                      <a:lnTo>
                        <a:pt x="57" y="27"/>
                      </a:lnTo>
                      <a:lnTo>
                        <a:pt x="55" y="25"/>
                      </a:lnTo>
                      <a:lnTo>
                        <a:pt x="54" y="24"/>
                      </a:lnTo>
                      <a:lnTo>
                        <a:pt x="52" y="24"/>
                      </a:lnTo>
                      <a:lnTo>
                        <a:pt x="49" y="24"/>
                      </a:lnTo>
                      <a:lnTo>
                        <a:pt x="50" y="24"/>
                      </a:lnTo>
                      <a:lnTo>
                        <a:pt x="51" y="24"/>
                      </a:lnTo>
                      <a:lnTo>
                        <a:pt x="52" y="25"/>
                      </a:lnTo>
                      <a:lnTo>
                        <a:pt x="53" y="25"/>
                      </a:lnTo>
                      <a:lnTo>
                        <a:pt x="54" y="26"/>
                      </a:lnTo>
                      <a:lnTo>
                        <a:pt x="55" y="27"/>
                      </a:lnTo>
                      <a:lnTo>
                        <a:pt x="55" y="28"/>
                      </a:lnTo>
                      <a:lnTo>
                        <a:pt x="56" y="29"/>
                      </a:lnTo>
                      <a:lnTo>
                        <a:pt x="57" y="30"/>
                      </a:lnTo>
                      <a:lnTo>
                        <a:pt x="58" y="31"/>
                      </a:lnTo>
                      <a:lnTo>
                        <a:pt x="58" y="33"/>
                      </a:lnTo>
                      <a:lnTo>
                        <a:pt x="58" y="34"/>
                      </a:lnTo>
                      <a:lnTo>
                        <a:pt x="59" y="35"/>
                      </a:lnTo>
                      <a:lnTo>
                        <a:pt x="59" y="36"/>
                      </a:lnTo>
                      <a:lnTo>
                        <a:pt x="58" y="36"/>
                      </a:lnTo>
                      <a:lnTo>
                        <a:pt x="58" y="35"/>
                      </a:lnTo>
                      <a:lnTo>
                        <a:pt x="58" y="34"/>
                      </a:lnTo>
                      <a:lnTo>
                        <a:pt x="57" y="34"/>
                      </a:lnTo>
                      <a:lnTo>
                        <a:pt x="58" y="35"/>
                      </a:lnTo>
                      <a:lnTo>
                        <a:pt x="58" y="36"/>
                      </a:lnTo>
                      <a:lnTo>
                        <a:pt x="57" y="36"/>
                      </a:lnTo>
                      <a:lnTo>
                        <a:pt x="56" y="36"/>
                      </a:lnTo>
                      <a:lnTo>
                        <a:pt x="57" y="36"/>
                      </a:lnTo>
                      <a:lnTo>
                        <a:pt x="56" y="37"/>
                      </a:lnTo>
                      <a:lnTo>
                        <a:pt x="55" y="37"/>
                      </a:lnTo>
                      <a:lnTo>
                        <a:pt x="54" y="37"/>
                      </a:lnTo>
                      <a:lnTo>
                        <a:pt x="54" y="36"/>
                      </a:lnTo>
                      <a:lnTo>
                        <a:pt x="53" y="36"/>
                      </a:lnTo>
                      <a:lnTo>
                        <a:pt x="52" y="35"/>
                      </a:lnTo>
                      <a:lnTo>
                        <a:pt x="52" y="34"/>
                      </a:lnTo>
                      <a:lnTo>
                        <a:pt x="51" y="33"/>
                      </a:lnTo>
                      <a:lnTo>
                        <a:pt x="51" y="32"/>
                      </a:lnTo>
                      <a:lnTo>
                        <a:pt x="56" y="38"/>
                      </a:lnTo>
                      <a:lnTo>
                        <a:pt x="55" y="38"/>
                      </a:lnTo>
                      <a:lnTo>
                        <a:pt x="54" y="38"/>
                      </a:lnTo>
                      <a:lnTo>
                        <a:pt x="53" y="38"/>
                      </a:lnTo>
                      <a:lnTo>
                        <a:pt x="54" y="39"/>
                      </a:lnTo>
                      <a:lnTo>
                        <a:pt x="55" y="39"/>
                      </a:lnTo>
                      <a:lnTo>
                        <a:pt x="55" y="41"/>
                      </a:lnTo>
                      <a:lnTo>
                        <a:pt x="56" y="42"/>
                      </a:lnTo>
                      <a:lnTo>
                        <a:pt x="57" y="44"/>
                      </a:lnTo>
                      <a:lnTo>
                        <a:pt x="57" y="45"/>
                      </a:lnTo>
                      <a:lnTo>
                        <a:pt x="58" y="47"/>
                      </a:lnTo>
                      <a:lnTo>
                        <a:pt x="58" y="48"/>
                      </a:lnTo>
                      <a:lnTo>
                        <a:pt x="58" y="47"/>
                      </a:lnTo>
                      <a:lnTo>
                        <a:pt x="57" y="46"/>
                      </a:lnTo>
                      <a:lnTo>
                        <a:pt x="57" y="45"/>
                      </a:lnTo>
                      <a:lnTo>
                        <a:pt x="57" y="44"/>
                      </a:lnTo>
                      <a:lnTo>
                        <a:pt x="57" y="43"/>
                      </a:lnTo>
                      <a:lnTo>
                        <a:pt x="57" y="42"/>
                      </a:lnTo>
                      <a:lnTo>
                        <a:pt x="57" y="41"/>
                      </a:lnTo>
                      <a:lnTo>
                        <a:pt x="58" y="42"/>
                      </a:lnTo>
                      <a:lnTo>
                        <a:pt x="58" y="43"/>
                      </a:lnTo>
                      <a:lnTo>
                        <a:pt x="58" y="42"/>
                      </a:lnTo>
                      <a:lnTo>
                        <a:pt x="58" y="41"/>
                      </a:lnTo>
                      <a:lnTo>
                        <a:pt x="58" y="40"/>
                      </a:lnTo>
                      <a:lnTo>
                        <a:pt x="58" y="41"/>
                      </a:lnTo>
                      <a:lnTo>
                        <a:pt x="58" y="40"/>
                      </a:lnTo>
                      <a:lnTo>
                        <a:pt x="59" y="41"/>
                      </a:lnTo>
                      <a:lnTo>
                        <a:pt x="60" y="43"/>
                      </a:lnTo>
                      <a:lnTo>
                        <a:pt x="61" y="44"/>
                      </a:lnTo>
                      <a:lnTo>
                        <a:pt x="62" y="45"/>
                      </a:lnTo>
                      <a:lnTo>
                        <a:pt x="64" y="45"/>
                      </a:lnTo>
                      <a:lnTo>
                        <a:pt x="65" y="46"/>
                      </a:lnTo>
                      <a:lnTo>
                        <a:pt x="66" y="46"/>
                      </a:lnTo>
                      <a:lnTo>
                        <a:pt x="67" y="47"/>
                      </a:lnTo>
                      <a:lnTo>
                        <a:pt x="69" y="48"/>
                      </a:lnTo>
                      <a:lnTo>
                        <a:pt x="67" y="47"/>
                      </a:lnTo>
                      <a:lnTo>
                        <a:pt x="66" y="46"/>
                      </a:lnTo>
                      <a:lnTo>
                        <a:pt x="65" y="45"/>
                      </a:lnTo>
                      <a:lnTo>
                        <a:pt x="63" y="44"/>
                      </a:lnTo>
                      <a:lnTo>
                        <a:pt x="62" y="43"/>
                      </a:lnTo>
                      <a:lnTo>
                        <a:pt x="61" y="42"/>
                      </a:lnTo>
                      <a:lnTo>
                        <a:pt x="61" y="40"/>
                      </a:lnTo>
                      <a:lnTo>
                        <a:pt x="60" y="39"/>
                      </a:lnTo>
                      <a:lnTo>
                        <a:pt x="61" y="38"/>
                      </a:lnTo>
                      <a:lnTo>
                        <a:pt x="61" y="39"/>
                      </a:lnTo>
                      <a:lnTo>
                        <a:pt x="62" y="39"/>
                      </a:lnTo>
                      <a:lnTo>
                        <a:pt x="63" y="39"/>
                      </a:lnTo>
                      <a:lnTo>
                        <a:pt x="63" y="40"/>
                      </a:lnTo>
                      <a:lnTo>
                        <a:pt x="62" y="39"/>
                      </a:lnTo>
                      <a:lnTo>
                        <a:pt x="63" y="38"/>
                      </a:lnTo>
                      <a:lnTo>
                        <a:pt x="63" y="39"/>
                      </a:lnTo>
                      <a:lnTo>
                        <a:pt x="64" y="39"/>
                      </a:lnTo>
                      <a:lnTo>
                        <a:pt x="64" y="40"/>
                      </a:lnTo>
                      <a:lnTo>
                        <a:pt x="64" y="42"/>
                      </a:lnTo>
                      <a:lnTo>
                        <a:pt x="65" y="43"/>
                      </a:lnTo>
                      <a:lnTo>
                        <a:pt x="64" y="43"/>
                      </a:lnTo>
                      <a:lnTo>
                        <a:pt x="65" y="42"/>
                      </a:lnTo>
                      <a:lnTo>
                        <a:pt x="65" y="41"/>
                      </a:lnTo>
                      <a:lnTo>
                        <a:pt x="65" y="40"/>
                      </a:lnTo>
                      <a:lnTo>
                        <a:pt x="65" y="39"/>
                      </a:lnTo>
                      <a:lnTo>
                        <a:pt x="65" y="38"/>
                      </a:lnTo>
                      <a:lnTo>
                        <a:pt x="64" y="38"/>
                      </a:lnTo>
                      <a:lnTo>
                        <a:pt x="65" y="38"/>
                      </a:lnTo>
                      <a:lnTo>
                        <a:pt x="65" y="39"/>
                      </a:lnTo>
                      <a:lnTo>
                        <a:pt x="66" y="39"/>
                      </a:lnTo>
                      <a:lnTo>
                        <a:pt x="66" y="38"/>
                      </a:lnTo>
                      <a:lnTo>
                        <a:pt x="67" y="39"/>
                      </a:lnTo>
                      <a:lnTo>
                        <a:pt x="68" y="39"/>
                      </a:lnTo>
                      <a:lnTo>
                        <a:pt x="69" y="39"/>
                      </a:lnTo>
                      <a:lnTo>
                        <a:pt x="71" y="39"/>
                      </a:lnTo>
                      <a:lnTo>
                        <a:pt x="71" y="40"/>
                      </a:lnTo>
                      <a:lnTo>
                        <a:pt x="72" y="40"/>
                      </a:lnTo>
                      <a:lnTo>
                        <a:pt x="73" y="40"/>
                      </a:lnTo>
                      <a:lnTo>
                        <a:pt x="72" y="39"/>
                      </a:lnTo>
                      <a:lnTo>
                        <a:pt x="71" y="39"/>
                      </a:lnTo>
                      <a:lnTo>
                        <a:pt x="70" y="38"/>
                      </a:lnTo>
                      <a:lnTo>
                        <a:pt x="71" y="38"/>
                      </a:lnTo>
                      <a:lnTo>
                        <a:pt x="72" y="38"/>
                      </a:lnTo>
                      <a:lnTo>
                        <a:pt x="73" y="38"/>
                      </a:lnTo>
                      <a:lnTo>
                        <a:pt x="74" y="39"/>
                      </a:lnTo>
                      <a:lnTo>
                        <a:pt x="75" y="39"/>
                      </a:lnTo>
                      <a:lnTo>
                        <a:pt x="76" y="39"/>
                      </a:lnTo>
                      <a:lnTo>
                        <a:pt x="77" y="39"/>
                      </a:lnTo>
                      <a:lnTo>
                        <a:pt x="77" y="38"/>
                      </a:lnTo>
                      <a:lnTo>
                        <a:pt x="77" y="37"/>
                      </a:lnTo>
                      <a:lnTo>
                        <a:pt x="76" y="37"/>
                      </a:lnTo>
                      <a:lnTo>
                        <a:pt x="74" y="37"/>
                      </a:lnTo>
                      <a:lnTo>
                        <a:pt x="73" y="36"/>
                      </a:lnTo>
                      <a:lnTo>
                        <a:pt x="72" y="36"/>
                      </a:lnTo>
                      <a:lnTo>
                        <a:pt x="71" y="35"/>
                      </a:lnTo>
                      <a:lnTo>
                        <a:pt x="71" y="34"/>
                      </a:lnTo>
                      <a:lnTo>
                        <a:pt x="70" y="33"/>
                      </a:lnTo>
                      <a:lnTo>
                        <a:pt x="71" y="33"/>
                      </a:lnTo>
                      <a:lnTo>
                        <a:pt x="71" y="34"/>
                      </a:lnTo>
                      <a:lnTo>
                        <a:pt x="71" y="35"/>
                      </a:lnTo>
                      <a:lnTo>
                        <a:pt x="71" y="34"/>
                      </a:lnTo>
                      <a:lnTo>
                        <a:pt x="71" y="33"/>
                      </a:lnTo>
                      <a:lnTo>
                        <a:pt x="72" y="32"/>
                      </a:lnTo>
                      <a:lnTo>
                        <a:pt x="71" y="32"/>
                      </a:lnTo>
                      <a:lnTo>
                        <a:pt x="70" y="32"/>
                      </a:lnTo>
                      <a:lnTo>
                        <a:pt x="71" y="31"/>
                      </a:lnTo>
                      <a:lnTo>
                        <a:pt x="71" y="30"/>
                      </a:lnTo>
                      <a:lnTo>
                        <a:pt x="70" y="30"/>
                      </a:lnTo>
                      <a:lnTo>
                        <a:pt x="51" y="48"/>
                      </a:lnTo>
                      <a:lnTo>
                        <a:pt x="49" y="48"/>
                      </a:lnTo>
                      <a:lnTo>
                        <a:pt x="48" y="47"/>
                      </a:lnTo>
                      <a:lnTo>
                        <a:pt x="46" y="46"/>
                      </a:lnTo>
                      <a:lnTo>
                        <a:pt x="45" y="45"/>
                      </a:lnTo>
                      <a:lnTo>
                        <a:pt x="45" y="44"/>
                      </a:lnTo>
                      <a:lnTo>
                        <a:pt x="44" y="43"/>
                      </a:lnTo>
                      <a:lnTo>
                        <a:pt x="43" y="42"/>
                      </a:lnTo>
                      <a:lnTo>
                        <a:pt x="42" y="40"/>
                      </a:lnTo>
                      <a:lnTo>
                        <a:pt x="42" y="41"/>
                      </a:lnTo>
                      <a:lnTo>
                        <a:pt x="43" y="42"/>
                      </a:lnTo>
                      <a:lnTo>
                        <a:pt x="43" y="43"/>
                      </a:lnTo>
                      <a:lnTo>
                        <a:pt x="44" y="44"/>
                      </a:lnTo>
                      <a:lnTo>
                        <a:pt x="44" y="45"/>
                      </a:lnTo>
                      <a:lnTo>
                        <a:pt x="45" y="45"/>
                      </a:lnTo>
                      <a:lnTo>
                        <a:pt x="45" y="46"/>
                      </a:lnTo>
                      <a:lnTo>
                        <a:pt x="45" y="47"/>
                      </a:lnTo>
                      <a:lnTo>
                        <a:pt x="45" y="46"/>
                      </a:lnTo>
                      <a:lnTo>
                        <a:pt x="44" y="46"/>
                      </a:lnTo>
                      <a:lnTo>
                        <a:pt x="44" y="45"/>
                      </a:lnTo>
                      <a:lnTo>
                        <a:pt x="44" y="46"/>
                      </a:lnTo>
                      <a:lnTo>
                        <a:pt x="45" y="47"/>
                      </a:lnTo>
                      <a:lnTo>
                        <a:pt x="45" y="48"/>
                      </a:lnTo>
                      <a:lnTo>
                        <a:pt x="44" y="48"/>
                      </a:lnTo>
                      <a:lnTo>
                        <a:pt x="43" y="47"/>
                      </a:lnTo>
                      <a:lnTo>
                        <a:pt x="42" y="45"/>
                      </a:lnTo>
                      <a:lnTo>
                        <a:pt x="41" y="44"/>
                      </a:lnTo>
                      <a:lnTo>
                        <a:pt x="40" y="43"/>
                      </a:lnTo>
                      <a:lnTo>
                        <a:pt x="40" y="41"/>
                      </a:lnTo>
                      <a:lnTo>
                        <a:pt x="39" y="40"/>
                      </a:lnTo>
                      <a:lnTo>
                        <a:pt x="39" y="39"/>
                      </a:lnTo>
                      <a:lnTo>
                        <a:pt x="40" y="40"/>
                      </a:lnTo>
                      <a:lnTo>
                        <a:pt x="40" y="41"/>
                      </a:lnTo>
                      <a:lnTo>
                        <a:pt x="40" y="42"/>
                      </a:lnTo>
                      <a:lnTo>
                        <a:pt x="41" y="43"/>
                      </a:lnTo>
                      <a:lnTo>
                        <a:pt x="41" y="45"/>
                      </a:lnTo>
                      <a:lnTo>
                        <a:pt x="41" y="46"/>
                      </a:lnTo>
                      <a:lnTo>
                        <a:pt x="41" y="47"/>
                      </a:lnTo>
                      <a:lnTo>
                        <a:pt x="40" y="46"/>
                      </a:lnTo>
                      <a:lnTo>
                        <a:pt x="40" y="44"/>
                      </a:lnTo>
                      <a:lnTo>
                        <a:pt x="39" y="43"/>
                      </a:lnTo>
                      <a:lnTo>
                        <a:pt x="38" y="42"/>
                      </a:lnTo>
                      <a:lnTo>
                        <a:pt x="38" y="40"/>
                      </a:lnTo>
                      <a:lnTo>
                        <a:pt x="37" y="39"/>
                      </a:lnTo>
                      <a:lnTo>
                        <a:pt x="36" y="39"/>
                      </a:lnTo>
                      <a:lnTo>
                        <a:pt x="36" y="38"/>
                      </a:lnTo>
                      <a:lnTo>
                        <a:pt x="36" y="39"/>
                      </a:lnTo>
                      <a:lnTo>
                        <a:pt x="37" y="40"/>
                      </a:lnTo>
                      <a:lnTo>
                        <a:pt x="38" y="41"/>
                      </a:lnTo>
                      <a:lnTo>
                        <a:pt x="38" y="43"/>
                      </a:lnTo>
                      <a:lnTo>
                        <a:pt x="39" y="44"/>
                      </a:lnTo>
                      <a:lnTo>
                        <a:pt x="39" y="45"/>
                      </a:lnTo>
                      <a:lnTo>
                        <a:pt x="40" y="47"/>
                      </a:lnTo>
                      <a:lnTo>
                        <a:pt x="40" y="48"/>
                      </a:lnTo>
                      <a:lnTo>
                        <a:pt x="39" y="48"/>
                      </a:lnTo>
                      <a:lnTo>
                        <a:pt x="39" y="47"/>
                      </a:lnTo>
                      <a:lnTo>
                        <a:pt x="38" y="47"/>
                      </a:lnTo>
                      <a:lnTo>
                        <a:pt x="38" y="46"/>
                      </a:lnTo>
                      <a:lnTo>
                        <a:pt x="38" y="47"/>
                      </a:lnTo>
                      <a:lnTo>
                        <a:pt x="39" y="47"/>
                      </a:lnTo>
                      <a:lnTo>
                        <a:pt x="39" y="48"/>
                      </a:lnTo>
                      <a:lnTo>
                        <a:pt x="39" y="49"/>
                      </a:lnTo>
                      <a:lnTo>
                        <a:pt x="39" y="48"/>
                      </a:lnTo>
                      <a:lnTo>
                        <a:pt x="38" y="48"/>
                      </a:lnTo>
                      <a:lnTo>
                        <a:pt x="38" y="47"/>
                      </a:lnTo>
                      <a:lnTo>
                        <a:pt x="38" y="48"/>
                      </a:lnTo>
                      <a:lnTo>
                        <a:pt x="39" y="48"/>
                      </a:lnTo>
                      <a:lnTo>
                        <a:pt x="39" y="49"/>
                      </a:lnTo>
                      <a:lnTo>
                        <a:pt x="38" y="49"/>
                      </a:lnTo>
                      <a:lnTo>
                        <a:pt x="36" y="48"/>
                      </a:lnTo>
                      <a:lnTo>
                        <a:pt x="35" y="48"/>
                      </a:lnTo>
                      <a:lnTo>
                        <a:pt x="34" y="47"/>
                      </a:lnTo>
                      <a:lnTo>
                        <a:pt x="32" y="47"/>
                      </a:lnTo>
                      <a:lnTo>
                        <a:pt x="31" y="47"/>
                      </a:lnTo>
                      <a:lnTo>
                        <a:pt x="29" y="47"/>
                      </a:lnTo>
                      <a:lnTo>
                        <a:pt x="31" y="47"/>
                      </a:lnTo>
                      <a:lnTo>
                        <a:pt x="32" y="48"/>
                      </a:lnTo>
                      <a:lnTo>
                        <a:pt x="33" y="48"/>
                      </a:lnTo>
                      <a:lnTo>
                        <a:pt x="35" y="49"/>
                      </a:lnTo>
                      <a:lnTo>
                        <a:pt x="36" y="49"/>
                      </a:lnTo>
                      <a:lnTo>
                        <a:pt x="37" y="50"/>
                      </a:lnTo>
                      <a:lnTo>
                        <a:pt x="38" y="51"/>
                      </a:lnTo>
                      <a:lnTo>
                        <a:pt x="37" y="51"/>
                      </a:lnTo>
                      <a:lnTo>
                        <a:pt x="37" y="50"/>
                      </a:lnTo>
                      <a:lnTo>
                        <a:pt x="36" y="50"/>
                      </a:lnTo>
                      <a:lnTo>
                        <a:pt x="35" y="50"/>
                      </a:lnTo>
                      <a:lnTo>
                        <a:pt x="34" y="50"/>
                      </a:lnTo>
                      <a:lnTo>
                        <a:pt x="35" y="50"/>
                      </a:lnTo>
                      <a:lnTo>
                        <a:pt x="35" y="51"/>
                      </a:lnTo>
                      <a:lnTo>
                        <a:pt x="36" y="51"/>
                      </a:lnTo>
                      <a:lnTo>
                        <a:pt x="36" y="52"/>
                      </a:lnTo>
                      <a:lnTo>
                        <a:pt x="35" y="52"/>
                      </a:lnTo>
                      <a:lnTo>
                        <a:pt x="35" y="51"/>
                      </a:lnTo>
                      <a:lnTo>
                        <a:pt x="34" y="51"/>
                      </a:lnTo>
                      <a:lnTo>
                        <a:pt x="35" y="52"/>
                      </a:lnTo>
                      <a:lnTo>
                        <a:pt x="36" y="53"/>
                      </a:lnTo>
                      <a:lnTo>
                        <a:pt x="36" y="54"/>
                      </a:lnTo>
                      <a:lnTo>
                        <a:pt x="37" y="55"/>
                      </a:lnTo>
                      <a:lnTo>
                        <a:pt x="36" y="55"/>
                      </a:lnTo>
                      <a:lnTo>
                        <a:pt x="35" y="54"/>
                      </a:lnTo>
                      <a:lnTo>
                        <a:pt x="34" y="52"/>
                      </a:lnTo>
                      <a:lnTo>
                        <a:pt x="33" y="51"/>
                      </a:lnTo>
                      <a:lnTo>
                        <a:pt x="36" y="57"/>
                      </a:lnTo>
                      <a:lnTo>
                        <a:pt x="35" y="57"/>
                      </a:lnTo>
                      <a:lnTo>
                        <a:pt x="34" y="56"/>
                      </a:lnTo>
                      <a:lnTo>
                        <a:pt x="33" y="55"/>
                      </a:lnTo>
                      <a:lnTo>
                        <a:pt x="32" y="54"/>
                      </a:lnTo>
                      <a:lnTo>
                        <a:pt x="32" y="52"/>
                      </a:lnTo>
                      <a:lnTo>
                        <a:pt x="31" y="50"/>
                      </a:lnTo>
                      <a:lnTo>
                        <a:pt x="31" y="49"/>
                      </a:lnTo>
                      <a:lnTo>
                        <a:pt x="30" y="48"/>
                      </a:lnTo>
                      <a:lnTo>
                        <a:pt x="30" y="49"/>
                      </a:lnTo>
                      <a:lnTo>
                        <a:pt x="31" y="50"/>
                      </a:lnTo>
                      <a:lnTo>
                        <a:pt x="31" y="51"/>
                      </a:lnTo>
                      <a:lnTo>
                        <a:pt x="31" y="52"/>
                      </a:lnTo>
                      <a:lnTo>
                        <a:pt x="31" y="53"/>
                      </a:lnTo>
                      <a:lnTo>
                        <a:pt x="32" y="54"/>
                      </a:lnTo>
                      <a:lnTo>
                        <a:pt x="32" y="55"/>
                      </a:lnTo>
                      <a:lnTo>
                        <a:pt x="31" y="55"/>
                      </a:lnTo>
                      <a:lnTo>
                        <a:pt x="30" y="54"/>
                      </a:lnTo>
                      <a:lnTo>
                        <a:pt x="29" y="53"/>
                      </a:lnTo>
                      <a:lnTo>
                        <a:pt x="28" y="52"/>
                      </a:lnTo>
                      <a:lnTo>
                        <a:pt x="27" y="51"/>
                      </a:lnTo>
                      <a:lnTo>
                        <a:pt x="26" y="51"/>
                      </a:lnTo>
                      <a:lnTo>
                        <a:pt x="24" y="50"/>
                      </a:lnTo>
                      <a:lnTo>
                        <a:pt x="23" y="50"/>
                      </a:lnTo>
                      <a:lnTo>
                        <a:pt x="22" y="49"/>
                      </a:lnTo>
                      <a:lnTo>
                        <a:pt x="20" y="49"/>
                      </a:lnTo>
                      <a:lnTo>
                        <a:pt x="19" y="49"/>
                      </a:lnTo>
                      <a:lnTo>
                        <a:pt x="20" y="50"/>
                      </a:lnTo>
                      <a:lnTo>
                        <a:pt x="21" y="50"/>
                      </a:lnTo>
                      <a:lnTo>
                        <a:pt x="22" y="51"/>
                      </a:lnTo>
                      <a:lnTo>
                        <a:pt x="23" y="51"/>
                      </a:lnTo>
                      <a:lnTo>
                        <a:pt x="24" y="52"/>
                      </a:lnTo>
                      <a:lnTo>
                        <a:pt x="25" y="53"/>
                      </a:lnTo>
                      <a:lnTo>
                        <a:pt x="26" y="53"/>
                      </a:lnTo>
                      <a:lnTo>
                        <a:pt x="27" y="53"/>
                      </a:lnTo>
                      <a:lnTo>
                        <a:pt x="27" y="54"/>
                      </a:lnTo>
                      <a:lnTo>
                        <a:pt x="28" y="55"/>
                      </a:lnTo>
                      <a:lnTo>
                        <a:pt x="29" y="55"/>
                      </a:lnTo>
                      <a:lnTo>
                        <a:pt x="30" y="56"/>
                      </a:lnTo>
                      <a:lnTo>
                        <a:pt x="28" y="55"/>
                      </a:lnTo>
                      <a:lnTo>
                        <a:pt x="26" y="54"/>
                      </a:lnTo>
                      <a:lnTo>
                        <a:pt x="24" y="54"/>
                      </a:lnTo>
                      <a:lnTo>
                        <a:pt x="21" y="53"/>
                      </a:lnTo>
                      <a:lnTo>
                        <a:pt x="19" y="53"/>
                      </a:lnTo>
                      <a:lnTo>
                        <a:pt x="18" y="53"/>
                      </a:lnTo>
                      <a:lnTo>
                        <a:pt x="15" y="53"/>
                      </a:lnTo>
                      <a:lnTo>
                        <a:pt x="13" y="53"/>
                      </a:lnTo>
                      <a:lnTo>
                        <a:pt x="15" y="53"/>
                      </a:lnTo>
                      <a:lnTo>
                        <a:pt x="18" y="54"/>
                      </a:lnTo>
                      <a:lnTo>
                        <a:pt x="19" y="54"/>
                      </a:lnTo>
                      <a:lnTo>
                        <a:pt x="21" y="54"/>
                      </a:lnTo>
                      <a:lnTo>
                        <a:pt x="24" y="55"/>
                      </a:lnTo>
                      <a:lnTo>
                        <a:pt x="26" y="55"/>
                      </a:lnTo>
                      <a:lnTo>
                        <a:pt x="28" y="56"/>
                      </a:lnTo>
                      <a:lnTo>
                        <a:pt x="30" y="58"/>
                      </a:lnTo>
                      <a:lnTo>
                        <a:pt x="28" y="58"/>
                      </a:lnTo>
                      <a:lnTo>
                        <a:pt x="26" y="57"/>
                      </a:lnTo>
                      <a:lnTo>
                        <a:pt x="24" y="57"/>
                      </a:lnTo>
                      <a:lnTo>
                        <a:pt x="22" y="56"/>
                      </a:lnTo>
                      <a:lnTo>
                        <a:pt x="20" y="55"/>
                      </a:lnTo>
                      <a:lnTo>
                        <a:pt x="19" y="55"/>
                      </a:lnTo>
                      <a:lnTo>
                        <a:pt x="17" y="55"/>
                      </a:lnTo>
                      <a:lnTo>
                        <a:pt x="15" y="55"/>
                      </a:lnTo>
                      <a:lnTo>
                        <a:pt x="13" y="55"/>
                      </a:lnTo>
                      <a:lnTo>
                        <a:pt x="11" y="55"/>
                      </a:lnTo>
                      <a:lnTo>
                        <a:pt x="9" y="55"/>
                      </a:lnTo>
                      <a:lnTo>
                        <a:pt x="7" y="55"/>
                      </a:lnTo>
                      <a:lnTo>
                        <a:pt x="6" y="55"/>
                      </a:lnTo>
                      <a:lnTo>
                        <a:pt x="4" y="55"/>
                      </a:lnTo>
                      <a:lnTo>
                        <a:pt x="2" y="56"/>
                      </a:lnTo>
                      <a:lnTo>
                        <a:pt x="0" y="57"/>
                      </a:lnTo>
                      <a:lnTo>
                        <a:pt x="1" y="57"/>
                      </a:lnTo>
                      <a:lnTo>
                        <a:pt x="2" y="57"/>
                      </a:lnTo>
                      <a:lnTo>
                        <a:pt x="3" y="57"/>
                      </a:lnTo>
                      <a:lnTo>
                        <a:pt x="4" y="57"/>
                      </a:lnTo>
                      <a:lnTo>
                        <a:pt x="6" y="57"/>
                      </a:lnTo>
                      <a:lnTo>
                        <a:pt x="7" y="57"/>
                      </a:lnTo>
                      <a:lnTo>
                        <a:pt x="8" y="57"/>
                      </a:lnTo>
                      <a:lnTo>
                        <a:pt x="10" y="56"/>
                      </a:lnTo>
                      <a:lnTo>
                        <a:pt x="11" y="56"/>
                      </a:lnTo>
                      <a:lnTo>
                        <a:pt x="13" y="56"/>
                      </a:lnTo>
                      <a:lnTo>
                        <a:pt x="14" y="57"/>
                      </a:lnTo>
                      <a:lnTo>
                        <a:pt x="16" y="57"/>
                      </a:lnTo>
                      <a:lnTo>
                        <a:pt x="17" y="57"/>
                      </a:lnTo>
                      <a:lnTo>
                        <a:pt x="18" y="57"/>
                      </a:lnTo>
                      <a:lnTo>
                        <a:pt x="19" y="58"/>
                      </a:lnTo>
                      <a:lnTo>
                        <a:pt x="20" y="58"/>
                      </a:lnTo>
                      <a:lnTo>
                        <a:pt x="22" y="59"/>
                      </a:lnTo>
                      <a:lnTo>
                        <a:pt x="23" y="59"/>
                      </a:lnTo>
                      <a:lnTo>
                        <a:pt x="25" y="60"/>
                      </a:lnTo>
                      <a:lnTo>
                        <a:pt x="26" y="61"/>
                      </a:lnTo>
                      <a:lnTo>
                        <a:pt x="27" y="61"/>
                      </a:lnTo>
                      <a:lnTo>
                        <a:pt x="29" y="62"/>
                      </a:lnTo>
                      <a:lnTo>
                        <a:pt x="30" y="63"/>
                      </a:lnTo>
                      <a:lnTo>
                        <a:pt x="28" y="62"/>
                      </a:lnTo>
                      <a:lnTo>
                        <a:pt x="26" y="62"/>
                      </a:lnTo>
                      <a:lnTo>
                        <a:pt x="24" y="62"/>
                      </a:lnTo>
                      <a:lnTo>
                        <a:pt x="22" y="61"/>
                      </a:lnTo>
                      <a:lnTo>
                        <a:pt x="20" y="61"/>
                      </a:lnTo>
                      <a:lnTo>
                        <a:pt x="19" y="61"/>
                      </a:lnTo>
                      <a:lnTo>
                        <a:pt x="17" y="60"/>
                      </a:lnTo>
                      <a:lnTo>
                        <a:pt x="16" y="60"/>
                      </a:lnTo>
                      <a:lnTo>
                        <a:pt x="14" y="60"/>
                      </a:lnTo>
                      <a:lnTo>
                        <a:pt x="12" y="60"/>
                      </a:lnTo>
                      <a:lnTo>
                        <a:pt x="10" y="60"/>
                      </a:lnTo>
                      <a:lnTo>
                        <a:pt x="8" y="61"/>
                      </a:lnTo>
                      <a:lnTo>
                        <a:pt x="6" y="61"/>
                      </a:lnTo>
                      <a:lnTo>
                        <a:pt x="5" y="62"/>
                      </a:lnTo>
                      <a:lnTo>
                        <a:pt x="3" y="62"/>
                      </a:lnTo>
                      <a:lnTo>
                        <a:pt x="1" y="63"/>
                      </a:lnTo>
                      <a:lnTo>
                        <a:pt x="2" y="63"/>
                      </a:lnTo>
                      <a:lnTo>
                        <a:pt x="3" y="63"/>
                      </a:lnTo>
                      <a:lnTo>
                        <a:pt x="4" y="63"/>
                      </a:lnTo>
                      <a:lnTo>
                        <a:pt x="5" y="63"/>
                      </a:lnTo>
                      <a:lnTo>
                        <a:pt x="6" y="63"/>
                      </a:lnTo>
                      <a:lnTo>
                        <a:pt x="7" y="63"/>
                      </a:lnTo>
                      <a:lnTo>
                        <a:pt x="8" y="63"/>
                      </a:lnTo>
                      <a:lnTo>
                        <a:pt x="10" y="62"/>
                      </a:lnTo>
                      <a:lnTo>
                        <a:pt x="11" y="62"/>
                      </a:lnTo>
                      <a:lnTo>
                        <a:pt x="13" y="62"/>
                      </a:lnTo>
                      <a:lnTo>
                        <a:pt x="15" y="62"/>
                      </a:lnTo>
                      <a:lnTo>
                        <a:pt x="16" y="62"/>
                      </a:lnTo>
                      <a:lnTo>
                        <a:pt x="18" y="62"/>
                      </a:lnTo>
                      <a:lnTo>
                        <a:pt x="19" y="62"/>
                      </a:lnTo>
                      <a:lnTo>
                        <a:pt x="20" y="62"/>
                      </a:lnTo>
                      <a:lnTo>
                        <a:pt x="22" y="62"/>
                      </a:lnTo>
                      <a:lnTo>
                        <a:pt x="23" y="63"/>
                      </a:lnTo>
                      <a:lnTo>
                        <a:pt x="25" y="63"/>
                      </a:lnTo>
                      <a:lnTo>
                        <a:pt x="26" y="64"/>
                      </a:lnTo>
                      <a:lnTo>
                        <a:pt x="27" y="64"/>
                      </a:lnTo>
                      <a:lnTo>
                        <a:pt x="29" y="65"/>
                      </a:lnTo>
                      <a:lnTo>
                        <a:pt x="27" y="64"/>
                      </a:lnTo>
                      <a:lnTo>
                        <a:pt x="26" y="64"/>
                      </a:lnTo>
                      <a:lnTo>
                        <a:pt x="24" y="64"/>
                      </a:lnTo>
                      <a:lnTo>
                        <a:pt x="22" y="63"/>
                      </a:lnTo>
                      <a:lnTo>
                        <a:pt x="20" y="63"/>
                      </a:lnTo>
                      <a:lnTo>
                        <a:pt x="19" y="63"/>
                      </a:lnTo>
                      <a:lnTo>
                        <a:pt x="17" y="62"/>
                      </a:lnTo>
                      <a:lnTo>
                        <a:pt x="15" y="62"/>
                      </a:lnTo>
                      <a:lnTo>
                        <a:pt x="13" y="62"/>
                      </a:lnTo>
                      <a:lnTo>
                        <a:pt x="11" y="62"/>
                      </a:lnTo>
                      <a:lnTo>
                        <a:pt x="10" y="62"/>
                      </a:lnTo>
                      <a:lnTo>
                        <a:pt x="8" y="63"/>
                      </a:lnTo>
                      <a:lnTo>
                        <a:pt x="6" y="63"/>
                      </a:lnTo>
                      <a:lnTo>
                        <a:pt x="5" y="63"/>
                      </a:lnTo>
                      <a:lnTo>
                        <a:pt x="4" y="64"/>
                      </a:lnTo>
                      <a:lnTo>
                        <a:pt x="2" y="65"/>
                      </a:lnTo>
                      <a:lnTo>
                        <a:pt x="4" y="65"/>
                      </a:lnTo>
                      <a:lnTo>
                        <a:pt x="6" y="65"/>
                      </a:lnTo>
                      <a:lnTo>
                        <a:pt x="8" y="65"/>
                      </a:lnTo>
                      <a:lnTo>
                        <a:pt x="10" y="65"/>
                      </a:lnTo>
                      <a:lnTo>
                        <a:pt x="11" y="65"/>
                      </a:lnTo>
                      <a:lnTo>
                        <a:pt x="13" y="65"/>
                      </a:lnTo>
                      <a:lnTo>
                        <a:pt x="15" y="65"/>
                      </a:lnTo>
                      <a:lnTo>
                        <a:pt x="16" y="65"/>
                      </a:lnTo>
                      <a:lnTo>
                        <a:pt x="18" y="65"/>
                      </a:lnTo>
                      <a:lnTo>
                        <a:pt x="19" y="65"/>
                      </a:lnTo>
                      <a:lnTo>
                        <a:pt x="20" y="65"/>
                      </a:lnTo>
                      <a:lnTo>
                        <a:pt x="22" y="65"/>
                      </a:lnTo>
                      <a:lnTo>
                        <a:pt x="24" y="65"/>
                      </a:lnTo>
                      <a:lnTo>
                        <a:pt x="25" y="66"/>
                      </a:lnTo>
                      <a:lnTo>
                        <a:pt x="27" y="66"/>
                      </a:lnTo>
                      <a:lnTo>
                        <a:pt x="26" y="66"/>
                      </a:lnTo>
                      <a:lnTo>
                        <a:pt x="24" y="66"/>
                      </a:lnTo>
                      <a:lnTo>
                        <a:pt x="23" y="65"/>
                      </a:lnTo>
                      <a:lnTo>
                        <a:pt x="21" y="65"/>
                      </a:lnTo>
                      <a:lnTo>
                        <a:pt x="19" y="65"/>
                      </a:lnTo>
                      <a:lnTo>
                        <a:pt x="18" y="64"/>
                      </a:lnTo>
                      <a:lnTo>
                        <a:pt x="16" y="64"/>
                      </a:lnTo>
                      <a:lnTo>
                        <a:pt x="15" y="64"/>
                      </a:lnTo>
                      <a:lnTo>
                        <a:pt x="13" y="64"/>
                      </a:lnTo>
                      <a:lnTo>
                        <a:pt x="11" y="64"/>
                      </a:lnTo>
                      <a:lnTo>
                        <a:pt x="9" y="64"/>
                      </a:lnTo>
                      <a:lnTo>
                        <a:pt x="7" y="64"/>
                      </a:lnTo>
                      <a:lnTo>
                        <a:pt x="6" y="64"/>
                      </a:lnTo>
                      <a:lnTo>
                        <a:pt x="5" y="65"/>
                      </a:lnTo>
                      <a:lnTo>
                        <a:pt x="4" y="66"/>
                      </a:lnTo>
                      <a:lnTo>
                        <a:pt x="3" y="67"/>
                      </a:lnTo>
                      <a:lnTo>
                        <a:pt x="4" y="67"/>
                      </a:lnTo>
                      <a:lnTo>
                        <a:pt x="4" y="66"/>
                      </a:lnTo>
                      <a:lnTo>
                        <a:pt x="5" y="66"/>
                      </a:lnTo>
                      <a:lnTo>
                        <a:pt x="6" y="66"/>
                      </a:lnTo>
                      <a:lnTo>
                        <a:pt x="9" y="65"/>
                      </a:lnTo>
                      <a:lnTo>
                        <a:pt x="12" y="65"/>
                      </a:lnTo>
                      <a:lnTo>
                        <a:pt x="14" y="65"/>
                      </a:lnTo>
                      <a:lnTo>
                        <a:pt x="17" y="65"/>
                      </a:lnTo>
                      <a:lnTo>
                        <a:pt x="19" y="65"/>
                      </a:lnTo>
                      <a:lnTo>
                        <a:pt x="22" y="66"/>
                      </a:lnTo>
                      <a:lnTo>
                        <a:pt x="24" y="66"/>
                      </a:lnTo>
                      <a:lnTo>
                        <a:pt x="25" y="66"/>
                      </a:lnTo>
                      <a:lnTo>
                        <a:pt x="26" y="66"/>
                      </a:lnTo>
                      <a:lnTo>
                        <a:pt x="26" y="67"/>
                      </a:lnTo>
                      <a:lnTo>
                        <a:pt x="27" y="67"/>
                      </a:lnTo>
                      <a:lnTo>
                        <a:pt x="28" y="68"/>
                      </a:lnTo>
                      <a:lnTo>
                        <a:pt x="29" y="68"/>
                      </a:lnTo>
                      <a:lnTo>
                        <a:pt x="30" y="68"/>
                      </a:lnTo>
                      <a:lnTo>
                        <a:pt x="31" y="68"/>
                      </a:lnTo>
                      <a:lnTo>
                        <a:pt x="28" y="68"/>
                      </a:lnTo>
                      <a:lnTo>
                        <a:pt x="27" y="68"/>
                      </a:lnTo>
                      <a:lnTo>
                        <a:pt x="27" y="67"/>
                      </a:lnTo>
                      <a:lnTo>
                        <a:pt x="26" y="67"/>
                      </a:lnTo>
                      <a:lnTo>
                        <a:pt x="25" y="67"/>
                      </a:lnTo>
                      <a:lnTo>
                        <a:pt x="26" y="68"/>
                      </a:lnTo>
                      <a:lnTo>
                        <a:pt x="27" y="68"/>
                      </a:lnTo>
                      <a:lnTo>
                        <a:pt x="28" y="68"/>
                      </a:lnTo>
                      <a:lnTo>
                        <a:pt x="29" y="69"/>
                      </a:lnTo>
                      <a:lnTo>
                        <a:pt x="28" y="69"/>
                      </a:lnTo>
                      <a:lnTo>
                        <a:pt x="28" y="68"/>
                      </a:lnTo>
                      <a:lnTo>
                        <a:pt x="27" y="68"/>
                      </a:lnTo>
                      <a:lnTo>
                        <a:pt x="28" y="68"/>
                      </a:lnTo>
                      <a:lnTo>
                        <a:pt x="29" y="69"/>
                      </a:lnTo>
                      <a:lnTo>
                        <a:pt x="28" y="70"/>
                      </a:lnTo>
                      <a:lnTo>
                        <a:pt x="26" y="70"/>
                      </a:lnTo>
                      <a:lnTo>
                        <a:pt x="25" y="71"/>
                      </a:lnTo>
                      <a:lnTo>
                        <a:pt x="24" y="71"/>
                      </a:lnTo>
                      <a:lnTo>
                        <a:pt x="22" y="71"/>
                      </a:lnTo>
                      <a:lnTo>
                        <a:pt x="20" y="71"/>
                      </a:lnTo>
                      <a:lnTo>
                        <a:pt x="19" y="71"/>
                      </a:lnTo>
                      <a:lnTo>
                        <a:pt x="18" y="71"/>
                      </a:lnTo>
                      <a:lnTo>
                        <a:pt x="17" y="71"/>
                      </a:lnTo>
                      <a:lnTo>
                        <a:pt x="15" y="71"/>
                      </a:lnTo>
                      <a:lnTo>
                        <a:pt x="13" y="71"/>
                      </a:lnTo>
                      <a:lnTo>
                        <a:pt x="12" y="71"/>
                      </a:lnTo>
                      <a:lnTo>
                        <a:pt x="10" y="71"/>
                      </a:lnTo>
                      <a:lnTo>
                        <a:pt x="9" y="71"/>
                      </a:lnTo>
                      <a:lnTo>
                        <a:pt x="8" y="70"/>
                      </a:lnTo>
                      <a:lnTo>
                        <a:pt x="6" y="70"/>
                      </a:lnTo>
                      <a:lnTo>
                        <a:pt x="7" y="71"/>
                      </a:lnTo>
                      <a:lnTo>
                        <a:pt x="9" y="71"/>
                      </a:lnTo>
                      <a:lnTo>
                        <a:pt x="10" y="71"/>
                      </a:lnTo>
                      <a:lnTo>
                        <a:pt x="11" y="72"/>
                      </a:lnTo>
                      <a:lnTo>
                        <a:pt x="13" y="72"/>
                      </a:lnTo>
                      <a:lnTo>
                        <a:pt x="15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9" y="72"/>
                      </a:lnTo>
                      <a:lnTo>
                        <a:pt x="21" y="72"/>
                      </a:lnTo>
                      <a:lnTo>
                        <a:pt x="22" y="71"/>
                      </a:lnTo>
                      <a:lnTo>
                        <a:pt x="24" y="71"/>
                      </a:lnTo>
                      <a:lnTo>
                        <a:pt x="25" y="71"/>
                      </a:lnTo>
                      <a:lnTo>
                        <a:pt x="27" y="71"/>
                      </a:lnTo>
                      <a:lnTo>
                        <a:pt x="28" y="70"/>
                      </a:lnTo>
                      <a:lnTo>
                        <a:pt x="30" y="70"/>
                      </a:lnTo>
                      <a:lnTo>
                        <a:pt x="29" y="71"/>
                      </a:lnTo>
                      <a:lnTo>
                        <a:pt x="28" y="71"/>
                      </a:lnTo>
                      <a:lnTo>
                        <a:pt x="26" y="72"/>
                      </a:lnTo>
                      <a:lnTo>
                        <a:pt x="25" y="73"/>
                      </a:lnTo>
                      <a:lnTo>
                        <a:pt x="23" y="73"/>
                      </a:lnTo>
                      <a:lnTo>
                        <a:pt x="21" y="74"/>
                      </a:lnTo>
                      <a:lnTo>
                        <a:pt x="20" y="74"/>
                      </a:lnTo>
                      <a:lnTo>
                        <a:pt x="19" y="74"/>
                      </a:lnTo>
                      <a:lnTo>
                        <a:pt x="17" y="75"/>
                      </a:lnTo>
                      <a:lnTo>
                        <a:pt x="15" y="75"/>
                      </a:lnTo>
                      <a:lnTo>
                        <a:pt x="13" y="74"/>
                      </a:lnTo>
                      <a:lnTo>
                        <a:pt x="12" y="74"/>
                      </a:lnTo>
                      <a:lnTo>
                        <a:pt x="10" y="74"/>
                      </a:lnTo>
                      <a:lnTo>
                        <a:pt x="8" y="73"/>
                      </a:lnTo>
                      <a:lnTo>
                        <a:pt x="7" y="72"/>
                      </a:lnTo>
                      <a:lnTo>
                        <a:pt x="6" y="72"/>
                      </a:lnTo>
                      <a:lnTo>
                        <a:pt x="7" y="73"/>
                      </a:lnTo>
                      <a:lnTo>
                        <a:pt x="8" y="74"/>
                      </a:lnTo>
                      <a:lnTo>
                        <a:pt x="10" y="74"/>
                      </a:lnTo>
                      <a:lnTo>
                        <a:pt x="11" y="75"/>
                      </a:lnTo>
                      <a:lnTo>
                        <a:pt x="13" y="75"/>
                      </a:lnTo>
                      <a:lnTo>
                        <a:pt x="15" y="75"/>
                      </a:lnTo>
                      <a:lnTo>
                        <a:pt x="17" y="75"/>
                      </a:lnTo>
                      <a:lnTo>
                        <a:pt x="18" y="75"/>
                      </a:lnTo>
                      <a:lnTo>
                        <a:pt x="19" y="75"/>
                      </a:lnTo>
                      <a:lnTo>
                        <a:pt x="21" y="74"/>
                      </a:lnTo>
                      <a:lnTo>
                        <a:pt x="23" y="74"/>
                      </a:lnTo>
                      <a:lnTo>
                        <a:pt x="25" y="73"/>
                      </a:lnTo>
                      <a:lnTo>
                        <a:pt x="26" y="73"/>
                      </a:lnTo>
                      <a:lnTo>
                        <a:pt x="27" y="72"/>
                      </a:lnTo>
                      <a:lnTo>
                        <a:pt x="29" y="71"/>
                      </a:lnTo>
                      <a:lnTo>
                        <a:pt x="30" y="71"/>
                      </a:lnTo>
                      <a:lnTo>
                        <a:pt x="29" y="72"/>
                      </a:lnTo>
                      <a:lnTo>
                        <a:pt x="28" y="73"/>
                      </a:lnTo>
                      <a:lnTo>
                        <a:pt x="27" y="74"/>
                      </a:lnTo>
                      <a:lnTo>
                        <a:pt x="26" y="75"/>
                      </a:lnTo>
                      <a:lnTo>
                        <a:pt x="25" y="76"/>
                      </a:lnTo>
                      <a:lnTo>
                        <a:pt x="25" y="77"/>
                      </a:lnTo>
                      <a:lnTo>
                        <a:pt x="25" y="76"/>
                      </a:lnTo>
                      <a:lnTo>
                        <a:pt x="26" y="76"/>
                      </a:lnTo>
                      <a:lnTo>
                        <a:pt x="27" y="76"/>
                      </a:lnTo>
                      <a:lnTo>
                        <a:pt x="28" y="75"/>
                      </a:lnTo>
                      <a:lnTo>
                        <a:pt x="29" y="74"/>
                      </a:lnTo>
                      <a:lnTo>
                        <a:pt x="30" y="73"/>
                      </a:lnTo>
                      <a:lnTo>
                        <a:pt x="28" y="76"/>
                      </a:lnTo>
                      <a:lnTo>
                        <a:pt x="27" y="78"/>
                      </a:lnTo>
                      <a:lnTo>
                        <a:pt x="26" y="81"/>
                      </a:lnTo>
                      <a:lnTo>
                        <a:pt x="26" y="83"/>
                      </a:lnTo>
                      <a:lnTo>
                        <a:pt x="26" y="86"/>
                      </a:lnTo>
                      <a:lnTo>
                        <a:pt x="27" y="87"/>
                      </a:lnTo>
                      <a:lnTo>
                        <a:pt x="28" y="90"/>
                      </a:lnTo>
                      <a:lnTo>
                        <a:pt x="29" y="93"/>
                      </a:lnTo>
                      <a:lnTo>
                        <a:pt x="29" y="92"/>
                      </a:lnTo>
                      <a:lnTo>
                        <a:pt x="29" y="91"/>
                      </a:lnTo>
                      <a:lnTo>
                        <a:pt x="28" y="90"/>
                      </a:lnTo>
                      <a:lnTo>
                        <a:pt x="28" y="89"/>
                      </a:lnTo>
                      <a:lnTo>
                        <a:pt x="27" y="88"/>
                      </a:lnTo>
                      <a:lnTo>
                        <a:pt x="27" y="87"/>
                      </a:lnTo>
                      <a:lnTo>
                        <a:pt x="27" y="86"/>
                      </a:lnTo>
                      <a:lnTo>
                        <a:pt x="27" y="84"/>
                      </a:lnTo>
                      <a:lnTo>
                        <a:pt x="27" y="83"/>
                      </a:lnTo>
                      <a:lnTo>
                        <a:pt x="28" y="81"/>
                      </a:lnTo>
                      <a:lnTo>
                        <a:pt x="28" y="79"/>
                      </a:lnTo>
                      <a:lnTo>
                        <a:pt x="29" y="77"/>
                      </a:lnTo>
                      <a:lnTo>
                        <a:pt x="29" y="76"/>
                      </a:lnTo>
                      <a:lnTo>
                        <a:pt x="30" y="75"/>
                      </a:lnTo>
                      <a:lnTo>
                        <a:pt x="30" y="76"/>
                      </a:lnTo>
                      <a:lnTo>
                        <a:pt x="30" y="77"/>
                      </a:lnTo>
                      <a:lnTo>
                        <a:pt x="30" y="78"/>
                      </a:lnTo>
                      <a:lnTo>
                        <a:pt x="30" y="79"/>
                      </a:lnTo>
                      <a:lnTo>
                        <a:pt x="30" y="80"/>
                      </a:lnTo>
                      <a:lnTo>
                        <a:pt x="30" y="81"/>
                      </a:lnTo>
                      <a:lnTo>
                        <a:pt x="30" y="82"/>
                      </a:lnTo>
                      <a:lnTo>
                        <a:pt x="30" y="81"/>
                      </a:lnTo>
                      <a:lnTo>
                        <a:pt x="31" y="80"/>
                      </a:lnTo>
                      <a:lnTo>
                        <a:pt x="31" y="79"/>
                      </a:lnTo>
                      <a:lnTo>
                        <a:pt x="31" y="78"/>
                      </a:lnTo>
                      <a:lnTo>
                        <a:pt x="31" y="79"/>
                      </a:lnTo>
                      <a:lnTo>
                        <a:pt x="31" y="80"/>
                      </a:lnTo>
                      <a:lnTo>
                        <a:pt x="32" y="81"/>
                      </a:lnTo>
                      <a:lnTo>
                        <a:pt x="32" y="82"/>
                      </a:lnTo>
                      <a:lnTo>
                        <a:pt x="32" y="83"/>
                      </a:lnTo>
                      <a:lnTo>
                        <a:pt x="32" y="84"/>
                      </a:lnTo>
                      <a:lnTo>
                        <a:pt x="32" y="85"/>
                      </a:lnTo>
                      <a:lnTo>
                        <a:pt x="32" y="86"/>
                      </a:lnTo>
                      <a:lnTo>
                        <a:pt x="33" y="86"/>
                      </a:lnTo>
                      <a:lnTo>
                        <a:pt x="34" y="87"/>
                      </a:lnTo>
                      <a:lnTo>
                        <a:pt x="34" y="88"/>
                      </a:lnTo>
                      <a:lnTo>
                        <a:pt x="35" y="89"/>
                      </a:lnTo>
                      <a:lnTo>
                        <a:pt x="36" y="90"/>
                      </a:lnTo>
                      <a:lnTo>
                        <a:pt x="36" y="92"/>
                      </a:lnTo>
                      <a:lnTo>
                        <a:pt x="37" y="93"/>
                      </a:lnTo>
                      <a:lnTo>
                        <a:pt x="38" y="93"/>
                      </a:lnTo>
                      <a:lnTo>
                        <a:pt x="38" y="94"/>
                      </a:lnTo>
                      <a:lnTo>
                        <a:pt x="38" y="93"/>
                      </a:lnTo>
                      <a:lnTo>
                        <a:pt x="37" y="92"/>
                      </a:lnTo>
                      <a:lnTo>
                        <a:pt x="36" y="90"/>
                      </a:lnTo>
                      <a:lnTo>
                        <a:pt x="35" y="89"/>
                      </a:lnTo>
                      <a:lnTo>
                        <a:pt x="34" y="88"/>
                      </a:lnTo>
                      <a:lnTo>
                        <a:pt x="34" y="87"/>
                      </a:lnTo>
                      <a:lnTo>
                        <a:pt x="33" y="86"/>
                      </a:lnTo>
                      <a:lnTo>
                        <a:pt x="33" y="85"/>
                      </a:lnTo>
                      <a:lnTo>
                        <a:pt x="33" y="84"/>
                      </a:lnTo>
                      <a:lnTo>
                        <a:pt x="33" y="82"/>
                      </a:lnTo>
                      <a:lnTo>
                        <a:pt x="33" y="81"/>
                      </a:lnTo>
                      <a:lnTo>
                        <a:pt x="33" y="80"/>
                      </a:lnTo>
                      <a:lnTo>
                        <a:pt x="34" y="82"/>
                      </a:lnTo>
                      <a:lnTo>
                        <a:pt x="35" y="84"/>
                      </a:lnTo>
                      <a:lnTo>
                        <a:pt x="37" y="85"/>
                      </a:lnTo>
                      <a:lnTo>
                        <a:pt x="38" y="86"/>
                      </a:lnTo>
                      <a:lnTo>
                        <a:pt x="39" y="88"/>
                      </a:lnTo>
                      <a:lnTo>
                        <a:pt x="41" y="90"/>
                      </a:lnTo>
                      <a:lnTo>
                        <a:pt x="42" y="92"/>
                      </a:lnTo>
                      <a:lnTo>
                        <a:pt x="42" y="94"/>
                      </a:lnTo>
                      <a:lnTo>
                        <a:pt x="41" y="92"/>
                      </a:lnTo>
                      <a:lnTo>
                        <a:pt x="40" y="90"/>
                      </a:lnTo>
                      <a:lnTo>
                        <a:pt x="39" y="88"/>
                      </a:lnTo>
                      <a:lnTo>
                        <a:pt x="39" y="86"/>
                      </a:lnTo>
                      <a:lnTo>
                        <a:pt x="38" y="84"/>
                      </a:lnTo>
                      <a:lnTo>
                        <a:pt x="36" y="82"/>
                      </a:lnTo>
                      <a:lnTo>
                        <a:pt x="35" y="80"/>
                      </a:lnTo>
                      <a:lnTo>
                        <a:pt x="34" y="78"/>
                      </a:lnTo>
                      <a:lnTo>
                        <a:pt x="35" y="78"/>
                      </a:lnTo>
                      <a:lnTo>
                        <a:pt x="34" y="78"/>
                      </a:lnTo>
                      <a:lnTo>
                        <a:pt x="33" y="77"/>
                      </a:lnTo>
                      <a:lnTo>
                        <a:pt x="34" y="76"/>
                      </a:lnTo>
                      <a:lnTo>
                        <a:pt x="34" y="77"/>
                      </a:lnTo>
                      <a:lnTo>
                        <a:pt x="34" y="76"/>
                      </a:lnTo>
                      <a:lnTo>
                        <a:pt x="34" y="75"/>
                      </a:lnTo>
                      <a:lnTo>
                        <a:pt x="35" y="75"/>
                      </a:lnTo>
                      <a:lnTo>
                        <a:pt x="35" y="76"/>
                      </a:lnTo>
                      <a:lnTo>
                        <a:pt x="36" y="77"/>
                      </a:lnTo>
                      <a:lnTo>
                        <a:pt x="37" y="78"/>
                      </a:lnTo>
                      <a:lnTo>
                        <a:pt x="37" y="79"/>
                      </a:lnTo>
                      <a:lnTo>
                        <a:pt x="38" y="80"/>
                      </a:lnTo>
                      <a:lnTo>
                        <a:pt x="38" y="79"/>
                      </a:lnTo>
                      <a:lnTo>
                        <a:pt x="38" y="78"/>
                      </a:lnTo>
                      <a:lnTo>
                        <a:pt x="38" y="77"/>
                      </a:lnTo>
                      <a:lnTo>
                        <a:pt x="37" y="76"/>
                      </a:lnTo>
                      <a:lnTo>
                        <a:pt x="37" y="75"/>
                      </a:lnTo>
                      <a:lnTo>
                        <a:pt x="37" y="74"/>
                      </a:lnTo>
                      <a:lnTo>
                        <a:pt x="36" y="73"/>
                      </a:lnTo>
                      <a:lnTo>
                        <a:pt x="37" y="74"/>
                      </a:lnTo>
                      <a:lnTo>
                        <a:pt x="38" y="75"/>
                      </a:lnTo>
                      <a:lnTo>
                        <a:pt x="37" y="75"/>
                      </a:lnTo>
                      <a:lnTo>
                        <a:pt x="37" y="74"/>
                      </a:lnTo>
                      <a:lnTo>
                        <a:pt x="37" y="73"/>
                      </a:lnTo>
                      <a:lnTo>
                        <a:pt x="36" y="72"/>
                      </a:lnTo>
                      <a:lnTo>
                        <a:pt x="38" y="72"/>
                      </a:lnTo>
                      <a:lnTo>
                        <a:pt x="39" y="73"/>
                      </a:lnTo>
                      <a:lnTo>
                        <a:pt x="38" y="73"/>
                      </a:lnTo>
                      <a:lnTo>
                        <a:pt x="37" y="72"/>
                      </a:lnTo>
                      <a:lnTo>
                        <a:pt x="38" y="71"/>
                      </a:lnTo>
                      <a:lnTo>
                        <a:pt x="39" y="72"/>
                      </a:lnTo>
                      <a:lnTo>
                        <a:pt x="39" y="73"/>
                      </a:lnTo>
                      <a:lnTo>
                        <a:pt x="39" y="72"/>
                      </a:lnTo>
                      <a:lnTo>
                        <a:pt x="38" y="72"/>
                      </a:lnTo>
                      <a:lnTo>
                        <a:pt x="38" y="71"/>
                      </a:lnTo>
                      <a:lnTo>
                        <a:pt x="37" y="71"/>
                      </a:lnTo>
                      <a:lnTo>
                        <a:pt x="37" y="70"/>
                      </a:lnTo>
                      <a:lnTo>
                        <a:pt x="36" y="70"/>
                      </a:lnTo>
                      <a:lnTo>
                        <a:pt x="36" y="69"/>
                      </a:lnTo>
                      <a:lnTo>
                        <a:pt x="35" y="68"/>
                      </a:lnTo>
                      <a:lnTo>
                        <a:pt x="36" y="68"/>
                      </a:lnTo>
                      <a:lnTo>
                        <a:pt x="37" y="69"/>
                      </a:lnTo>
                      <a:lnTo>
                        <a:pt x="38" y="70"/>
                      </a:lnTo>
                      <a:lnTo>
                        <a:pt x="39" y="70"/>
                      </a:lnTo>
                      <a:lnTo>
                        <a:pt x="38" y="70"/>
                      </a:lnTo>
                      <a:lnTo>
                        <a:pt x="38" y="69"/>
                      </a:lnTo>
                      <a:lnTo>
                        <a:pt x="39" y="70"/>
                      </a:lnTo>
                      <a:lnTo>
                        <a:pt x="38" y="69"/>
                      </a:lnTo>
                      <a:lnTo>
                        <a:pt x="38" y="68"/>
                      </a:lnTo>
                      <a:lnTo>
                        <a:pt x="37" y="67"/>
                      </a:lnTo>
                      <a:lnTo>
                        <a:pt x="37" y="66"/>
                      </a:lnTo>
                      <a:lnTo>
                        <a:pt x="37" y="65"/>
                      </a:lnTo>
                      <a:lnTo>
                        <a:pt x="37" y="64"/>
                      </a:lnTo>
                      <a:lnTo>
                        <a:pt x="37" y="63"/>
                      </a:lnTo>
                      <a:lnTo>
                        <a:pt x="37" y="64"/>
                      </a:lnTo>
                      <a:lnTo>
                        <a:pt x="38" y="65"/>
                      </a:lnTo>
                      <a:lnTo>
                        <a:pt x="39" y="67"/>
                      </a:lnTo>
                      <a:lnTo>
                        <a:pt x="40" y="69"/>
                      </a:lnTo>
                      <a:lnTo>
                        <a:pt x="42" y="71"/>
                      </a:lnTo>
                      <a:lnTo>
                        <a:pt x="43" y="73"/>
                      </a:lnTo>
                      <a:lnTo>
                        <a:pt x="43" y="75"/>
                      </a:lnTo>
                      <a:lnTo>
                        <a:pt x="44" y="76"/>
                      </a:lnTo>
                      <a:lnTo>
                        <a:pt x="44" y="77"/>
                      </a:lnTo>
                      <a:lnTo>
                        <a:pt x="44" y="78"/>
                      </a:lnTo>
                      <a:lnTo>
                        <a:pt x="44" y="79"/>
                      </a:lnTo>
                      <a:lnTo>
                        <a:pt x="44" y="80"/>
                      </a:lnTo>
                      <a:lnTo>
                        <a:pt x="44" y="78"/>
                      </a:lnTo>
                      <a:lnTo>
                        <a:pt x="43" y="75"/>
                      </a:lnTo>
                      <a:lnTo>
                        <a:pt x="42" y="73"/>
                      </a:lnTo>
                      <a:lnTo>
                        <a:pt x="42" y="71"/>
                      </a:lnTo>
                      <a:lnTo>
                        <a:pt x="41" y="69"/>
                      </a:lnTo>
                      <a:lnTo>
                        <a:pt x="40" y="67"/>
                      </a:lnTo>
                      <a:lnTo>
                        <a:pt x="39" y="65"/>
                      </a:lnTo>
                      <a:lnTo>
                        <a:pt x="38" y="62"/>
                      </a:lnTo>
                      <a:lnTo>
                        <a:pt x="39" y="63"/>
                      </a:lnTo>
                      <a:lnTo>
                        <a:pt x="40" y="64"/>
                      </a:lnTo>
                      <a:lnTo>
                        <a:pt x="40" y="63"/>
                      </a:lnTo>
                      <a:lnTo>
                        <a:pt x="39" y="63"/>
                      </a:lnTo>
                      <a:lnTo>
                        <a:pt x="39" y="62"/>
                      </a:lnTo>
                      <a:lnTo>
                        <a:pt x="40" y="63"/>
                      </a:lnTo>
                      <a:lnTo>
                        <a:pt x="41" y="64"/>
                      </a:lnTo>
                      <a:lnTo>
                        <a:pt x="42" y="64"/>
                      </a:lnTo>
                      <a:lnTo>
                        <a:pt x="44" y="65"/>
                      </a:lnTo>
                      <a:lnTo>
                        <a:pt x="45" y="65"/>
                      </a:lnTo>
                      <a:lnTo>
                        <a:pt x="47" y="65"/>
                      </a:lnTo>
                      <a:lnTo>
                        <a:pt x="48" y="65"/>
                      </a:lnTo>
                      <a:lnTo>
                        <a:pt x="47" y="65"/>
                      </a:lnTo>
                      <a:lnTo>
                        <a:pt x="46" y="65"/>
                      </a:lnTo>
                      <a:lnTo>
                        <a:pt x="45" y="65"/>
                      </a:lnTo>
                      <a:lnTo>
                        <a:pt x="44" y="64"/>
                      </a:lnTo>
                      <a:lnTo>
                        <a:pt x="43" y="64"/>
                      </a:lnTo>
                      <a:lnTo>
                        <a:pt x="42" y="63"/>
                      </a:lnTo>
                      <a:lnTo>
                        <a:pt x="43" y="62"/>
                      </a:lnTo>
                      <a:lnTo>
                        <a:pt x="44" y="62"/>
                      </a:lnTo>
                      <a:lnTo>
                        <a:pt x="42" y="60"/>
                      </a:lnTo>
                      <a:lnTo>
                        <a:pt x="43" y="60"/>
                      </a:lnTo>
                      <a:lnTo>
                        <a:pt x="44" y="61"/>
                      </a:lnTo>
                      <a:lnTo>
                        <a:pt x="43" y="60"/>
                      </a:lnTo>
                      <a:lnTo>
                        <a:pt x="43" y="59"/>
                      </a:lnTo>
                      <a:lnTo>
                        <a:pt x="42" y="58"/>
                      </a:lnTo>
                      <a:lnTo>
                        <a:pt x="42" y="57"/>
                      </a:lnTo>
                      <a:lnTo>
                        <a:pt x="42" y="56"/>
                      </a:lnTo>
                      <a:lnTo>
                        <a:pt x="42" y="55"/>
                      </a:lnTo>
                      <a:lnTo>
                        <a:pt x="41" y="55"/>
                      </a:lnTo>
                      <a:lnTo>
                        <a:pt x="42" y="55"/>
                      </a:lnTo>
                      <a:lnTo>
                        <a:pt x="43" y="56"/>
                      </a:lnTo>
                      <a:lnTo>
                        <a:pt x="44" y="57"/>
                      </a:lnTo>
                      <a:lnTo>
                        <a:pt x="44" y="56"/>
                      </a:lnTo>
                      <a:lnTo>
                        <a:pt x="44" y="55"/>
                      </a:lnTo>
                      <a:lnTo>
                        <a:pt x="43" y="55"/>
                      </a:lnTo>
                      <a:lnTo>
                        <a:pt x="43" y="54"/>
                      </a:lnTo>
                      <a:lnTo>
                        <a:pt x="45" y="55"/>
                      </a:lnTo>
                      <a:lnTo>
                        <a:pt x="45" y="56"/>
                      </a:lnTo>
                      <a:lnTo>
                        <a:pt x="46" y="58"/>
                      </a:lnTo>
                      <a:lnTo>
                        <a:pt x="47" y="60"/>
                      </a:lnTo>
                      <a:lnTo>
                        <a:pt x="47" y="62"/>
                      </a:lnTo>
                      <a:lnTo>
                        <a:pt x="48" y="64"/>
                      </a:lnTo>
                      <a:lnTo>
                        <a:pt x="48" y="66"/>
                      </a:lnTo>
                      <a:lnTo>
                        <a:pt x="48" y="68"/>
                      </a:lnTo>
                      <a:lnTo>
                        <a:pt x="47" y="67"/>
                      </a:lnTo>
                      <a:lnTo>
                        <a:pt x="47" y="66"/>
                      </a:lnTo>
                      <a:lnTo>
                        <a:pt x="47" y="65"/>
                      </a:lnTo>
                      <a:lnTo>
                        <a:pt x="48" y="66"/>
                      </a:lnTo>
                      <a:lnTo>
                        <a:pt x="49" y="67"/>
                      </a:lnTo>
                      <a:lnTo>
                        <a:pt x="49" y="69"/>
                      </a:lnTo>
                      <a:lnTo>
                        <a:pt x="50" y="71"/>
                      </a:lnTo>
                      <a:lnTo>
                        <a:pt x="50" y="72"/>
                      </a:lnTo>
                      <a:lnTo>
                        <a:pt x="50" y="74"/>
                      </a:lnTo>
                      <a:lnTo>
                        <a:pt x="49" y="75"/>
                      </a:lnTo>
                      <a:lnTo>
                        <a:pt x="49" y="77"/>
                      </a:lnTo>
                      <a:lnTo>
                        <a:pt x="49" y="75"/>
                      </a:lnTo>
                      <a:lnTo>
                        <a:pt x="49" y="74"/>
                      </a:lnTo>
                      <a:lnTo>
                        <a:pt x="50" y="72"/>
                      </a:lnTo>
                      <a:lnTo>
                        <a:pt x="50" y="71"/>
                      </a:lnTo>
                      <a:lnTo>
                        <a:pt x="51" y="70"/>
                      </a:lnTo>
                      <a:lnTo>
                        <a:pt x="51" y="69"/>
                      </a:lnTo>
                      <a:lnTo>
                        <a:pt x="51" y="67"/>
                      </a:lnTo>
                      <a:lnTo>
                        <a:pt x="51" y="66"/>
                      </a:lnTo>
                      <a:lnTo>
                        <a:pt x="51" y="62"/>
                      </a:lnTo>
                      <a:lnTo>
                        <a:pt x="52" y="63"/>
                      </a:lnTo>
                      <a:lnTo>
                        <a:pt x="52" y="60"/>
                      </a:lnTo>
                      <a:lnTo>
                        <a:pt x="52" y="61"/>
                      </a:lnTo>
                      <a:lnTo>
                        <a:pt x="53" y="61"/>
                      </a:lnTo>
                      <a:lnTo>
                        <a:pt x="53" y="62"/>
                      </a:lnTo>
                      <a:lnTo>
                        <a:pt x="52" y="61"/>
                      </a:lnTo>
                      <a:lnTo>
                        <a:pt x="52" y="60"/>
                      </a:lnTo>
                      <a:lnTo>
                        <a:pt x="52" y="59"/>
                      </a:lnTo>
                      <a:lnTo>
                        <a:pt x="52" y="58"/>
                      </a:lnTo>
                      <a:lnTo>
                        <a:pt x="52" y="59"/>
                      </a:lnTo>
                      <a:lnTo>
                        <a:pt x="53" y="60"/>
                      </a:lnTo>
                      <a:lnTo>
                        <a:pt x="54" y="61"/>
                      </a:lnTo>
                      <a:lnTo>
                        <a:pt x="55" y="61"/>
                      </a:lnTo>
                      <a:lnTo>
                        <a:pt x="56" y="62"/>
                      </a:lnTo>
                      <a:lnTo>
                        <a:pt x="57" y="63"/>
                      </a:lnTo>
                      <a:lnTo>
                        <a:pt x="58" y="63"/>
                      </a:lnTo>
                      <a:lnTo>
                        <a:pt x="57" y="62"/>
                      </a:lnTo>
                      <a:lnTo>
                        <a:pt x="55" y="61"/>
                      </a:lnTo>
                      <a:lnTo>
                        <a:pt x="54" y="60"/>
                      </a:lnTo>
                      <a:lnTo>
                        <a:pt x="53" y="58"/>
                      </a:lnTo>
                      <a:lnTo>
                        <a:pt x="52" y="56"/>
                      </a:lnTo>
                      <a:lnTo>
                        <a:pt x="51" y="55"/>
                      </a:lnTo>
                      <a:lnTo>
                        <a:pt x="51" y="53"/>
                      </a:lnTo>
                      <a:lnTo>
                        <a:pt x="51" y="51"/>
                      </a:lnTo>
                      <a:lnTo>
                        <a:pt x="51" y="52"/>
                      </a:lnTo>
                      <a:lnTo>
                        <a:pt x="51" y="53"/>
                      </a:lnTo>
                      <a:lnTo>
                        <a:pt x="52" y="53"/>
                      </a:lnTo>
                      <a:lnTo>
                        <a:pt x="51" y="52"/>
                      </a:lnTo>
                      <a:lnTo>
                        <a:pt x="51" y="51"/>
                      </a:lnTo>
                      <a:lnTo>
                        <a:pt x="51" y="50"/>
                      </a:lnTo>
                      <a:lnTo>
                        <a:pt x="51" y="49"/>
                      </a:lnTo>
                      <a:lnTo>
                        <a:pt x="50" y="48"/>
                      </a:lnTo>
                      <a:lnTo>
                        <a:pt x="51" y="48"/>
                      </a:lnTo>
                      <a:lnTo>
                        <a:pt x="59" y="28"/>
                      </a:lnTo>
                      <a:lnTo>
                        <a:pt x="58" y="28"/>
                      </a:lnTo>
                      <a:lnTo>
                        <a:pt x="58" y="27"/>
                      </a:lnTo>
                      <a:lnTo>
                        <a:pt x="57" y="26"/>
                      </a:lnTo>
                      <a:lnTo>
                        <a:pt x="56" y="25"/>
                      </a:lnTo>
                      <a:lnTo>
                        <a:pt x="55" y="25"/>
                      </a:lnTo>
                      <a:lnTo>
                        <a:pt x="54" y="24"/>
                      </a:lnTo>
                      <a:lnTo>
                        <a:pt x="55" y="24"/>
                      </a:lnTo>
                      <a:lnTo>
                        <a:pt x="56" y="24"/>
                      </a:lnTo>
                      <a:lnTo>
                        <a:pt x="55" y="24"/>
                      </a:lnTo>
                      <a:lnTo>
                        <a:pt x="54" y="24"/>
                      </a:lnTo>
                      <a:lnTo>
                        <a:pt x="54" y="23"/>
                      </a:lnTo>
                      <a:lnTo>
                        <a:pt x="53" y="23"/>
                      </a:lnTo>
                      <a:lnTo>
                        <a:pt x="54" y="23"/>
                      </a:lnTo>
                      <a:lnTo>
                        <a:pt x="55" y="24"/>
                      </a:lnTo>
                      <a:lnTo>
                        <a:pt x="54" y="23"/>
                      </a:lnTo>
                      <a:lnTo>
                        <a:pt x="53" y="22"/>
                      </a:lnTo>
                      <a:lnTo>
                        <a:pt x="52" y="21"/>
                      </a:lnTo>
                      <a:lnTo>
                        <a:pt x="53" y="21"/>
                      </a:lnTo>
                      <a:lnTo>
                        <a:pt x="54" y="21"/>
                      </a:lnTo>
                      <a:lnTo>
                        <a:pt x="55" y="22"/>
                      </a:lnTo>
                      <a:lnTo>
                        <a:pt x="54" y="21"/>
                      </a:lnTo>
                      <a:lnTo>
                        <a:pt x="53" y="20"/>
                      </a:lnTo>
                      <a:lnTo>
                        <a:pt x="52" y="19"/>
                      </a:lnTo>
                      <a:lnTo>
                        <a:pt x="51" y="19"/>
                      </a:lnTo>
                      <a:lnTo>
                        <a:pt x="50" y="18"/>
                      </a:lnTo>
                      <a:lnTo>
                        <a:pt x="48" y="17"/>
                      </a:lnTo>
                      <a:lnTo>
                        <a:pt x="47" y="17"/>
                      </a:lnTo>
                      <a:lnTo>
                        <a:pt x="46" y="16"/>
                      </a:lnTo>
                      <a:lnTo>
                        <a:pt x="47" y="16"/>
                      </a:lnTo>
                      <a:lnTo>
                        <a:pt x="48" y="17"/>
                      </a:lnTo>
                      <a:lnTo>
                        <a:pt x="49" y="17"/>
                      </a:lnTo>
                      <a:lnTo>
                        <a:pt x="50" y="17"/>
                      </a:lnTo>
                      <a:lnTo>
                        <a:pt x="49" y="17"/>
                      </a:lnTo>
                      <a:lnTo>
                        <a:pt x="48" y="16"/>
                      </a:lnTo>
                      <a:lnTo>
                        <a:pt x="47" y="15"/>
                      </a:lnTo>
                      <a:lnTo>
                        <a:pt x="48" y="15"/>
                      </a:lnTo>
                      <a:lnTo>
                        <a:pt x="49" y="15"/>
                      </a:lnTo>
                      <a:lnTo>
                        <a:pt x="48" y="15"/>
                      </a:lnTo>
                      <a:lnTo>
                        <a:pt x="48" y="14"/>
                      </a:lnTo>
                      <a:lnTo>
                        <a:pt x="47" y="13"/>
                      </a:lnTo>
                      <a:lnTo>
                        <a:pt x="47" y="12"/>
                      </a:lnTo>
                      <a:lnTo>
                        <a:pt x="46" y="11"/>
                      </a:lnTo>
                      <a:lnTo>
                        <a:pt x="45" y="10"/>
                      </a:lnTo>
                      <a:lnTo>
                        <a:pt x="44" y="9"/>
                      </a:lnTo>
                      <a:lnTo>
                        <a:pt x="43" y="8"/>
                      </a:lnTo>
                      <a:lnTo>
                        <a:pt x="42" y="8"/>
                      </a:lnTo>
                      <a:lnTo>
                        <a:pt x="41" y="8"/>
                      </a:lnTo>
                      <a:lnTo>
                        <a:pt x="42" y="8"/>
                      </a:lnTo>
                      <a:lnTo>
                        <a:pt x="43" y="8"/>
                      </a:lnTo>
                      <a:lnTo>
                        <a:pt x="44" y="8"/>
                      </a:lnTo>
                      <a:lnTo>
                        <a:pt x="43" y="8"/>
                      </a:lnTo>
                      <a:lnTo>
                        <a:pt x="42" y="8"/>
                      </a:lnTo>
                      <a:lnTo>
                        <a:pt x="41" y="8"/>
                      </a:lnTo>
                      <a:lnTo>
                        <a:pt x="41" y="7"/>
                      </a:lnTo>
                      <a:lnTo>
                        <a:pt x="40" y="7"/>
                      </a:lnTo>
                      <a:lnTo>
                        <a:pt x="39" y="7"/>
                      </a:lnTo>
                      <a:lnTo>
                        <a:pt x="40" y="7"/>
                      </a:lnTo>
                      <a:lnTo>
                        <a:pt x="41" y="7"/>
                      </a:lnTo>
                      <a:lnTo>
                        <a:pt x="42" y="7"/>
                      </a:lnTo>
                      <a:lnTo>
                        <a:pt x="43" y="7"/>
                      </a:lnTo>
                      <a:lnTo>
                        <a:pt x="42" y="7"/>
                      </a:lnTo>
                      <a:lnTo>
                        <a:pt x="40" y="6"/>
                      </a:lnTo>
                      <a:lnTo>
                        <a:pt x="39" y="5"/>
                      </a:lnTo>
                      <a:lnTo>
                        <a:pt x="38" y="5"/>
                      </a:lnTo>
                      <a:lnTo>
                        <a:pt x="36" y="4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4" y="0"/>
                      </a:lnTo>
                      <a:lnTo>
                        <a:pt x="36" y="3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3" y="0"/>
                      </a:lnTo>
                      <a:lnTo>
                        <a:pt x="35" y="3"/>
                      </a:lnTo>
                      <a:lnTo>
                        <a:pt x="33" y="3"/>
                      </a:lnTo>
                      <a:lnTo>
                        <a:pt x="32" y="3"/>
                      </a:lnTo>
                      <a:lnTo>
                        <a:pt x="31" y="2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4" y="0"/>
                      </a:lnTo>
                      <a:lnTo>
                        <a:pt x="23" y="0"/>
                      </a:lnTo>
                      <a:lnTo>
                        <a:pt x="21" y="1"/>
                      </a:lnTo>
                      <a:lnTo>
                        <a:pt x="23" y="1"/>
                      </a:lnTo>
                      <a:lnTo>
                        <a:pt x="25" y="1"/>
                      </a:lnTo>
                      <a:lnTo>
                        <a:pt x="28" y="2"/>
                      </a:lnTo>
                      <a:lnTo>
                        <a:pt x="30" y="3"/>
                      </a:lnTo>
                      <a:lnTo>
                        <a:pt x="32" y="4"/>
                      </a:lnTo>
                      <a:lnTo>
                        <a:pt x="33" y="5"/>
                      </a:lnTo>
                      <a:lnTo>
                        <a:pt x="35" y="6"/>
                      </a:lnTo>
                      <a:lnTo>
                        <a:pt x="37" y="7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4" y="6"/>
                      </a:lnTo>
                      <a:lnTo>
                        <a:pt x="35" y="6"/>
                      </a:lnTo>
                      <a:lnTo>
                        <a:pt x="36" y="6"/>
                      </a:lnTo>
                      <a:lnTo>
                        <a:pt x="37" y="7"/>
                      </a:lnTo>
                      <a:lnTo>
                        <a:pt x="38" y="7"/>
                      </a:lnTo>
                      <a:lnTo>
                        <a:pt x="38" y="8"/>
                      </a:lnTo>
                      <a:lnTo>
                        <a:pt x="39" y="8"/>
                      </a:lnTo>
                      <a:lnTo>
                        <a:pt x="40" y="8"/>
                      </a:lnTo>
                      <a:lnTo>
                        <a:pt x="40" y="9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4" y="8"/>
                      </a:lnTo>
                      <a:lnTo>
                        <a:pt x="32" y="8"/>
                      </a:lnTo>
                      <a:lnTo>
                        <a:pt x="30" y="8"/>
                      </a:lnTo>
                      <a:lnTo>
                        <a:pt x="28" y="9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1" y="10"/>
                      </a:lnTo>
                      <a:lnTo>
                        <a:pt x="32" y="10"/>
                      </a:lnTo>
                      <a:lnTo>
                        <a:pt x="34" y="10"/>
                      </a:lnTo>
                      <a:lnTo>
                        <a:pt x="37" y="10"/>
                      </a:lnTo>
                      <a:lnTo>
                        <a:pt x="39" y="11"/>
                      </a:lnTo>
                      <a:lnTo>
                        <a:pt x="41" y="11"/>
                      </a:lnTo>
                      <a:lnTo>
                        <a:pt x="43" y="12"/>
                      </a:lnTo>
                      <a:lnTo>
                        <a:pt x="44" y="12"/>
                      </a:lnTo>
                      <a:lnTo>
                        <a:pt x="44" y="13"/>
                      </a:lnTo>
                      <a:lnTo>
                        <a:pt x="45" y="13"/>
                      </a:lnTo>
                      <a:lnTo>
                        <a:pt x="44" y="13"/>
                      </a:lnTo>
                      <a:lnTo>
                        <a:pt x="43" y="13"/>
                      </a:lnTo>
                      <a:lnTo>
                        <a:pt x="42" y="12"/>
                      </a:lnTo>
                      <a:lnTo>
                        <a:pt x="41" y="12"/>
                      </a:lnTo>
                      <a:lnTo>
                        <a:pt x="39" y="12"/>
                      </a:lnTo>
                      <a:lnTo>
                        <a:pt x="37" y="12"/>
                      </a:lnTo>
                      <a:lnTo>
                        <a:pt x="35" y="12"/>
                      </a:lnTo>
                      <a:lnTo>
                        <a:pt x="33" y="11"/>
                      </a:lnTo>
                      <a:lnTo>
                        <a:pt x="32" y="12"/>
                      </a:lnTo>
                      <a:lnTo>
                        <a:pt x="30" y="12"/>
                      </a:lnTo>
                      <a:lnTo>
                        <a:pt x="29" y="13"/>
                      </a:lnTo>
                      <a:lnTo>
                        <a:pt x="27" y="14"/>
                      </a:lnTo>
                      <a:lnTo>
                        <a:pt x="28" y="14"/>
                      </a:lnTo>
                      <a:lnTo>
                        <a:pt x="30" y="14"/>
                      </a:lnTo>
                      <a:lnTo>
                        <a:pt x="31" y="14"/>
                      </a:lnTo>
                      <a:lnTo>
                        <a:pt x="32" y="13"/>
                      </a:lnTo>
                      <a:lnTo>
                        <a:pt x="34" y="13"/>
                      </a:lnTo>
                      <a:lnTo>
                        <a:pt x="35" y="13"/>
                      </a:lnTo>
                      <a:lnTo>
                        <a:pt x="37" y="13"/>
                      </a:lnTo>
                      <a:lnTo>
                        <a:pt x="39" y="14"/>
                      </a:lnTo>
                      <a:lnTo>
                        <a:pt x="41" y="14"/>
                      </a:lnTo>
                      <a:lnTo>
                        <a:pt x="42" y="14"/>
                      </a:lnTo>
                      <a:lnTo>
                        <a:pt x="44" y="14"/>
                      </a:lnTo>
                      <a:lnTo>
                        <a:pt x="45" y="15"/>
                      </a:lnTo>
                      <a:lnTo>
                        <a:pt x="46" y="16"/>
                      </a:lnTo>
                      <a:lnTo>
                        <a:pt x="47" y="16"/>
                      </a:lnTo>
                      <a:lnTo>
                        <a:pt x="49" y="17"/>
                      </a:lnTo>
                      <a:lnTo>
                        <a:pt x="50" y="18"/>
                      </a:lnTo>
                      <a:lnTo>
                        <a:pt x="48" y="18"/>
                      </a:lnTo>
                      <a:lnTo>
                        <a:pt x="47" y="18"/>
                      </a:lnTo>
                      <a:lnTo>
                        <a:pt x="46" y="18"/>
                      </a:lnTo>
                      <a:lnTo>
                        <a:pt x="45" y="17"/>
                      </a:lnTo>
                      <a:lnTo>
                        <a:pt x="44" y="17"/>
                      </a:lnTo>
                      <a:lnTo>
                        <a:pt x="43" y="16"/>
                      </a:lnTo>
                      <a:lnTo>
                        <a:pt x="42" y="16"/>
                      </a:lnTo>
                      <a:lnTo>
                        <a:pt x="40" y="16"/>
                      </a:lnTo>
                      <a:lnTo>
                        <a:pt x="45" y="18"/>
                      </a:lnTo>
                      <a:lnTo>
                        <a:pt x="44" y="18"/>
                      </a:lnTo>
                      <a:lnTo>
                        <a:pt x="44" y="17"/>
                      </a:lnTo>
                      <a:lnTo>
                        <a:pt x="43" y="17"/>
                      </a:lnTo>
                      <a:lnTo>
                        <a:pt x="44" y="17"/>
                      </a:lnTo>
                      <a:lnTo>
                        <a:pt x="44" y="18"/>
                      </a:lnTo>
                      <a:lnTo>
                        <a:pt x="45" y="18"/>
                      </a:lnTo>
                      <a:lnTo>
                        <a:pt x="46" y="19"/>
                      </a:lnTo>
                      <a:lnTo>
                        <a:pt x="46" y="20"/>
                      </a:lnTo>
                      <a:lnTo>
                        <a:pt x="46" y="21"/>
                      </a:lnTo>
                      <a:lnTo>
                        <a:pt x="45" y="21"/>
                      </a:lnTo>
                      <a:lnTo>
                        <a:pt x="44" y="20"/>
                      </a:lnTo>
                      <a:lnTo>
                        <a:pt x="41" y="20"/>
                      </a:lnTo>
                      <a:lnTo>
                        <a:pt x="39" y="20"/>
                      </a:lnTo>
                      <a:lnTo>
                        <a:pt x="37" y="19"/>
                      </a:lnTo>
                      <a:lnTo>
                        <a:pt x="34" y="18"/>
                      </a:lnTo>
                      <a:lnTo>
                        <a:pt x="32" y="17"/>
                      </a:lnTo>
                      <a:lnTo>
                        <a:pt x="32" y="15"/>
                      </a:lnTo>
                      <a:lnTo>
                        <a:pt x="33" y="17"/>
                      </a:lnTo>
                      <a:lnTo>
                        <a:pt x="35" y="18"/>
                      </a:lnTo>
                      <a:lnTo>
                        <a:pt x="37" y="19"/>
                      </a:lnTo>
                      <a:lnTo>
                        <a:pt x="39" y="20"/>
                      </a:lnTo>
                      <a:lnTo>
                        <a:pt x="41" y="21"/>
                      </a:lnTo>
                      <a:lnTo>
                        <a:pt x="43" y="21"/>
                      </a:lnTo>
                      <a:lnTo>
                        <a:pt x="45" y="22"/>
                      </a:lnTo>
                      <a:lnTo>
                        <a:pt x="46" y="22"/>
                      </a:lnTo>
                      <a:lnTo>
                        <a:pt x="47" y="22"/>
                      </a:lnTo>
                      <a:lnTo>
                        <a:pt x="45" y="24"/>
                      </a:lnTo>
                      <a:lnTo>
                        <a:pt x="42" y="24"/>
                      </a:lnTo>
                      <a:lnTo>
                        <a:pt x="39" y="24"/>
                      </a:lnTo>
                      <a:lnTo>
                        <a:pt x="37" y="23"/>
                      </a:lnTo>
                      <a:lnTo>
                        <a:pt x="34" y="21"/>
                      </a:lnTo>
                      <a:lnTo>
                        <a:pt x="32" y="19"/>
                      </a:lnTo>
                      <a:lnTo>
                        <a:pt x="30" y="17"/>
                      </a:lnTo>
                      <a:lnTo>
                        <a:pt x="28" y="14"/>
                      </a:lnTo>
                      <a:lnTo>
                        <a:pt x="30" y="17"/>
                      </a:lnTo>
                      <a:lnTo>
                        <a:pt x="32" y="19"/>
                      </a:lnTo>
                      <a:lnTo>
                        <a:pt x="32" y="21"/>
                      </a:lnTo>
                      <a:lnTo>
                        <a:pt x="34" y="23"/>
                      </a:lnTo>
                      <a:lnTo>
                        <a:pt x="37" y="24"/>
                      </a:lnTo>
                      <a:lnTo>
                        <a:pt x="39" y="25"/>
                      </a:lnTo>
                      <a:lnTo>
                        <a:pt x="41" y="25"/>
                      </a:lnTo>
                      <a:lnTo>
                        <a:pt x="44" y="25"/>
                      </a:lnTo>
                      <a:lnTo>
                        <a:pt x="45" y="25"/>
                      </a:lnTo>
                      <a:lnTo>
                        <a:pt x="46" y="24"/>
                      </a:lnTo>
                      <a:lnTo>
                        <a:pt x="47" y="24"/>
                      </a:lnTo>
                      <a:lnTo>
                        <a:pt x="48" y="24"/>
                      </a:lnTo>
                      <a:lnTo>
                        <a:pt x="49" y="24"/>
                      </a:lnTo>
                      <a:lnTo>
                        <a:pt x="48" y="24"/>
                      </a:lnTo>
                      <a:lnTo>
                        <a:pt x="48" y="25"/>
                      </a:lnTo>
                      <a:lnTo>
                        <a:pt x="47" y="26"/>
                      </a:lnTo>
                      <a:lnTo>
                        <a:pt x="46" y="27"/>
                      </a:lnTo>
                      <a:lnTo>
                        <a:pt x="46" y="28"/>
                      </a:lnTo>
                      <a:lnTo>
                        <a:pt x="45" y="28"/>
                      </a:lnTo>
                      <a:lnTo>
                        <a:pt x="45" y="29"/>
                      </a:lnTo>
                      <a:lnTo>
                        <a:pt x="46" y="28"/>
                      </a:lnTo>
                      <a:lnTo>
                        <a:pt x="47" y="28"/>
                      </a:lnTo>
                      <a:lnTo>
                        <a:pt x="47" y="27"/>
                      </a:lnTo>
                      <a:lnTo>
                        <a:pt x="47" y="28"/>
                      </a:lnTo>
                      <a:lnTo>
                        <a:pt x="46" y="28"/>
                      </a:lnTo>
                      <a:lnTo>
                        <a:pt x="45" y="28"/>
                      </a:lnTo>
                      <a:lnTo>
                        <a:pt x="45" y="30"/>
                      </a:lnTo>
                      <a:lnTo>
                        <a:pt x="45" y="32"/>
                      </a:lnTo>
                      <a:lnTo>
                        <a:pt x="44" y="33"/>
                      </a:lnTo>
                      <a:lnTo>
                        <a:pt x="43" y="34"/>
                      </a:lnTo>
                      <a:lnTo>
                        <a:pt x="42" y="36"/>
                      </a:lnTo>
                      <a:lnTo>
                        <a:pt x="42" y="38"/>
                      </a:lnTo>
                      <a:lnTo>
                        <a:pt x="42" y="39"/>
                      </a:lnTo>
                      <a:lnTo>
                        <a:pt x="43" y="41"/>
                      </a:lnTo>
                      <a:lnTo>
                        <a:pt x="42" y="39"/>
                      </a:lnTo>
                      <a:lnTo>
                        <a:pt x="42" y="38"/>
                      </a:lnTo>
                      <a:lnTo>
                        <a:pt x="43" y="35"/>
                      </a:lnTo>
                      <a:lnTo>
                        <a:pt x="44" y="33"/>
                      </a:lnTo>
                      <a:lnTo>
                        <a:pt x="45" y="31"/>
                      </a:lnTo>
                      <a:lnTo>
                        <a:pt x="46" y="29"/>
                      </a:lnTo>
                      <a:lnTo>
                        <a:pt x="47" y="28"/>
                      </a:lnTo>
                      <a:lnTo>
                        <a:pt x="49" y="27"/>
                      </a:lnTo>
                      <a:lnTo>
                        <a:pt x="48" y="28"/>
                      </a:lnTo>
                      <a:lnTo>
                        <a:pt x="48" y="29"/>
                      </a:lnTo>
                      <a:lnTo>
                        <a:pt x="47" y="30"/>
                      </a:lnTo>
                      <a:lnTo>
                        <a:pt x="47" y="31"/>
                      </a:lnTo>
                      <a:lnTo>
                        <a:pt x="48" y="30"/>
                      </a:lnTo>
                      <a:lnTo>
                        <a:pt x="49" y="29"/>
                      </a:lnTo>
                      <a:lnTo>
                        <a:pt x="50" y="28"/>
                      </a:lnTo>
                      <a:lnTo>
                        <a:pt x="51" y="28"/>
                      </a:lnTo>
                      <a:lnTo>
                        <a:pt x="50" y="30"/>
                      </a:lnTo>
                      <a:lnTo>
                        <a:pt x="49" y="32"/>
                      </a:lnTo>
                      <a:lnTo>
                        <a:pt x="48" y="33"/>
                      </a:lnTo>
                      <a:lnTo>
                        <a:pt x="46" y="33"/>
                      </a:lnTo>
                      <a:lnTo>
                        <a:pt x="45" y="34"/>
                      </a:lnTo>
                      <a:lnTo>
                        <a:pt x="45" y="35"/>
                      </a:lnTo>
                      <a:lnTo>
                        <a:pt x="46" y="35"/>
                      </a:lnTo>
                      <a:lnTo>
                        <a:pt x="47" y="35"/>
                      </a:lnTo>
                      <a:lnTo>
                        <a:pt x="48" y="35"/>
                      </a:lnTo>
                      <a:lnTo>
                        <a:pt x="49" y="35"/>
                      </a:lnTo>
                      <a:lnTo>
                        <a:pt x="50" y="35"/>
                      </a:lnTo>
                      <a:lnTo>
                        <a:pt x="51" y="34"/>
                      </a:lnTo>
                      <a:lnTo>
                        <a:pt x="52" y="33"/>
                      </a:lnTo>
                      <a:lnTo>
                        <a:pt x="53" y="31"/>
                      </a:lnTo>
                      <a:lnTo>
                        <a:pt x="54" y="30"/>
                      </a:lnTo>
                      <a:lnTo>
                        <a:pt x="54" y="32"/>
                      </a:lnTo>
                      <a:lnTo>
                        <a:pt x="53" y="33"/>
                      </a:lnTo>
                      <a:lnTo>
                        <a:pt x="53" y="34"/>
                      </a:lnTo>
                      <a:lnTo>
                        <a:pt x="53" y="35"/>
                      </a:lnTo>
                      <a:lnTo>
                        <a:pt x="52" y="35"/>
                      </a:lnTo>
                      <a:lnTo>
                        <a:pt x="52" y="36"/>
                      </a:lnTo>
                      <a:lnTo>
                        <a:pt x="51" y="37"/>
                      </a:lnTo>
                      <a:lnTo>
                        <a:pt x="51" y="38"/>
                      </a:lnTo>
                      <a:lnTo>
                        <a:pt x="52" y="36"/>
                      </a:lnTo>
                      <a:lnTo>
                        <a:pt x="53" y="35"/>
                      </a:lnTo>
                      <a:lnTo>
                        <a:pt x="53" y="34"/>
                      </a:lnTo>
                      <a:lnTo>
                        <a:pt x="52" y="35"/>
                      </a:lnTo>
                      <a:lnTo>
                        <a:pt x="51" y="36"/>
                      </a:lnTo>
                      <a:lnTo>
                        <a:pt x="49" y="37"/>
                      </a:lnTo>
                      <a:lnTo>
                        <a:pt x="49" y="38"/>
                      </a:lnTo>
                      <a:lnTo>
                        <a:pt x="48" y="39"/>
                      </a:lnTo>
                      <a:lnTo>
                        <a:pt x="48" y="40"/>
                      </a:lnTo>
                      <a:lnTo>
                        <a:pt x="48" y="41"/>
                      </a:lnTo>
                      <a:lnTo>
                        <a:pt x="48" y="43"/>
                      </a:lnTo>
                      <a:lnTo>
                        <a:pt x="48" y="44"/>
                      </a:lnTo>
                      <a:lnTo>
                        <a:pt x="48" y="45"/>
                      </a:lnTo>
                      <a:lnTo>
                        <a:pt x="48" y="46"/>
                      </a:lnTo>
                      <a:lnTo>
                        <a:pt x="48" y="45"/>
                      </a:lnTo>
                      <a:lnTo>
                        <a:pt x="48" y="43"/>
                      </a:lnTo>
                      <a:lnTo>
                        <a:pt x="48" y="42"/>
                      </a:lnTo>
                      <a:lnTo>
                        <a:pt x="49" y="41"/>
                      </a:lnTo>
                      <a:lnTo>
                        <a:pt x="49" y="40"/>
                      </a:lnTo>
                      <a:lnTo>
                        <a:pt x="50" y="39"/>
                      </a:lnTo>
                      <a:lnTo>
                        <a:pt x="51" y="38"/>
                      </a:lnTo>
                      <a:lnTo>
                        <a:pt x="52" y="40"/>
                      </a:lnTo>
                      <a:lnTo>
                        <a:pt x="52" y="41"/>
                      </a:lnTo>
                      <a:lnTo>
                        <a:pt x="52" y="43"/>
                      </a:lnTo>
                      <a:lnTo>
                        <a:pt x="53" y="45"/>
                      </a:lnTo>
                      <a:lnTo>
                        <a:pt x="53" y="47"/>
                      </a:lnTo>
                      <a:lnTo>
                        <a:pt x="54" y="48"/>
                      </a:lnTo>
                      <a:lnTo>
                        <a:pt x="55" y="50"/>
                      </a:lnTo>
                      <a:lnTo>
                        <a:pt x="56" y="52"/>
                      </a:lnTo>
                      <a:lnTo>
                        <a:pt x="55" y="50"/>
                      </a:lnTo>
                      <a:lnTo>
                        <a:pt x="54" y="48"/>
                      </a:lnTo>
                      <a:lnTo>
                        <a:pt x="54" y="46"/>
                      </a:lnTo>
                      <a:lnTo>
                        <a:pt x="54" y="43"/>
                      </a:lnTo>
                      <a:lnTo>
                        <a:pt x="54" y="41"/>
                      </a:lnTo>
                      <a:lnTo>
                        <a:pt x="54" y="39"/>
                      </a:lnTo>
                      <a:lnTo>
                        <a:pt x="55" y="38"/>
                      </a:lnTo>
                      <a:lnTo>
                        <a:pt x="56" y="36"/>
                      </a:lnTo>
                      <a:lnTo>
                        <a:pt x="57" y="36"/>
                      </a:lnTo>
                      <a:lnTo>
                        <a:pt x="57" y="35"/>
                      </a:lnTo>
                      <a:lnTo>
                        <a:pt x="57" y="34"/>
                      </a:lnTo>
                      <a:lnTo>
                        <a:pt x="57" y="33"/>
                      </a:lnTo>
                      <a:lnTo>
                        <a:pt x="58" y="32"/>
                      </a:lnTo>
                      <a:lnTo>
                        <a:pt x="58" y="31"/>
                      </a:lnTo>
                      <a:lnTo>
                        <a:pt x="59" y="30"/>
                      </a:lnTo>
                      <a:lnTo>
                        <a:pt x="59" y="29"/>
                      </a:lnTo>
                      <a:lnTo>
                        <a:pt x="59" y="28"/>
                      </a:lnTo>
                      <a:lnTo>
                        <a:pt x="70" y="3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2" name="Freeform 1066"/>
                <p:cNvSpPr>
                  <a:spLocks/>
                </p:cNvSpPr>
                <p:nvPr/>
              </p:nvSpPr>
              <p:spPr bwMode="auto">
                <a:xfrm>
                  <a:off x="1360" y="2427"/>
                  <a:ext cx="39" cy="46"/>
                </a:xfrm>
                <a:custGeom>
                  <a:avLst/>
                  <a:gdLst/>
                  <a:ahLst/>
                  <a:cxnLst>
                    <a:cxn ang="0">
                      <a:pos x="38" y="41"/>
                    </a:cxn>
                    <a:cxn ang="0">
                      <a:pos x="18" y="0"/>
                    </a:cxn>
                    <a:cxn ang="0">
                      <a:pos x="16" y="2"/>
                    </a:cxn>
                    <a:cxn ang="0">
                      <a:pos x="14" y="5"/>
                    </a:cxn>
                    <a:cxn ang="0">
                      <a:pos x="13" y="7"/>
                    </a:cxn>
                    <a:cxn ang="0">
                      <a:pos x="11" y="9"/>
                    </a:cxn>
                    <a:cxn ang="0">
                      <a:pos x="9" y="12"/>
                    </a:cxn>
                    <a:cxn ang="0">
                      <a:pos x="8" y="15"/>
                    </a:cxn>
                    <a:cxn ang="0">
                      <a:pos x="7" y="17"/>
                    </a:cxn>
                    <a:cxn ang="0">
                      <a:pos x="6" y="20"/>
                    </a:cxn>
                    <a:cxn ang="0">
                      <a:pos x="5" y="23"/>
                    </a:cxn>
                    <a:cxn ang="0">
                      <a:pos x="4" y="26"/>
                    </a:cxn>
                    <a:cxn ang="0">
                      <a:pos x="3" y="29"/>
                    </a:cxn>
                    <a:cxn ang="0">
                      <a:pos x="2" y="32"/>
                    </a:cxn>
                    <a:cxn ang="0">
                      <a:pos x="1" y="35"/>
                    </a:cxn>
                    <a:cxn ang="0">
                      <a:pos x="1" y="38"/>
                    </a:cxn>
                    <a:cxn ang="0">
                      <a:pos x="0" y="4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39" h="46">
                      <a:moveTo>
                        <a:pt x="38" y="41"/>
                      </a:move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5"/>
                      </a:lnTo>
                      <a:lnTo>
                        <a:pt x="13" y="7"/>
                      </a:lnTo>
                      <a:lnTo>
                        <a:pt x="11" y="9"/>
                      </a:lnTo>
                      <a:lnTo>
                        <a:pt x="9" y="12"/>
                      </a:lnTo>
                      <a:lnTo>
                        <a:pt x="8" y="15"/>
                      </a:lnTo>
                      <a:lnTo>
                        <a:pt x="7" y="17"/>
                      </a:lnTo>
                      <a:lnTo>
                        <a:pt x="6" y="20"/>
                      </a:lnTo>
                      <a:lnTo>
                        <a:pt x="5" y="23"/>
                      </a:lnTo>
                      <a:lnTo>
                        <a:pt x="4" y="26"/>
                      </a:lnTo>
                      <a:lnTo>
                        <a:pt x="3" y="29"/>
                      </a:lnTo>
                      <a:lnTo>
                        <a:pt x="2" y="32"/>
                      </a:lnTo>
                      <a:lnTo>
                        <a:pt x="1" y="35"/>
                      </a:lnTo>
                      <a:lnTo>
                        <a:pt x="1" y="38"/>
                      </a:lnTo>
                      <a:lnTo>
                        <a:pt x="0" y="42"/>
                      </a:lnTo>
                      <a:lnTo>
                        <a:pt x="0" y="45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3" name="Freeform 1067"/>
                <p:cNvSpPr>
                  <a:spLocks/>
                </p:cNvSpPr>
                <p:nvPr/>
              </p:nvSpPr>
              <p:spPr bwMode="auto">
                <a:xfrm>
                  <a:off x="1333" y="2416"/>
                  <a:ext cx="41" cy="14"/>
                </a:xfrm>
                <a:custGeom>
                  <a:avLst/>
                  <a:gdLst/>
                  <a:ahLst/>
                  <a:cxnLst>
                    <a:cxn ang="0">
                      <a:pos x="40" y="3"/>
                    </a:cxn>
                    <a:cxn ang="0">
                      <a:pos x="38" y="2"/>
                    </a:cxn>
                    <a:cxn ang="0">
                      <a:pos x="35" y="1"/>
                    </a:cxn>
                    <a:cxn ang="0">
                      <a:pos x="32" y="0"/>
                    </a:cxn>
                    <a:cxn ang="0">
                      <a:pos x="29" y="0"/>
                    </a:cxn>
                    <a:cxn ang="0">
                      <a:pos x="27" y="0"/>
                    </a:cxn>
                    <a:cxn ang="0">
                      <a:pos x="24" y="0"/>
                    </a:cxn>
                    <a:cxn ang="0">
                      <a:pos x="22" y="0"/>
                    </a:cxn>
                    <a:cxn ang="0">
                      <a:pos x="19" y="0"/>
                    </a:cxn>
                    <a:cxn ang="0">
                      <a:pos x="17" y="1"/>
                    </a:cxn>
                    <a:cxn ang="0">
                      <a:pos x="14" y="2"/>
                    </a:cxn>
                    <a:cxn ang="0">
                      <a:pos x="12" y="3"/>
                    </a:cxn>
                    <a:cxn ang="0">
                      <a:pos x="9" y="5"/>
                    </a:cxn>
                    <a:cxn ang="0">
                      <a:pos x="7" y="6"/>
                    </a:cxn>
                    <a:cxn ang="0">
                      <a:pos x="5" y="8"/>
                    </a:cxn>
                    <a:cxn ang="0">
                      <a:pos x="2" y="11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41" h="14">
                      <a:moveTo>
                        <a:pt x="40" y="3"/>
                      </a:moveTo>
                      <a:lnTo>
                        <a:pt x="38" y="2"/>
                      </a:lnTo>
                      <a:lnTo>
                        <a:pt x="35" y="1"/>
                      </a:lnTo>
                      <a:lnTo>
                        <a:pt x="32" y="0"/>
                      </a:lnTo>
                      <a:lnTo>
                        <a:pt x="29" y="0"/>
                      </a:lnTo>
                      <a:lnTo>
                        <a:pt x="27" y="0"/>
                      </a:lnTo>
                      <a:lnTo>
                        <a:pt x="24" y="0"/>
                      </a:lnTo>
                      <a:lnTo>
                        <a:pt x="22" y="0"/>
                      </a:lnTo>
                      <a:lnTo>
                        <a:pt x="19" y="0"/>
                      </a:lnTo>
                      <a:lnTo>
                        <a:pt x="17" y="1"/>
                      </a:lnTo>
                      <a:lnTo>
                        <a:pt x="14" y="2"/>
                      </a:lnTo>
                      <a:lnTo>
                        <a:pt x="12" y="3"/>
                      </a:lnTo>
                      <a:lnTo>
                        <a:pt x="9" y="5"/>
                      </a:lnTo>
                      <a:lnTo>
                        <a:pt x="7" y="6"/>
                      </a:lnTo>
                      <a:lnTo>
                        <a:pt x="5" y="8"/>
                      </a:lnTo>
                      <a:lnTo>
                        <a:pt x="2" y="11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4" name="Freeform 1068"/>
                <p:cNvSpPr>
                  <a:spLocks/>
                </p:cNvSpPr>
                <p:nvPr/>
              </p:nvSpPr>
              <p:spPr bwMode="auto">
                <a:xfrm>
                  <a:off x="1321" y="2427"/>
                  <a:ext cx="52" cy="60"/>
                </a:xfrm>
                <a:custGeom>
                  <a:avLst/>
                  <a:gdLst/>
                  <a:ahLst/>
                  <a:cxnLst>
                    <a:cxn ang="0">
                      <a:pos x="51" y="0"/>
                    </a:cxn>
                    <a:cxn ang="0">
                      <a:pos x="49" y="0"/>
                    </a:cxn>
                    <a:cxn ang="0">
                      <a:pos x="48" y="0"/>
                    </a:cxn>
                    <a:cxn ang="0">
                      <a:pos x="47" y="0"/>
                    </a:cxn>
                    <a:cxn ang="0">
                      <a:pos x="45" y="0"/>
                    </a:cxn>
                    <a:cxn ang="0">
                      <a:pos x="44" y="0"/>
                    </a:cxn>
                    <a:cxn ang="0">
                      <a:pos x="43" y="1"/>
                    </a:cxn>
                    <a:cxn ang="0">
                      <a:pos x="42" y="1"/>
                    </a:cxn>
                    <a:cxn ang="0">
                      <a:pos x="41" y="2"/>
                    </a:cxn>
                    <a:cxn ang="0">
                      <a:pos x="37" y="4"/>
                    </a:cxn>
                    <a:cxn ang="0">
                      <a:pos x="34" y="7"/>
                    </a:cxn>
                    <a:cxn ang="0">
                      <a:pos x="31" y="9"/>
                    </a:cxn>
                    <a:cxn ang="0">
                      <a:pos x="28" y="12"/>
                    </a:cxn>
                    <a:cxn ang="0">
                      <a:pos x="25" y="15"/>
                    </a:cxn>
                    <a:cxn ang="0">
                      <a:pos x="22" y="19"/>
                    </a:cxn>
                    <a:cxn ang="0">
                      <a:pos x="19" y="22"/>
                    </a:cxn>
                    <a:cxn ang="0">
                      <a:pos x="17" y="26"/>
                    </a:cxn>
                    <a:cxn ang="0">
                      <a:pos x="14" y="30"/>
                    </a:cxn>
                    <a:cxn ang="0">
                      <a:pos x="12" y="34"/>
                    </a:cxn>
                    <a:cxn ang="0">
                      <a:pos x="10" y="38"/>
                    </a:cxn>
                    <a:cxn ang="0">
                      <a:pos x="8" y="42"/>
                    </a:cxn>
                    <a:cxn ang="0">
                      <a:pos x="5" y="46"/>
                    </a:cxn>
                    <a:cxn ang="0">
                      <a:pos x="4" y="50"/>
                    </a:cxn>
                    <a:cxn ang="0">
                      <a:pos x="2" y="54"/>
                    </a:cxn>
                    <a:cxn ang="0">
                      <a:pos x="0" y="59"/>
                    </a:cxn>
                  </a:cxnLst>
                  <a:rect l="0" t="0" r="r" b="b"/>
                  <a:pathLst>
                    <a:path w="52" h="60">
                      <a:moveTo>
                        <a:pt x="51" y="0"/>
                      </a:move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7" y="0"/>
                      </a:lnTo>
                      <a:lnTo>
                        <a:pt x="45" y="0"/>
                      </a:lnTo>
                      <a:lnTo>
                        <a:pt x="44" y="0"/>
                      </a:lnTo>
                      <a:lnTo>
                        <a:pt x="43" y="1"/>
                      </a:lnTo>
                      <a:lnTo>
                        <a:pt x="42" y="1"/>
                      </a:lnTo>
                      <a:lnTo>
                        <a:pt x="41" y="2"/>
                      </a:lnTo>
                      <a:lnTo>
                        <a:pt x="37" y="4"/>
                      </a:lnTo>
                      <a:lnTo>
                        <a:pt x="34" y="7"/>
                      </a:lnTo>
                      <a:lnTo>
                        <a:pt x="31" y="9"/>
                      </a:lnTo>
                      <a:lnTo>
                        <a:pt x="28" y="12"/>
                      </a:lnTo>
                      <a:lnTo>
                        <a:pt x="25" y="15"/>
                      </a:lnTo>
                      <a:lnTo>
                        <a:pt x="22" y="19"/>
                      </a:lnTo>
                      <a:lnTo>
                        <a:pt x="19" y="22"/>
                      </a:lnTo>
                      <a:lnTo>
                        <a:pt x="17" y="26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10" y="38"/>
                      </a:lnTo>
                      <a:lnTo>
                        <a:pt x="8" y="42"/>
                      </a:lnTo>
                      <a:lnTo>
                        <a:pt x="5" y="46"/>
                      </a:lnTo>
                      <a:lnTo>
                        <a:pt x="4" y="50"/>
                      </a:lnTo>
                      <a:lnTo>
                        <a:pt x="2" y="54"/>
                      </a:lnTo>
                      <a:lnTo>
                        <a:pt x="0" y="5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5" name="Freeform 1069"/>
                <p:cNvSpPr>
                  <a:spLocks/>
                </p:cNvSpPr>
                <p:nvPr/>
              </p:nvSpPr>
              <p:spPr bwMode="auto">
                <a:xfrm>
                  <a:off x="1338" y="2433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32" y="1"/>
                    </a:cxn>
                    <a:cxn ang="0">
                      <a:pos x="29" y="2"/>
                    </a:cxn>
                    <a:cxn ang="0">
                      <a:pos x="25" y="4"/>
                    </a:cxn>
                    <a:cxn ang="0">
                      <a:pos x="22" y="6"/>
                    </a:cxn>
                    <a:cxn ang="0">
                      <a:pos x="19" y="8"/>
                    </a:cxn>
                    <a:cxn ang="0">
                      <a:pos x="17" y="11"/>
                    </a:cxn>
                    <a:cxn ang="0">
                      <a:pos x="14" y="15"/>
                    </a:cxn>
                    <a:cxn ang="0">
                      <a:pos x="12" y="18"/>
                    </a:cxn>
                    <a:cxn ang="0">
                      <a:pos x="10" y="22"/>
                    </a:cxn>
                    <a:cxn ang="0">
                      <a:pos x="8" y="26"/>
                    </a:cxn>
                    <a:cxn ang="0">
                      <a:pos x="6" y="29"/>
                    </a:cxn>
                    <a:cxn ang="0">
                      <a:pos x="5" y="34"/>
                    </a:cxn>
                    <a:cxn ang="0">
                      <a:pos x="3" y="38"/>
                    </a:cxn>
                    <a:cxn ang="0">
                      <a:pos x="2" y="43"/>
                    </a:cxn>
                    <a:cxn ang="0">
                      <a:pos x="1" y="47"/>
                    </a:cxn>
                    <a:cxn ang="0">
                      <a:pos x="0" y="52"/>
                    </a:cxn>
                  </a:cxnLst>
                  <a:rect l="0" t="0" r="r" b="b"/>
                  <a:pathLst>
                    <a:path w="37" h="53">
                      <a:moveTo>
                        <a:pt x="36" y="0"/>
                      </a:moveTo>
                      <a:lnTo>
                        <a:pt x="32" y="1"/>
                      </a:lnTo>
                      <a:lnTo>
                        <a:pt x="29" y="2"/>
                      </a:lnTo>
                      <a:lnTo>
                        <a:pt x="25" y="4"/>
                      </a:lnTo>
                      <a:lnTo>
                        <a:pt x="22" y="6"/>
                      </a:lnTo>
                      <a:lnTo>
                        <a:pt x="19" y="8"/>
                      </a:lnTo>
                      <a:lnTo>
                        <a:pt x="17" y="11"/>
                      </a:lnTo>
                      <a:lnTo>
                        <a:pt x="14" y="15"/>
                      </a:lnTo>
                      <a:lnTo>
                        <a:pt x="12" y="18"/>
                      </a:lnTo>
                      <a:lnTo>
                        <a:pt x="10" y="22"/>
                      </a:lnTo>
                      <a:lnTo>
                        <a:pt x="8" y="26"/>
                      </a:lnTo>
                      <a:lnTo>
                        <a:pt x="6" y="29"/>
                      </a:lnTo>
                      <a:lnTo>
                        <a:pt x="5" y="34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1" y="47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6" name="Freeform 1070"/>
                <p:cNvSpPr>
                  <a:spLocks/>
                </p:cNvSpPr>
                <p:nvPr/>
              </p:nvSpPr>
              <p:spPr bwMode="auto">
                <a:xfrm>
                  <a:off x="1340" y="2427"/>
                  <a:ext cx="33" cy="64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5" y="5"/>
                    </a:cxn>
                    <a:cxn ang="0">
                      <a:pos x="22" y="8"/>
                    </a:cxn>
                    <a:cxn ang="0">
                      <a:pos x="20" y="11"/>
                    </a:cxn>
                    <a:cxn ang="0">
                      <a:pos x="17" y="14"/>
                    </a:cxn>
                    <a:cxn ang="0">
                      <a:pos x="15" y="18"/>
                    </a:cxn>
                    <a:cxn ang="0">
                      <a:pos x="13" y="22"/>
                    </a:cxn>
                    <a:cxn ang="0">
                      <a:pos x="11" y="26"/>
                    </a:cxn>
                    <a:cxn ang="0">
                      <a:pos x="9" y="31"/>
                    </a:cxn>
                    <a:cxn ang="0">
                      <a:pos x="7" y="35"/>
                    </a:cxn>
                    <a:cxn ang="0">
                      <a:pos x="6" y="40"/>
                    </a:cxn>
                    <a:cxn ang="0">
                      <a:pos x="4" y="44"/>
                    </a:cxn>
                    <a:cxn ang="0">
                      <a:pos x="3" y="49"/>
                    </a:cxn>
                    <a:cxn ang="0">
                      <a:pos x="2" y="54"/>
                    </a:cxn>
                    <a:cxn ang="0">
                      <a:pos x="1" y="58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33" h="64">
                      <a:moveTo>
                        <a:pt x="32" y="0"/>
                      </a:moveTo>
                      <a:lnTo>
                        <a:pt x="28" y="2"/>
                      </a:lnTo>
                      <a:lnTo>
                        <a:pt x="25" y="5"/>
                      </a:lnTo>
                      <a:lnTo>
                        <a:pt x="22" y="8"/>
                      </a:lnTo>
                      <a:lnTo>
                        <a:pt x="20" y="11"/>
                      </a:lnTo>
                      <a:lnTo>
                        <a:pt x="17" y="14"/>
                      </a:lnTo>
                      <a:lnTo>
                        <a:pt x="15" y="18"/>
                      </a:lnTo>
                      <a:lnTo>
                        <a:pt x="13" y="22"/>
                      </a:lnTo>
                      <a:lnTo>
                        <a:pt x="11" y="26"/>
                      </a:lnTo>
                      <a:lnTo>
                        <a:pt x="9" y="31"/>
                      </a:lnTo>
                      <a:lnTo>
                        <a:pt x="7" y="35"/>
                      </a:lnTo>
                      <a:lnTo>
                        <a:pt x="6" y="40"/>
                      </a:lnTo>
                      <a:lnTo>
                        <a:pt x="4" y="44"/>
                      </a:lnTo>
                      <a:lnTo>
                        <a:pt x="3" y="49"/>
                      </a:lnTo>
                      <a:lnTo>
                        <a:pt x="2" y="54"/>
                      </a:lnTo>
                      <a:lnTo>
                        <a:pt x="1" y="58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7" name="Freeform 1071"/>
                <p:cNvSpPr>
                  <a:spLocks/>
                </p:cNvSpPr>
                <p:nvPr/>
              </p:nvSpPr>
              <p:spPr bwMode="auto">
                <a:xfrm>
                  <a:off x="1351" y="2425"/>
                  <a:ext cx="28" cy="64"/>
                </a:xfrm>
                <a:custGeom>
                  <a:avLst/>
                  <a:gdLst/>
                  <a:ahLst/>
                  <a:cxnLst>
                    <a:cxn ang="0">
                      <a:pos x="27" y="0"/>
                    </a:cxn>
                    <a:cxn ang="0">
                      <a:pos x="25" y="4"/>
                    </a:cxn>
                    <a:cxn ang="0">
                      <a:pos x="23" y="8"/>
                    </a:cxn>
                    <a:cxn ang="0">
                      <a:pos x="21" y="12"/>
                    </a:cxn>
                    <a:cxn ang="0">
                      <a:pos x="19" y="15"/>
                    </a:cxn>
                    <a:cxn ang="0">
                      <a:pos x="18" y="19"/>
                    </a:cxn>
                    <a:cxn ang="0">
                      <a:pos x="16" y="23"/>
                    </a:cxn>
                    <a:cxn ang="0">
                      <a:pos x="14" y="27"/>
                    </a:cxn>
                    <a:cxn ang="0">
                      <a:pos x="12" y="31"/>
                    </a:cxn>
                    <a:cxn ang="0">
                      <a:pos x="11" y="35"/>
                    </a:cxn>
                    <a:cxn ang="0">
                      <a:pos x="9" y="39"/>
                    </a:cxn>
                    <a:cxn ang="0">
                      <a:pos x="7" y="43"/>
                    </a:cxn>
                    <a:cxn ang="0">
                      <a:pos x="6" y="47"/>
                    </a:cxn>
                    <a:cxn ang="0">
                      <a:pos x="4" y="50"/>
                    </a:cxn>
                    <a:cxn ang="0">
                      <a:pos x="3" y="55"/>
                    </a:cxn>
                    <a:cxn ang="0">
                      <a:pos x="1" y="59"/>
                    </a:cxn>
                    <a:cxn ang="0">
                      <a:pos x="0" y="63"/>
                    </a:cxn>
                  </a:cxnLst>
                  <a:rect l="0" t="0" r="r" b="b"/>
                  <a:pathLst>
                    <a:path w="28" h="64">
                      <a:moveTo>
                        <a:pt x="27" y="0"/>
                      </a:moveTo>
                      <a:lnTo>
                        <a:pt x="25" y="4"/>
                      </a:lnTo>
                      <a:lnTo>
                        <a:pt x="23" y="8"/>
                      </a:lnTo>
                      <a:lnTo>
                        <a:pt x="21" y="12"/>
                      </a:lnTo>
                      <a:lnTo>
                        <a:pt x="19" y="15"/>
                      </a:lnTo>
                      <a:lnTo>
                        <a:pt x="18" y="19"/>
                      </a:lnTo>
                      <a:lnTo>
                        <a:pt x="16" y="23"/>
                      </a:lnTo>
                      <a:lnTo>
                        <a:pt x="14" y="27"/>
                      </a:lnTo>
                      <a:lnTo>
                        <a:pt x="12" y="31"/>
                      </a:lnTo>
                      <a:lnTo>
                        <a:pt x="11" y="35"/>
                      </a:lnTo>
                      <a:lnTo>
                        <a:pt x="9" y="39"/>
                      </a:lnTo>
                      <a:lnTo>
                        <a:pt x="7" y="43"/>
                      </a:lnTo>
                      <a:lnTo>
                        <a:pt x="6" y="47"/>
                      </a:lnTo>
                      <a:lnTo>
                        <a:pt x="4" y="50"/>
                      </a:lnTo>
                      <a:lnTo>
                        <a:pt x="3" y="55"/>
                      </a:lnTo>
                      <a:lnTo>
                        <a:pt x="1" y="59"/>
                      </a:lnTo>
                      <a:lnTo>
                        <a:pt x="0" y="6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8" name="Freeform 1072"/>
                <p:cNvSpPr>
                  <a:spLocks/>
                </p:cNvSpPr>
                <p:nvPr/>
              </p:nvSpPr>
              <p:spPr bwMode="auto">
                <a:xfrm>
                  <a:off x="1369" y="2432"/>
                  <a:ext cx="11" cy="4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7" y="2"/>
                    </a:cxn>
                    <a:cxn ang="0">
                      <a:pos x="6" y="4"/>
                    </a:cxn>
                    <a:cxn ang="0">
                      <a:pos x="4" y="6"/>
                    </a:cxn>
                    <a:cxn ang="0">
                      <a:pos x="3" y="8"/>
                    </a:cxn>
                    <a:cxn ang="0">
                      <a:pos x="2" y="11"/>
                    </a:cxn>
                    <a:cxn ang="0">
                      <a:pos x="1" y="13"/>
                    </a:cxn>
                    <a:cxn ang="0">
                      <a:pos x="1" y="15"/>
                    </a:cxn>
                    <a:cxn ang="0">
                      <a:pos x="0" y="18"/>
                    </a:cxn>
                    <a:cxn ang="0">
                      <a:pos x="0" y="21"/>
                    </a:cxn>
                    <a:cxn ang="0">
                      <a:pos x="0" y="23"/>
                    </a:cxn>
                    <a:cxn ang="0">
                      <a:pos x="0" y="26"/>
                    </a:cxn>
                    <a:cxn ang="0">
                      <a:pos x="0" y="29"/>
                    </a:cxn>
                    <a:cxn ang="0">
                      <a:pos x="0" y="32"/>
                    </a:cxn>
                    <a:cxn ang="0">
                      <a:pos x="0" y="35"/>
                    </a:cxn>
                    <a:cxn ang="0">
                      <a:pos x="1" y="38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11" h="42">
                      <a:moveTo>
                        <a:pt x="10" y="0"/>
                      </a:moveTo>
                      <a:lnTo>
                        <a:pt x="7" y="2"/>
                      </a:lnTo>
                      <a:lnTo>
                        <a:pt x="6" y="4"/>
                      </a:lnTo>
                      <a:lnTo>
                        <a:pt x="4" y="6"/>
                      </a:lnTo>
                      <a:lnTo>
                        <a:pt x="3" y="8"/>
                      </a:lnTo>
                      <a:lnTo>
                        <a:pt x="2" y="11"/>
                      </a:lnTo>
                      <a:lnTo>
                        <a:pt x="1" y="13"/>
                      </a:lnTo>
                      <a:lnTo>
                        <a:pt x="1" y="15"/>
                      </a:lnTo>
                      <a:lnTo>
                        <a:pt x="0" y="18"/>
                      </a:lnTo>
                      <a:lnTo>
                        <a:pt x="0" y="21"/>
                      </a:lnTo>
                      <a:lnTo>
                        <a:pt x="0" y="23"/>
                      </a:lnTo>
                      <a:lnTo>
                        <a:pt x="0" y="26"/>
                      </a:lnTo>
                      <a:lnTo>
                        <a:pt x="0" y="29"/>
                      </a:lnTo>
                      <a:lnTo>
                        <a:pt x="0" y="32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79" name="Freeform 1073"/>
                <p:cNvSpPr>
                  <a:spLocks/>
                </p:cNvSpPr>
                <p:nvPr/>
              </p:nvSpPr>
              <p:spPr bwMode="auto">
                <a:xfrm>
                  <a:off x="1383" y="2428"/>
                  <a:ext cx="17" cy="2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4" y="1"/>
                    </a:cxn>
                    <a:cxn ang="0">
                      <a:pos x="5" y="2"/>
                    </a:cxn>
                    <a:cxn ang="0">
                      <a:pos x="7" y="3"/>
                    </a:cxn>
                    <a:cxn ang="0">
                      <a:pos x="8" y="5"/>
                    </a:cxn>
                    <a:cxn ang="0">
                      <a:pos x="9" y="6"/>
                    </a:cxn>
                    <a:cxn ang="0">
                      <a:pos x="10" y="8"/>
                    </a:cxn>
                    <a:cxn ang="0">
                      <a:pos x="11" y="10"/>
                    </a:cxn>
                    <a:cxn ang="0">
                      <a:pos x="12" y="12"/>
                    </a:cxn>
                    <a:cxn ang="0">
                      <a:pos x="13" y="14"/>
                    </a:cxn>
                    <a:cxn ang="0">
                      <a:pos x="14" y="17"/>
                    </a:cxn>
                    <a:cxn ang="0">
                      <a:pos x="14" y="19"/>
                    </a:cxn>
                    <a:cxn ang="0">
                      <a:pos x="15" y="21"/>
                    </a:cxn>
                    <a:cxn ang="0">
                      <a:pos x="15" y="24"/>
                    </a:cxn>
                    <a:cxn ang="0">
                      <a:pos x="16" y="26"/>
                    </a:cxn>
                    <a:cxn ang="0">
                      <a:pos x="16" y="28"/>
                    </a:cxn>
                  </a:cxnLst>
                  <a:rect l="0" t="0" r="r" b="b"/>
                  <a:pathLst>
                    <a:path w="17" h="29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4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8" y="5"/>
                      </a:lnTo>
                      <a:lnTo>
                        <a:pt x="9" y="6"/>
                      </a:lnTo>
                      <a:lnTo>
                        <a:pt x="10" y="8"/>
                      </a:lnTo>
                      <a:lnTo>
                        <a:pt x="11" y="10"/>
                      </a:lnTo>
                      <a:lnTo>
                        <a:pt x="12" y="12"/>
                      </a:lnTo>
                      <a:lnTo>
                        <a:pt x="13" y="14"/>
                      </a:lnTo>
                      <a:lnTo>
                        <a:pt x="14" y="17"/>
                      </a:lnTo>
                      <a:lnTo>
                        <a:pt x="14" y="19"/>
                      </a:lnTo>
                      <a:lnTo>
                        <a:pt x="15" y="21"/>
                      </a:lnTo>
                      <a:lnTo>
                        <a:pt x="15" y="24"/>
                      </a:lnTo>
                      <a:lnTo>
                        <a:pt x="16" y="26"/>
                      </a:lnTo>
                      <a:lnTo>
                        <a:pt x="16" y="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0" name="Freeform 1074"/>
                <p:cNvSpPr>
                  <a:spLocks/>
                </p:cNvSpPr>
                <p:nvPr/>
              </p:nvSpPr>
              <p:spPr bwMode="auto">
                <a:xfrm>
                  <a:off x="1383" y="2417"/>
                  <a:ext cx="22" cy="1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12" y="2"/>
                    </a:cxn>
                    <a:cxn ang="0">
                      <a:pos x="14" y="4"/>
                    </a:cxn>
                    <a:cxn ang="0">
                      <a:pos x="16" y="6"/>
                    </a:cxn>
                    <a:cxn ang="0">
                      <a:pos x="19" y="8"/>
                    </a:cxn>
                    <a:cxn ang="0">
                      <a:pos x="21" y="11"/>
                    </a:cxn>
                  </a:cxnLst>
                  <a:rect l="0" t="0" r="r" b="b"/>
                  <a:pathLst>
                    <a:path w="22" h="12">
                      <a:moveTo>
                        <a:pt x="0" y="2"/>
                      </a:moveTo>
                      <a:lnTo>
                        <a:pt x="3" y="1"/>
                      </a:ln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12" y="2"/>
                      </a:lnTo>
                      <a:lnTo>
                        <a:pt x="14" y="4"/>
                      </a:lnTo>
                      <a:lnTo>
                        <a:pt x="16" y="6"/>
                      </a:lnTo>
                      <a:lnTo>
                        <a:pt x="19" y="8"/>
                      </a:lnTo>
                      <a:lnTo>
                        <a:pt x="21" y="1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1" name="Line 1075"/>
                <p:cNvSpPr>
                  <a:spLocks noChangeShapeType="1"/>
                </p:cNvSpPr>
                <p:nvPr/>
              </p:nvSpPr>
              <p:spPr bwMode="auto">
                <a:xfrm flipV="1">
                  <a:off x="1380" y="2396"/>
                  <a:ext cx="39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2" name="Freeform 1076"/>
                <p:cNvSpPr>
                  <a:spLocks/>
                </p:cNvSpPr>
                <p:nvPr/>
              </p:nvSpPr>
              <p:spPr bwMode="auto">
                <a:xfrm>
                  <a:off x="1379" y="2379"/>
                  <a:ext cx="34" cy="3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0" y="34"/>
                    </a:cxn>
                    <a:cxn ang="0">
                      <a:pos x="1" y="30"/>
                    </a:cxn>
                    <a:cxn ang="0">
                      <a:pos x="2" y="26"/>
                    </a:cxn>
                    <a:cxn ang="0">
                      <a:pos x="3" y="22"/>
                    </a:cxn>
                    <a:cxn ang="0">
                      <a:pos x="4" y="19"/>
                    </a:cxn>
                    <a:cxn ang="0">
                      <a:pos x="6" y="16"/>
                    </a:cxn>
                    <a:cxn ang="0">
                      <a:pos x="8" y="13"/>
                    </a:cxn>
                    <a:cxn ang="0">
                      <a:pos x="10" y="10"/>
                    </a:cxn>
                    <a:cxn ang="0">
                      <a:pos x="13" y="8"/>
                    </a:cxn>
                    <a:cxn ang="0">
                      <a:pos x="15" y="6"/>
                    </a:cxn>
                    <a:cxn ang="0">
                      <a:pos x="18" y="4"/>
                    </a:cxn>
                    <a:cxn ang="0">
                      <a:pos x="21" y="3"/>
                    </a:cxn>
                    <a:cxn ang="0">
                      <a:pos x="24" y="2"/>
                    </a:cxn>
                    <a:cxn ang="0">
                      <a:pos x="27" y="1"/>
                    </a:cxn>
                    <a:cxn ang="0">
                      <a:pos x="30" y="0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34" h="39">
                      <a:moveTo>
                        <a:pt x="0" y="38"/>
                      </a:moveTo>
                      <a:lnTo>
                        <a:pt x="0" y="34"/>
                      </a:lnTo>
                      <a:lnTo>
                        <a:pt x="1" y="30"/>
                      </a:lnTo>
                      <a:lnTo>
                        <a:pt x="2" y="26"/>
                      </a:lnTo>
                      <a:lnTo>
                        <a:pt x="3" y="22"/>
                      </a:lnTo>
                      <a:lnTo>
                        <a:pt x="4" y="19"/>
                      </a:lnTo>
                      <a:lnTo>
                        <a:pt x="6" y="16"/>
                      </a:lnTo>
                      <a:lnTo>
                        <a:pt x="8" y="13"/>
                      </a:lnTo>
                      <a:lnTo>
                        <a:pt x="10" y="10"/>
                      </a:lnTo>
                      <a:lnTo>
                        <a:pt x="13" y="8"/>
                      </a:lnTo>
                      <a:lnTo>
                        <a:pt x="15" y="6"/>
                      </a:lnTo>
                      <a:lnTo>
                        <a:pt x="18" y="4"/>
                      </a:lnTo>
                      <a:lnTo>
                        <a:pt x="21" y="3"/>
                      </a:lnTo>
                      <a:lnTo>
                        <a:pt x="24" y="2"/>
                      </a:lnTo>
                      <a:lnTo>
                        <a:pt x="27" y="1"/>
                      </a:lnTo>
                      <a:lnTo>
                        <a:pt x="30" y="0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3" name="Freeform 1077"/>
                <p:cNvSpPr>
                  <a:spLocks/>
                </p:cNvSpPr>
                <p:nvPr/>
              </p:nvSpPr>
              <p:spPr bwMode="auto">
                <a:xfrm>
                  <a:off x="1406" y="2424"/>
                  <a:ext cx="9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5" y="3"/>
                    </a:cxn>
                    <a:cxn ang="0">
                      <a:pos x="6" y="4"/>
                    </a:cxn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8" y="11"/>
                    </a:cxn>
                    <a:cxn ang="0">
                      <a:pos x="8" y="13"/>
                    </a:cxn>
                    <a:cxn ang="0">
                      <a:pos x="8" y="16"/>
                    </a:cxn>
                    <a:cxn ang="0">
                      <a:pos x="8" y="19"/>
                    </a:cxn>
                    <a:cxn ang="0">
                      <a:pos x="8" y="21"/>
                    </a:cxn>
                    <a:cxn ang="0">
                      <a:pos x="8" y="24"/>
                    </a:cxn>
                    <a:cxn ang="0">
                      <a:pos x="7" y="27"/>
                    </a:cxn>
                    <a:cxn ang="0">
                      <a:pos x="7" y="29"/>
                    </a:cxn>
                    <a:cxn ang="0">
                      <a:pos x="7" y="31"/>
                    </a:cxn>
                    <a:cxn ang="0">
                      <a:pos x="6" y="33"/>
                    </a:cxn>
                  </a:cxnLst>
                  <a:rect l="0" t="0" r="r" b="b"/>
                  <a:pathLst>
                    <a:path w="9" h="34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3"/>
                      </a:lnTo>
                      <a:lnTo>
                        <a:pt x="6" y="4"/>
                      </a:lnTo>
                      <a:lnTo>
                        <a:pt x="7" y="6"/>
                      </a:lnTo>
                      <a:lnTo>
                        <a:pt x="7" y="9"/>
                      </a:lnTo>
                      <a:lnTo>
                        <a:pt x="8" y="11"/>
                      </a:lnTo>
                      <a:lnTo>
                        <a:pt x="8" y="13"/>
                      </a:lnTo>
                      <a:lnTo>
                        <a:pt x="8" y="16"/>
                      </a:lnTo>
                      <a:lnTo>
                        <a:pt x="8" y="19"/>
                      </a:lnTo>
                      <a:lnTo>
                        <a:pt x="8" y="21"/>
                      </a:lnTo>
                      <a:lnTo>
                        <a:pt x="8" y="24"/>
                      </a:lnTo>
                      <a:lnTo>
                        <a:pt x="7" y="27"/>
                      </a:lnTo>
                      <a:lnTo>
                        <a:pt x="7" y="29"/>
                      </a:lnTo>
                      <a:lnTo>
                        <a:pt x="7" y="31"/>
                      </a:lnTo>
                      <a:lnTo>
                        <a:pt x="6" y="33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4" name="Freeform 1078"/>
                <p:cNvSpPr>
                  <a:spLocks/>
                </p:cNvSpPr>
                <p:nvPr/>
              </p:nvSpPr>
              <p:spPr bwMode="auto">
                <a:xfrm>
                  <a:off x="1408" y="2417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1"/>
                    </a:cxn>
                    <a:cxn ang="0">
                      <a:pos x="5" y="2"/>
                    </a:cxn>
                    <a:cxn ang="0">
                      <a:pos x="7" y="3"/>
                    </a:cxn>
                    <a:cxn ang="0">
                      <a:pos x="8" y="4"/>
                    </a:cxn>
                    <a:cxn ang="0">
                      <a:pos x="10" y="6"/>
                    </a:cxn>
                    <a:cxn ang="0">
                      <a:pos x="11" y="7"/>
                    </a:cxn>
                    <a:cxn ang="0">
                      <a:pos x="12" y="9"/>
                    </a:cxn>
                    <a:cxn ang="0">
                      <a:pos x="13" y="11"/>
                    </a:cxn>
                    <a:cxn ang="0">
                      <a:pos x="14" y="13"/>
                    </a:cxn>
                    <a:cxn ang="0">
                      <a:pos x="15" y="15"/>
                    </a:cxn>
                    <a:cxn ang="0">
                      <a:pos x="16" y="17"/>
                    </a:cxn>
                    <a:cxn ang="0">
                      <a:pos x="16" y="19"/>
                    </a:cxn>
                    <a:cxn ang="0">
                      <a:pos x="17" y="21"/>
                    </a:cxn>
                    <a:cxn ang="0">
                      <a:pos x="17" y="24"/>
                    </a:cxn>
                    <a:cxn ang="0">
                      <a:pos x="17" y="26"/>
                    </a:cxn>
                  </a:cxnLst>
                  <a:rect l="0" t="0" r="r" b="b"/>
                  <a:pathLst>
                    <a:path w="18" h="27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1"/>
                      </a:lnTo>
                      <a:lnTo>
                        <a:pt x="5" y="2"/>
                      </a:lnTo>
                      <a:lnTo>
                        <a:pt x="7" y="3"/>
                      </a:lnTo>
                      <a:lnTo>
                        <a:pt x="8" y="4"/>
                      </a:lnTo>
                      <a:lnTo>
                        <a:pt x="10" y="6"/>
                      </a:lnTo>
                      <a:lnTo>
                        <a:pt x="11" y="7"/>
                      </a:lnTo>
                      <a:lnTo>
                        <a:pt x="12" y="9"/>
                      </a:lnTo>
                      <a:lnTo>
                        <a:pt x="13" y="11"/>
                      </a:lnTo>
                      <a:lnTo>
                        <a:pt x="14" y="13"/>
                      </a:lnTo>
                      <a:lnTo>
                        <a:pt x="15" y="15"/>
                      </a:lnTo>
                      <a:lnTo>
                        <a:pt x="16" y="17"/>
                      </a:lnTo>
                      <a:lnTo>
                        <a:pt x="16" y="19"/>
                      </a:lnTo>
                      <a:lnTo>
                        <a:pt x="17" y="21"/>
                      </a:lnTo>
                      <a:lnTo>
                        <a:pt x="17" y="24"/>
                      </a:lnTo>
                      <a:lnTo>
                        <a:pt x="17" y="2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5" name="Freeform 1079"/>
                <p:cNvSpPr>
                  <a:spLocks/>
                </p:cNvSpPr>
                <p:nvPr/>
              </p:nvSpPr>
              <p:spPr bwMode="auto">
                <a:xfrm>
                  <a:off x="1410" y="2413"/>
                  <a:ext cx="24" cy="1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3" y="0"/>
                    </a:cxn>
                    <a:cxn ang="0">
                      <a:pos x="5" y="0"/>
                    </a:cxn>
                    <a:cxn ang="0">
                      <a:pos x="7" y="1"/>
                    </a:cxn>
                    <a:cxn ang="0">
                      <a:pos x="9" y="1"/>
                    </a:cxn>
                    <a:cxn ang="0">
                      <a:pos x="10" y="2"/>
                    </a:cxn>
                    <a:cxn ang="0">
                      <a:pos x="12" y="3"/>
                    </a:cxn>
                    <a:cxn ang="0">
                      <a:pos x="13" y="4"/>
                    </a:cxn>
                    <a:cxn ang="0">
                      <a:pos x="15" y="5"/>
                    </a:cxn>
                    <a:cxn ang="0">
                      <a:pos x="16" y="6"/>
                    </a:cxn>
                    <a:cxn ang="0">
                      <a:pos x="18" y="7"/>
                    </a:cxn>
                    <a:cxn ang="0">
                      <a:pos x="19" y="9"/>
                    </a:cxn>
                    <a:cxn ang="0">
                      <a:pos x="20" y="11"/>
                    </a:cxn>
                    <a:cxn ang="0">
                      <a:pos x="21" y="13"/>
                    </a:cxn>
                    <a:cxn ang="0">
                      <a:pos x="22" y="14"/>
                    </a:cxn>
                    <a:cxn ang="0">
                      <a:pos x="23" y="17"/>
                    </a:cxn>
                  </a:cxnLst>
                  <a:rect l="0" t="0" r="r" b="b"/>
                  <a:pathLst>
                    <a:path w="24" h="18">
                      <a:moveTo>
                        <a:pt x="0" y="0"/>
                      </a:moveTo>
                      <a:lnTo>
                        <a:pt x="2" y="0"/>
                      </a:lnTo>
                      <a:lnTo>
                        <a:pt x="3" y="0"/>
                      </a:lnTo>
                      <a:lnTo>
                        <a:pt x="5" y="0"/>
                      </a:lnTo>
                      <a:lnTo>
                        <a:pt x="7" y="1"/>
                      </a:lnTo>
                      <a:lnTo>
                        <a:pt x="9" y="1"/>
                      </a:lnTo>
                      <a:lnTo>
                        <a:pt x="10" y="2"/>
                      </a:lnTo>
                      <a:lnTo>
                        <a:pt x="12" y="3"/>
                      </a:lnTo>
                      <a:lnTo>
                        <a:pt x="13" y="4"/>
                      </a:lnTo>
                      <a:lnTo>
                        <a:pt x="15" y="5"/>
                      </a:lnTo>
                      <a:lnTo>
                        <a:pt x="16" y="6"/>
                      </a:lnTo>
                      <a:lnTo>
                        <a:pt x="18" y="7"/>
                      </a:lnTo>
                      <a:lnTo>
                        <a:pt x="19" y="9"/>
                      </a:lnTo>
                      <a:lnTo>
                        <a:pt x="20" y="11"/>
                      </a:lnTo>
                      <a:lnTo>
                        <a:pt x="21" y="13"/>
                      </a:lnTo>
                      <a:lnTo>
                        <a:pt x="22" y="14"/>
                      </a:lnTo>
                      <a:lnTo>
                        <a:pt x="23" y="1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6" name="Freeform 1080"/>
                <p:cNvSpPr>
                  <a:spLocks/>
                </p:cNvSpPr>
                <p:nvPr/>
              </p:nvSpPr>
              <p:spPr bwMode="auto">
                <a:xfrm>
                  <a:off x="1400" y="2369"/>
                  <a:ext cx="56" cy="26"/>
                </a:xfrm>
                <a:custGeom>
                  <a:avLst/>
                  <a:gdLst/>
                  <a:ahLst/>
                  <a:cxnLst>
                    <a:cxn ang="0">
                      <a:pos x="55" y="5"/>
                    </a:cxn>
                    <a:cxn ang="0">
                      <a:pos x="53" y="4"/>
                    </a:cxn>
                    <a:cxn ang="0">
                      <a:pos x="51" y="4"/>
                    </a:cxn>
                    <a:cxn ang="0">
                      <a:pos x="49" y="3"/>
                    </a:cxn>
                    <a:cxn ang="0">
                      <a:pos x="47" y="2"/>
                    </a:cxn>
                    <a:cxn ang="0">
                      <a:pos x="45" y="2"/>
                    </a:cxn>
                    <a:cxn ang="0">
                      <a:pos x="43" y="2"/>
                    </a:cxn>
                    <a:cxn ang="0">
                      <a:pos x="41" y="1"/>
                    </a:cxn>
                    <a:cxn ang="0">
                      <a:pos x="38" y="1"/>
                    </a:cxn>
                    <a:cxn ang="0">
                      <a:pos x="36" y="0"/>
                    </a:cxn>
                    <a:cxn ang="0">
                      <a:pos x="34" y="0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4" y="2"/>
                    </a:cxn>
                    <a:cxn ang="0">
                      <a:pos x="22" y="2"/>
                    </a:cxn>
                    <a:cxn ang="0">
                      <a:pos x="19" y="3"/>
                    </a:cxn>
                    <a:cxn ang="0">
                      <a:pos x="15" y="5"/>
                    </a:cxn>
                    <a:cxn ang="0">
                      <a:pos x="12" y="7"/>
                    </a:cxn>
                    <a:cxn ang="0">
                      <a:pos x="8" y="10"/>
                    </a:cxn>
                    <a:cxn ang="0">
                      <a:pos x="5" y="13"/>
                    </a:cxn>
                    <a:cxn ang="0">
                      <a:pos x="2" y="17"/>
                    </a:cxn>
                    <a:cxn ang="0">
                      <a:pos x="1" y="21"/>
                    </a:cxn>
                    <a:cxn ang="0">
                      <a:pos x="0" y="25"/>
                    </a:cxn>
                    <a:cxn ang="0">
                      <a:pos x="2" y="24"/>
                    </a:cxn>
                    <a:cxn ang="0">
                      <a:pos x="4" y="23"/>
                    </a:cxn>
                    <a:cxn ang="0">
                      <a:pos x="5" y="22"/>
                    </a:cxn>
                    <a:cxn ang="0">
                      <a:pos x="7" y="21"/>
                    </a:cxn>
                    <a:cxn ang="0">
                      <a:pos x="9" y="20"/>
                    </a:cxn>
                    <a:cxn ang="0">
                      <a:pos x="11" y="20"/>
                    </a:cxn>
                    <a:cxn ang="0">
                      <a:pos x="12" y="19"/>
                    </a:cxn>
                    <a:cxn ang="0">
                      <a:pos x="14" y="19"/>
                    </a:cxn>
                    <a:cxn ang="0">
                      <a:pos x="16" y="19"/>
                    </a:cxn>
                    <a:cxn ang="0">
                      <a:pos x="18" y="18"/>
                    </a:cxn>
                    <a:cxn ang="0">
                      <a:pos x="19" y="18"/>
                    </a:cxn>
                    <a:cxn ang="0">
                      <a:pos x="21" y="18"/>
                    </a:cxn>
                    <a:cxn ang="0">
                      <a:pos x="23" y="18"/>
                    </a:cxn>
                    <a:cxn ang="0">
                      <a:pos x="25" y="18"/>
                    </a:cxn>
                    <a:cxn ang="0">
                      <a:pos x="27" y="18"/>
                    </a:cxn>
                    <a:cxn ang="0">
                      <a:pos x="29" y="18"/>
                    </a:cxn>
                  </a:cxnLst>
                  <a:rect l="0" t="0" r="r" b="b"/>
                  <a:pathLst>
                    <a:path w="56" h="26">
                      <a:moveTo>
                        <a:pt x="55" y="5"/>
                      </a:moveTo>
                      <a:lnTo>
                        <a:pt x="53" y="4"/>
                      </a:lnTo>
                      <a:lnTo>
                        <a:pt x="51" y="4"/>
                      </a:lnTo>
                      <a:lnTo>
                        <a:pt x="49" y="3"/>
                      </a:lnTo>
                      <a:lnTo>
                        <a:pt x="47" y="2"/>
                      </a:lnTo>
                      <a:lnTo>
                        <a:pt x="45" y="2"/>
                      </a:lnTo>
                      <a:lnTo>
                        <a:pt x="43" y="2"/>
                      </a:lnTo>
                      <a:lnTo>
                        <a:pt x="41" y="1"/>
                      </a:lnTo>
                      <a:lnTo>
                        <a:pt x="38" y="1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30" y="0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4" y="2"/>
                      </a:lnTo>
                      <a:lnTo>
                        <a:pt x="22" y="2"/>
                      </a:lnTo>
                      <a:lnTo>
                        <a:pt x="19" y="3"/>
                      </a:lnTo>
                      <a:lnTo>
                        <a:pt x="15" y="5"/>
                      </a:lnTo>
                      <a:lnTo>
                        <a:pt x="12" y="7"/>
                      </a:lnTo>
                      <a:lnTo>
                        <a:pt x="8" y="10"/>
                      </a:lnTo>
                      <a:lnTo>
                        <a:pt x="5" y="13"/>
                      </a:lnTo>
                      <a:lnTo>
                        <a:pt x="2" y="17"/>
                      </a:lnTo>
                      <a:lnTo>
                        <a:pt x="1" y="21"/>
                      </a:lnTo>
                      <a:lnTo>
                        <a:pt x="0" y="25"/>
                      </a:lnTo>
                      <a:lnTo>
                        <a:pt x="2" y="24"/>
                      </a:lnTo>
                      <a:lnTo>
                        <a:pt x="4" y="23"/>
                      </a:lnTo>
                      <a:lnTo>
                        <a:pt x="5" y="22"/>
                      </a:lnTo>
                      <a:lnTo>
                        <a:pt x="7" y="21"/>
                      </a:lnTo>
                      <a:lnTo>
                        <a:pt x="9" y="20"/>
                      </a:lnTo>
                      <a:lnTo>
                        <a:pt x="11" y="20"/>
                      </a:lnTo>
                      <a:lnTo>
                        <a:pt x="12" y="19"/>
                      </a:lnTo>
                      <a:lnTo>
                        <a:pt x="14" y="19"/>
                      </a:lnTo>
                      <a:lnTo>
                        <a:pt x="16" y="19"/>
                      </a:lnTo>
                      <a:lnTo>
                        <a:pt x="18" y="18"/>
                      </a:lnTo>
                      <a:lnTo>
                        <a:pt x="19" y="18"/>
                      </a:lnTo>
                      <a:lnTo>
                        <a:pt x="21" y="18"/>
                      </a:lnTo>
                      <a:lnTo>
                        <a:pt x="23" y="18"/>
                      </a:lnTo>
                      <a:lnTo>
                        <a:pt x="25" y="18"/>
                      </a:lnTo>
                      <a:lnTo>
                        <a:pt x="27" y="18"/>
                      </a:lnTo>
                      <a:lnTo>
                        <a:pt x="29" y="1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  <p:sp>
              <p:nvSpPr>
                <p:cNvPr id="187" name="Freeform 1081"/>
                <p:cNvSpPr>
                  <a:spLocks/>
                </p:cNvSpPr>
                <p:nvPr/>
              </p:nvSpPr>
              <p:spPr bwMode="auto">
                <a:xfrm>
                  <a:off x="1404" y="2377"/>
                  <a:ext cx="9" cy="25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4" y="20"/>
                    </a:cxn>
                    <a:cxn ang="0">
                      <a:pos x="5" y="17"/>
                    </a:cxn>
                    <a:cxn ang="0">
                      <a:pos x="6" y="14"/>
                    </a:cxn>
                    <a:cxn ang="0">
                      <a:pos x="7" y="11"/>
                    </a:cxn>
                    <a:cxn ang="0">
                      <a:pos x="7" y="8"/>
                    </a:cxn>
                    <a:cxn ang="0">
                      <a:pos x="8" y="4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9" h="25">
                      <a:moveTo>
                        <a:pt x="0" y="24"/>
                      </a:moveTo>
                      <a:lnTo>
                        <a:pt x="2" y="22"/>
                      </a:lnTo>
                      <a:lnTo>
                        <a:pt x="4" y="20"/>
                      </a:lnTo>
                      <a:lnTo>
                        <a:pt x="5" y="17"/>
                      </a:lnTo>
                      <a:lnTo>
                        <a:pt x="6" y="14"/>
                      </a:lnTo>
                      <a:lnTo>
                        <a:pt x="7" y="11"/>
                      </a:lnTo>
                      <a:lnTo>
                        <a:pt x="7" y="8"/>
                      </a:lnTo>
                      <a:lnTo>
                        <a:pt x="8" y="4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t-BR" sz="2800">
                    <a:solidFill>
                      <a:srgbClr val="000066"/>
                    </a:solidFill>
                  </a:endParaRPr>
                </a:p>
              </p:txBody>
            </p:sp>
          </p:grpSp>
        </p:grpSp>
        <p:sp>
          <p:nvSpPr>
            <p:cNvPr id="208" name="CaixaDeTexto 207"/>
            <p:cNvSpPr txBox="1"/>
            <p:nvPr/>
          </p:nvSpPr>
          <p:spPr>
            <a:xfrm>
              <a:off x="10375493" y="33494463"/>
              <a:ext cx="2802370" cy="547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err="1" smtClean="0">
                  <a:solidFill>
                    <a:srgbClr val="000066"/>
                  </a:solidFill>
                </a:rPr>
                <a:t>Koster</a:t>
              </a:r>
              <a:r>
                <a:rPr lang="pt-BR" sz="2400" b="1" dirty="0" smtClean="0">
                  <a:solidFill>
                    <a:srgbClr val="000066"/>
                  </a:solidFill>
                </a:rPr>
                <a:t> </a:t>
              </a:r>
              <a:r>
                <a:rPr lang="pt-BR" sz="2400" b="1" dirty="0" err="1" smtClean="0">
                  <a:solidFill>
                    <a:srgbClr val="000066"/>
                  </a:solidFill>
                </a:rPr>
                <a:t>et</a:t>
              </a:r>
              <a:r>
                <a:rPr lang="pt-BR" sz="2400" b="1" dirty="0" smtClean="0">
                  <a:solidFill>
                    <a:srgbClr val="000066"/>
                  </a:solidFill>
                </a:rPr>
                <a:t> al., 1959</a:t>
              </a:r>
              <a:endParaRPr lang="pt-BR" sz="2400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4" name="CaixaDeTexto 3"/>
          <p:cNvSpPr txBox="1"/>
          <p:nvPr/>
        </p:nvSpPr>
        <p:spPr>
          <a:xfrm>
            <a:off x="2016623" y="792388"/>
            <a:ext cx="3052020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b="1" kern="0" dirty="0" smtClean="0">
                <a:solidFill>
                  <a:srgbClr val="1B28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AVALIAÇÃO DA ATIVIDADE ANTINOCEPTIVA DA VELANFAXINA EM MODELOS ANIMAIS DE DOR.</a:t>
            </a:r>
            <a:endParaRPr lang="pt-BR" sz="11500" dirty="0">
              <a:solidFill>
                <a:srgbClr val="1B28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56" name="Retângulo de cantos arredondados 255"/>
          <p:cNvSpPr/>
          <p:nvPr/>
        </p:nvSpPr>
        <p:spPr>
          <a:xfrm>
            <a:off x="17282319" y="9937404"/>
            <a:ext cx="14761640" cy="1233684"/>
          </a:xfrm>
          <a:prstGeom prst="roundRect">
            <a:avLst/>
          </a:prstGeom>
          <a:solidFill>
            <a:srgbClr val="000066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84" tIns="51842" rIns="103684" bIns="51842" anchor="ctr"/>
          <a:lstStyle/>
          <a:p>
            <a:pPr algn="ctr">
              <a:defRPr/>
            </a:pPr>
            <a:r>
              <a:rPr lang="pt-BR" sz="6000" b="1" dirty="0" smtClean="0">
                <a:latin typeface="Arial" pitchFamily="34" charset="0"/>
                <a:cs typeface="Arial" pitchFamily="34" charset="0"/>
              </a:rPr>
              <a:t>RESULTADOS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tângulo de cantos arredondados 259"/>
          <p:cNvSpPr/>
          <p:nvPr/>
        </p:nvSpPr>
        <p:spPr>
          <a:xfrm>
            <a:off x="2088631" y="17282220"/>
            <a:ext cx="14689632" cy="1227666"/>
          </a:xfrm>
          <a:prstGeom prst="roundRect">
            <a:avLst/>
          </a:prstGeom>
          <a:solidFill>
            <a:srgbClr val="000066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84" tIns="51842" rIns="103684" bIns="51842" anchor="ctr"/>
          <a:lstStyle/>
          <a:p>
            <a:pPr algn="ctr">
              <a:defRPr/>
            </a:pPr>
            <a:r>
              <a:rPr lang="pt-BR" sz="6000" b="1" dirty="0" smtClean="0">
                <a:latin typeface="Arial" pitchFamily="34" charset="0"/>
                <a:cs typeface="Arial" pitchFamily="34" charset="0"/>
              </a:rPr>
              <a:t>MÉTODOS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tângulo de cantos arredondados 260"/>
          <p:cNvSpPr/>
          <p:nvPr/>
        </p:nvSpPr>
        <p:spPr>
          <a:xfrm>
            <a:off x="17858383" y="29739604"/>
            <a:ext cx="14689632" cy="1227666"/>
          </a:xfrm>
          <a:prstGeom prst="roundRect">
            <a:avLst/>
          </a:prstGeom>
          <a:solidFill>
            <a:srgbClr val="000066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84" tIns="51842" rIns="103684" bIns="51842" anchor="ctr"/>
          <a:lstStyle/>
          <a:p>
            <a:pPr algn="ctr">
              <a:defRPr/>
            </a:pPr>
            <a:r>
              <a:rPr lang="pt-BR" sz="6000" b="1" dirty="0" smtClean="0">
                <a:latin typeface="Arial" pitchFamily="34" charset="0"/>
                <a:cs typeface="Arial" pitchFamily="34" charset="0"/>
              </a:rPr>
              <a:t>CONCLUSÃO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tângulo de cantos arredondados 261"/>
          <p:cNvSpPr/>
          <p:nvPr/>
        </p:nvSpPr>
        <p:spPr>
          <a:xfrm>
            <a:off x="17858383" y="36216794"/>
            <a:ext cx="14689632" cy="1227666"/>
          </a:xfrm>
          <a:prstGeom prst="roundRect">
            <a:avLst/>
          </a:prstGeom>
          <a:solidFill>
            <a:srgbClr val="000066"/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84" tIns="51842" rIns="103684" bIns="51842" anchor="ctr"/>
          <a:lstStyle/>
          <a:p>
            <a:pPr algn="ctr">
              <a:defRPr/>
            </a:pPr>
            <a:r>
              <a:rPr lang="pt-BR" sz="6000" b="1" dirty="0" smtClean="0">
                <a:latin typeface="Arial" pitchFamily="34" charset="0"/>
                <a:cs typeface="Arial" pitchFamily="34" charset="0"/>
              </a:rPr>
              <a:t>REFERÊNCIAS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Text Box 1369"/>
          <p:cNvSpPr txBox="1">
            <a:spLocks noChangeArrowheads="1"/>
          </p:cNvSpPr>
          <p:nvPr/>
        </p:nvSpPr>
        <p:spPr bwMode="auto">
          <a:xfrm>
            <a:off x="18578463" y="27795388"/>
            <a:ext cx="13681520" cy="17442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ctr">
              <a:defRPr/>
            </a:pPr>
            <a:r>
              <a:rPr lang="en-US" sz="3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TESTE DO ROTA-ROD</a:t>
            </a:r>
          </a:p>
          <a:p>
            <a:pPr algn="just">
              <a:defRPr/>
            </a:pPr>
            <a:r>
              <a:rPr lang="pt-BR" sz="3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Nenhuma diferença entre os grupos tratados com </a:t>
            </a:r>
            <a:r>
              <a:rPr lang="pt-BR" sz="34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Venlafaxina</a:t>
            </a:r>
            <a:r>
              <a:rPr lang="pt-BR" sz="34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e grupo controle foi observada em qualquer período de tempo.</a:t>
            </a:r>
            <a:endParaRPr lang="pt-BR" sz="34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graphicFrame>
        <p:nvGraphicFramePr>
          <p:cNvPr id="257" name="Gráfico 2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109443"/>
              </p:ext>
            </p:extLst>
          </p:nvPr>
        </p:nvGraphicFramePr>
        <p:xfrm>
          <a:off x="19010511" y="20090533"/>
          <a:ext cx="1188132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9" name="Gráfico 2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902686"/>
              </p:ext>
            </p:extLst>
          </p:nvPr>
        </p:nvGraphicFramePr>
        <p:xfrm>
          <a:off x="20522679" y="12169652"/>
          <a:ext cx="914501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3" name="Text Box 1369"/>
          <p:cNvSpPr txBox="1">
            <a:spLocks noChangeArrowheads="1"/>
          </p:cNvSpPr>
          <p:nvPr/>
        </p:nvSpPr>
        <p:spPr bwMode="auto">
          <a:xfrm>
            <a:off x="18506455" y="19154428"/>
            <a:ext cx="13825536" cy="697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ctr">
              <a:defRPr/>
            </a:pPr>
            <a:r>
              <a:rPr lang="en-US" sz="3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TESTE DA PLACA QUENTE</a:t>
            </a:r>
          </a:p>
        </p:txBody>
      </p:sp>
      <p:sp>
        <p:nvSpPr>
          <p:cNvPr id="264" name="Text Box 1369"/>
          <p:cNvSpPr txBox="1">
            <a:spLocks noChangeArrowheads="1"/>
          </p:cNvSpPr>
          <p:nvPr/>
        </p:nvSpPr>
        <p:spPr bwMode="auto">
          <a:xfrm>
            <a:off x="17930391" y="11521580"/>
            <a:ext cx="14041560" cy="697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ctr">
              <a:defRPr/>
            </a:pPr>
            <a:r>
              <a:rPr lang="pt-BR" sz="3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CONTORÇÕES INDUZIDAS POR ÁCIDO ACÉTICO</a:t>
            </a:r>
            <a:endParaRPr lang="en-US" sz="3800" b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8938503" y="40828836"/>
            <a:ext cx="12025336" cy="1944216"/>
            <a:chOff x="18688806" y="40121530"/>
            <a:chExt cx="12829466" cy="2540034"/>
          </a:xfrm>
        </p:grpSpPr>
        <p:sp>
          <p:nvSpPr>
            <p:cNvPr id="108" name="Text Box 47"/>
            <p:cNvSpPr txBox="1">
              <a:spLocks noChangeArrowheads="1"/>
            </p:cNvSpPr>
            <p:nvPr/>
          </p:nvSpPr>
          <p:spPr bwMode="auto">
            <a:xfrm>
              <a:off x="18688806" y="40558256"/>
              <a:ext cx="8026561" cy="12786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443371" tIns="221683" rIns="443371" bIns="221683">
              <a:spAutoFit/>
            </a:bodyPr>
            <a:lstStyle/>
            <a:p>
              <a:pPr algn="ctr" defTabSz="4431728">
                <a:spcAft>
                  <a:spcPct val="100000"/>
                </a:spcAft>
                <a:defRPr/>
              </a:pPr>
              <a:r>
                <a:rPr lang="pt-BR" sz="5400" b="1" dirty="0" smtClean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itchFamily="82" charset="0"/>
                </a:rPr>
                <a:t>APOIO FINANCEIRO;</a:t>
              </a:r>
              <a:endParaRPr lang="pt-BR" sz="5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</a:endParaRPr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26499343" y="40121530"/>
              <a:ext cx="5018929" cy="2540034"/>
              <a:chOff x="26499343" y="40121530"/>
              <a:chExt cx="5018929" cy="2540034"/>
            </a:xfrm>
          </p:grpSpPr>
          <p:sp>
            <p:nvSpPr>
              <p:cNvPr id="145" name="CaixaDeTexto 37"/>
              <p:cNvSpPr txBox="1">
                <a:spLocks noChangeArrowheads="1"/>
              </p:cNvSpPr>
              <p:nvPr/>
            </p:nvSpPr>
            <p:spPr bwMode="auto">
              <a:xfrm>
                <a:off x="28731591" y="40769602"/>
                <a:ext cx="278668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uhaus 93" pitchFamily="82" charset="0"/>
                  </a:rPr>
                  <a:t>FUNCAP  </a:t>
                </a:r>
              </a:p>
            </p:txBody>
          </p:sp>
          <p:sp>
            <p:nvSpPr>
              <p:cNvPr id="1147" name="CaixaDeTexto 37"/>
              <p:cNvSpPr txBox="1">
                <a:spLocks noChangeArrowheads="1"/>
              </p:cNvSpPr>
              <p:nvPr/>
            </p:nvSpPr>
            <p:spPr bwMode="auto">
              <a:xfrm>
                <a:off x="26499343" y="40121530"/>
                <a:ext cx="1612994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800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uhaus 93" pitchFamily="82" charset="0"/>
                  </a:rPr>
                  <a:t>UFC</a:t>
                </a:r>
              </a:p>
            </p:txBody>
          </p:sp>
          <p:pic>
            <p:nvPicPr>
              <p:cNvPr id="265" name="Object 33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0000C6"/>
                  </a:clrFrom>
                  <a:clrTo>
                    <a:srgbClr val="0000C6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6676957" y="41044860"/>
                <a:ext cx="1113750" cy="1616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66" name="Text Box 1369"/>
          <p:cNvSpPr txBox="1">
            <a:spLocks noChangeArrowheads="1"/>
          </p:cNvSpPr>
          <p:nvPr/>
        </p:nvSpPr>
        <p:spPr bwMode="auto">
          <a:xfrm>
            <a:off x="18650471" y="16130092"/>
            <a:ext cx="12889432" cy="26983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just">
              <a:defRPr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Figura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1 –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Efeitos da 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enlafaxina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10, 20, 40 e 60 mg/Kg,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 sobre 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contorções 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andominais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induzidas por ácido acético 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em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camundongos (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06-12 animais/grupos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). DMSO 5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% (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controle) e 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enla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foram administradas 30 min antes do ácido acético 0,6%. O número de contorções abdominais foi 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registrado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por 20 min, 30 min de partida após os tratamentos. Valores são média ± 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E.P.M.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de 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contorções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abdominais.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*p &lt;0,001 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vs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controle. (ANOVA e </a:t>
            </a:r>
            <a:r>
              <a:rPr lang="pt-BR" sz="28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Tukey</a:t>
            </a:r>
            <a:r>
              <a:rPr lang="pt-BR" sz="28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).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71" name="CaixaDeTexto 270"/>
          <p:cNvSpPr txBox="1"/>
          <p:nvPr/>
        </p:nvSpPr>
        <p:spPr>
          <a:xfrm>
            <a:off x="25238309" y="1656025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*</a:t>
            </a:r>
            <a:endParaRPr lang="pt-BR" sz="2400" dirty="0"/>
          </a:p>
        </p:txBody>
      </p:sp>
      <p:sp>
        <p:nvSpPr>
          <p:cNvPr id="272" name="CaixaDeTexto 271"/>
          <p:cNvSpPr txBox="1"/>
          <p:nvPr/>
        </p:nvSpPr>
        <p:spPr>
          <a:xfrm>
            <a:off x="26310132" y="1693794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*</a:t>
            </a:r>
            <a:endParaRPr lang="pt-BR" sz="2400" dirty="0"/>
          </a:p>
        </p:txBody>
      </p:sp>
      <p:sp>
        <p:nvSpPr>
          <p:cNvPr id="273" name="CaixaDeTexto 272"/>
          <p:cNvSpPr txBox="1"/>
          <p:nvPr/>
        </p:nvSpPr>
        <p:spPr>
          <a:xfrm>
            <a:off x="27370261" y="1758990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*</a:t>
            </a:r>
            <a:endParaRPr lang="pt-BR" sz="2400" dirty="0"/>
          </a:p>
        </p:txBody>
      </p:sp>
      <p:sp>
        <p:nvSpPr>
          <p:cNvPr id="274" name="CaixaDeTexto 273"/>
          <p:cNvSpPr txBox="1"/>
          <p:nvPr/>
        </p:nvSpPr>
        <p:spPr>
          <a:xfrm>
            <a:off x="28023386" y="2151881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***</a:t>
            </a:r>
            <a:endParaRPr lang="pt-BR" sz="2000" dirty="0"/>
          </a:p>
        </p:txBody>
      </p:sp>
      <p:sp>
        <p:nvSpPr>
          <p:cNvPr id="275" name="CaixaDeTexto 274"/>
          <p:cNvSpPr txBox="1"/>
          <p:nvPr/>
        </p:nvSpPr>
        <p:spPr>
          <a:xfrm>
            <a:off x="28491059" y="2234653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***</a:t>
            </a:r>
            <a:endParaRPr lang="pt-BR" sz="2000" dirty="0"/>
          </a:p>
        </p:txBody>
      </p:sp>
      <p:sp>
        <p:nvSpPr>
          <p:cNvPr id="276" name="CaixaDeTexto 275"/>
          <p:cNvSpPr txBox="1"/>
          <p:nvPr/>
        </p:nvSpPr>
        <p:spPr>
          <a:xfrm>
            <a:off x="28263160" y="21854349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***</a:t>
            </a:r>
            <a:endParaRPr lang="pt-BR" sz="2000" dirty="0"/>
          </a:p>
        </p:txBody>
      </p:sp>
      <p:sp>
        <p:nvSpPr>
          <p:cNvPr id="277" name="CaixaDeTexto 276"/>
          <p:cNvSpPr txBox="1"/>
          <p:nvPr/>
        </p:nvSpPr>
        <p:spPr>
          <a:xfrm>
            <a:off x="26763977" y="2283871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**</a:t>
            </a:r>
            <a:endParaRPr lang="pt-BR" sz="2000" dirty="0"/>
          </a:p>
        </p:txBody>
      </p:sp>
      <p:sp>
        <p:nvSpPr>
          <p:cNvPr id="279" name="Text Box 1369"/>
          <p:cNvSpPr txBox="1">
            <a:spLocks noChangeArrowheads="1"/>
          </p:cNvSpPr>
          <p:nvPr/>
        </p:nvSpPr>
        <p:spPr bwMode="auto">
          <a:xfrm>
            <a:off x="18650471" y="24555028"/>
            <a:ext cx="13177464" cy="3067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11954" tIns="55980" rIns="111954" bIns="55980">
            <a:spAutoFit/>
          </a:bodyPr>
          <a:lstStyle/>
          <a:p>
            <a:pPr algn="just">
              <a:defRPr/>
            </a:pP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Figura </a:t>
            </a:r>
            <a:r>
              <a:rPr lang="pt-BR" sz="32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2 – 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Efeitos da </a:t>
            </a:r>
            <a:r>
              <a:rPr lang="pt-BR" sz="3200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elafaxina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(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 no teste da placa quente em camundongos (9 animais/grupo). As medidas foram realizadas antes (tempo 0) e após 30, 60, 90 e 120 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min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da administração das drogas (DMSO controle de 5%, 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Venla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10, 20, 40 e 60 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mg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/Kg 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, e morfina 10mg/Kg,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ip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). Valores são média ±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E.P.M.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de 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contorções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abdominais.*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p &lt;0,05 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vs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 controle. (ANOVA e </a:t>
            </a:r>
            <a:r>
              <a:rPr lang="pt-BR" sz="3200" dirty="0" err="1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Tukey</a:t>
            </a:r>
            <a:r>
              <a:rPr lang="pt-BR" sz="320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).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gração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5080</TotalTime>
  <Words>377</Words>
  <Application>Microsoft Office PowerPoint</Application>
  <PresentationFormat>Personalizar</PresentationFormat>
  <Paragraphs>76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Integração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</dc:creator>
  <cp:lastModifiedBy>Helder</cp:lastModifiedBy>
  <cp:revision>424</cp:revision>
  <dcterms:created xsi:type="dcterms:W3CDTF">2008-05-18T12:12:55Z</dcterms:created>
  <dcterms:modified xsi:type="dcterms:W3CDTF">2011-10-17T04:15:31Z</dcterms:modified>
</cp:coreProperties>
</file>