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0" r:id="rId16"/>
    <p:sldId id="279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ue Caban" userId="16d3470d98d104a7" providerId="LiveId" clId="{16C11189-4FDD-4E29-B457-DC24BB32C871}"/>
    <pc:docChg chg="undo custSel addSld modSld sldOrd">
      <pc:chgData name="Josue Caban" userId="16d3470d98d104a7" providerId="LiveId" clId="{16C11189-4FDD-4E29-B457-DC24BB32C871}" dt="2024-08-13T23:15:21.084" v="3433" actId="14100"/>
      <pc:docMkLst>
        <pc:docMk/>
      </pc:docMkLst>
      <pc:sldChg chg="modSp mod">
        <pc:chgData name="Josue Caban" userId="16d3470d98d104a7" providerId="LiveId" clId="{16C11189-4FDD-4E29-B457-DC24BB32C871}" dt="2024-08-13T16:38:19.331" v="82" actId="14100"/>
        <pc:sldMkLst>
          <pc:docMk/>
          <pc:sldMk cId="2233480541" sldId="260"/>
        </pc:sldMkLst>
        <pc:picChg chg="mod">
          <ac:chgData name="Josue Caban" userId="16d3470d98d104a7" providerId="LiveId" clId="{16C11189-4FDD-4E29-B457-DC24BB32C871}" dt="2024-08-13T16:38:19.331" v="82" actId="14100"/>
          <ac:picMkLst>
            <pc:docMk/>
            <pc:sldMk cId="2233480541" sldId="260"/>
            <ac:picMk id="5" creationId="{04C2772F-9150-2C18-99D4-6B791F552B05}"/>
          </ac:picMkLst>
        </pc:picChg>
      </pc:sldChg>
      <pc:sldChg chg="addSp delSp modSp mod">
        <pc:chgData name="Josue Caban" userId="16d3470d98d104a7" providerId="LiveId" clId="{16C11189-4FDD-4E29-B457-DC24BB32C871}" dt="2024-08-13T16:38:40.164" v="87" actId="20577"/>
        <pc:sldMkLst>
          <pc:docMk/>
          <pc:sldMk cId="2485050352" sldId="262"/>
        </pc:sldMkLst>
        <pc:spChg chg="mod">
          <ac:chgData name="Josue Caban" userId="16d3470d98d104a7" providerId="LiveId" clId="{16C11189-4FDD-4E29-B457-DC24BB32C871}" dt="2024-08-13T16:34:25.172" v="34" actId="20577"/>
          <ac:spMkLst>
            <pc:docMk/>
            <pc:sldMk cId="2485050352" sldId="262"/>
            <ac:spMk id="2" creationId="{81172379-DCE7-DD4D-E8E2-6D62A6D368A3}"/>
          </ac:spMkLst>
        </pc:spChg>
        <pc:spChg chg="add del mod">
          <ac:chgData name="Josue Caban" userId="16d3470d98d104a7" providerId="LiveId" clId="{16C11189-4FDD-4E29-B457-DC24BB32C871}" dt="2024-08-13T16:38:40.164" v="87" actId="20577"/>
          <ac:spMkLst>
            <pc:docMk/>
            <pc:sldMk cId="2485050352" sldId="262"/>
            <ac:spMk id="3" creationId="{54319387-9924-0A89-6CC3-DB9F3120401B}"/>
          </ac:spMkLst>
        </pc:spChg>
        <pc:picChg chg="add del mod ord">
          <ac:chgData name="Josue Caban" userId="16d3470d98d104a7" providerId="LiveId" clId="{16C11189-4FDD-4E29-B457-DC24BB32C871}" dt="2024-08-13T16:35:27.959" v="36" actId="22"/>
          <ac:picMkLst>
            <pc:docMk/>
            <pc:sldMk cId="2485050352" sldId="262"/>
            <ac:picMk id="5" creationId="{C1D55531-33E5-9D99-33E0-1ACBA8C5F755}"/>
          </ac:picMkLst>
        </pc:picChg>
        <pc:picChg chg="add del mod ord">
          <ac:chgData name="Josue Caban" userId="16d3470d98d104a7" providerId="LiveId" clId="{16C11189-4FDD-4E29-B457-DC24BB32C871}" dt="2024-08-13T16:35:40.094" v="38" actId="22"/>
          <ac:picMkLst>
            <pc:docMk/>
            <pc:sldMk cId="2485050352" sldId="262"/>
            <ac:picMk id="7" creationId="{30A07CEA-5306-B2C4-917F-A6B30831D48C}"/>
          </ac:picMkLst>
        </pc:picChg>
        <pc:picChg chg="add mod">
          <ac:chgData name="Josue Caban" userId="16d3470d98d104a7" providerId="LiveId" clId="{16C11189-4FDD-4E29-B457-DC24BB32C871}" dt="2024-08-13T16:38:33.879" v="86" actId="1076"/>
          <ac:picMkLst>
            <pc:docMk/>
            <pc:sldMk cId="2485050352" sldId="262"/>
            <ac:picMk id="9" creationId="{41EA7B72-C5E2-C759-F712-B6BB41C0C2CE}"/>
          </ac:picMkLst>
        </pc:picChg>
      </pc:sldChg>
      <pc:sldChg chg="addSp delSp modSp new mod">
        <pc:chgData name="Josue Caban" userId="16d3470d98d104a7" providerId="LiveId" clId="{16C11189-4FDD-4E29-B457-DC24BB32C871}" dt="2024-08-13T16:41:26.870" v="170" actId="20577"/>
        <pc:sldMkLst>
          <pc:docMk/>
          <pc:sldMk cId="3320200048" sldId="263"/>
        </pc:sldMkLst>
        <pc:spChg chg="mod">
          <ac:chgData name="Josue Caban" userId="16d3470d98d104a7" providerId="LiveId" clId="{16C11189-4FDD-4E29-B457-DC24BB32C871}" dt="2024-08-13T16:41:26.870" v="170" actId="20577"/>
          <ac:spMkLst>
            <pc:docMk/>
            <pc:sldMk cId="3320200048" sldId="263"/>
            <ac:spMk id="2" creationId="{8314EE21-2500-4339-7A51-20C8E52F1396}"/>
          </ac:spMkLst>
        </pc:spChg>
        <pc:spChg chg="del">
          <ac:chgData name="Josue Caban" userId="16d3470d98d104a7" providerId="LiveId" clId="{16C11189-4FDD-4E29-B457-DC24BB32C871}" dt="2024-08-13T16:39:57.235" v="125" actId="22"/>
          <ac:spMkLst>
            <pc:docMk/>
            <pc:sldMk cId="3320200048" sldId="263"/>
            <ac:spMk id="3" creationId="{5DB3752A-842E-BD26-1D0C-39305FA4D447}"/>
          </ac:spMkLst>
        </pc:spChg>
        <pc:picChg chg="add mod ord">
          <ac:chgData name="Josue Caban" userId="16d3470d98d104a7" providerId="LiveId" clId="{16C11189-4FDD-4E29-B457-DC24BB32C871}" dt="2024-08-13T16:39:57.235" v="125" actId="22"/>
          <ac:picMkLst>
            <pc:docMk/>
            <pc:sldMk cId="3320200048" sldId="263"/>
            <ac:picMk id="5" creationId="{F7122B1B-4F44-4D04-CF38-07987F43236B}"/>
          </ac:picMkLst>
        </pc:picChg>
      </pc:sldChg>
      <pc:sldChg chg="addSp modSp new mod">
        <pc:chgData name="Josue Caban" userId="16d3470d98d104a7" providerId="LiveId" clId="{16C11189-4FDD-4E29-B457-DC24BB32C871}" dt="2024-08-13T16:58:08.500" v="396" actId="20577"/>
        <pc:sldMkLst>
          <pc:docMk/>
          <pc:sldMk cId="3156880667" sldId="264"/>
        </pc:sldMkLst>
        <pc:spChg chg="mod">
          <ac:chgData name="Josue Caban" userId="16d3470d98d104a7" providerId="LiveId" clId="{16C11189-4FDD-4E29-B457-DC24BB32C871}" dt="2024-08-13T16:53:05.995" v="274" actId="20577"/>
          <ac:spMkLst>
            <pc:docMk/>
            <pc:sldMk cId="3156880667" sldId="264"/>
            <ac:spMk id="2" creationId="{A98659DD-818D-B432-3BDC-96443811FB39}"/>
          </ac:spMkLst>
        </pc:spChg>
        <pc:spChg chg="mod">
          <ac:chgData name="Josue Caban" userId="16d3470d98d104a7" providerId="LiveId" clId="{16C11189-4FDD-4E29-B457-DC24BB32C871}" dt="2024-08-13T16:58:08.500" v="396" actId="20577"/>
          <ac:spMkLst>
            <pc:docMk/>
            <pc:sldMk cId="3156880667" sldId="264"/>
            <ac:spMk id="3" creationId="{1F564127-DDDF-A78A-6E43-5B5098282C7A}"/>
          </ac:spMkLst>
        </pc:spChg>
        <pc:picChg chg="add mod">
          <ac:chgData name="Josue Caban" userId="16d3470d98d104a7" providerId="LiveId" clId="{16C11189-4FDD-4E29-B457-DC24BB32C871}" dt="2024-08-13T16:54:51.810" v="375" actId="1076"/>
          <ac:picMkLst>
            <pc:docMk/>
            <pc:sldMk cId="3156880667" sldId="264"/>
            <ac:picMk id="5" creationId="{69AF0120-AAF9-500A-201F-8BDBB7659963}"/>
          </ac:picMkLst>
        </pc:picChg>
      </pc:sldChg>
      <pc:sldChg chg="addSp delSp modSp new mod">
        <pc:chgData name="Josue Caban" userId="16d3470d98d104a7" providerId="LiveId" clId="{16C11189-4FDD-4E29-B457-DC24BB32C871}" dt="2024-08-13T16:44:43.300" v="255" actId="20577"/>
        <pc:sldMkLst>
          <pc:docMk/>
          <pc:sldMk cId="1334563837" sldId="265"/>
        </pc:sldMkLst>
        <pc:spChg chg="mod">
          <ac:chgData name="Josue Caban" userId="16d3470d98d104a7" providerId="LiveId" clId="{16C11189-4FDD-4E29-B457-DC24BB32C871}" dt="2024-08-13T16:44:43.300" v="255" actId="20577"/>
          <ac:spMkLst>
            <pc:docMk/>
            <pc:sldMk cId="1334563837" sldId="265"/>
            <ac:spMk id="2" creationId="{27DD8FEC-30C8-68B4-BD70-11F4281CF7CA}"/>
          </ac:spMkLst>
        </pc:spChg>
        <pc:spChg chg="del">
          <ac:chgData name="Josue Caban" userId="16d3470d98d104a7" providerId="LiveId" clId="{16C11189-4FDD-4E29-B457-DC24BB32C871}" dt="2024-08-13T16:44:18.135" v="253" actId="22"/>
          <ac:spMkLst>
            <pc:docMk/>
            <pc:sldMk cId="1334563837" sldId="265"/>
            <ac:spMk id="3" creationId="{74338108-DC0E-B552-295F-39B814B5740D}"/>
          </ac:spMkLst>
        </pc:spChg>
        <pc:picChg chg="add mod ord">
          <ac:chgData name="Josue Caban" userId="16d3470d98d104a7" providerId="LiveId" clId="{16C11189-4FDD-4E29-B457-DC24BB32C871}" dt="2024-08-13T16:44:18.135" v="253" actId="22"/>
          <ac:picMkLst>
            <pc:docMk/>
            <pc:sldMk cId="1334563837" sldId="265"/>
            <ac:picMk id="5" creationId="{589C9983-5603-69B6-AF8E-14E5DB9E992C}"/>
          </ac:picMkLst>
        </pc:picChg>
      </pc:sldChg>
      <pc:sldChg chg="addSp delSp modSp new mod">
        <pc:chgData name="Josue Caban" userId="16d3470d98d104a7" providerId="LiveId" clId="{16C11189-4FDD-4E29-B457-DC24BB32C871}" dt="2024-08-13T16:57:55.392" v="395" actId="22"/>
        <pc:sldMkLst>
          <pc:docMk/>
          <pc:sldMk cId="107793230" sldId="266"/>
        </pc:sldMkLst>
        <pc:spChg chg="mod">
          <ac:chgData name="Josue Caban" userId="16d3470d98d104a7" providerId="LiveId" clId="{16C11189-4FDD-4E29-B457-DC24BB32C871}" dt="2024-08-13T16:56:47.137" v="394" actId="6549"/>
          <ac:spMkLst>
            <pc:docMk/>
            <pc:sldMk cId="107793230" sldId="266"/>
            <ac:spMk id="2" creationId="{774D1A0F-1EEA-978F-2209-490FE7D5CD37}"/>
          </ac:spMkLst>
        </pc:spChg>
        <pc:spChg chg="del">
          <ac:chgData name="Josue Caban" userId="16d3470d98d104a7" providerId="LiveId" clId="{16C11189-4FDD-4E29-B457-DC24BB32C871}" dt="2024-08-13T16:57:55.392" v="395" actId="22"/>
          <ac:spMkLst>
            <pc:docMk/>
            <pc:sldMk cId="107793230" sldId="266"/>
            <ac:spMk id="3" creationId="{B58AACF6-55A7-E6FD-A730-FD144AB2EC41}"/>
          </ac:spMkLst>
        </pc:spChg>
        <pc:picChg chg="add mod ord">
          <ac:chgData name="Josue Caban" userId="16d3470d98d104a7" providerId="LiveId" clId="{16C11189-4FDD-4E29-B457-DC24BB32C871}" dt="2024-08-13T16:57:55.392" v="395" actId="22"/>
          <ac:picMkLst>
            <pc:docMk/>
            <pc:sldMk cId="107793230" sldId="266"/>
            <ac:picMk id="5" creationId="{EEB66DBF-1CCE-F687-C726-D57E6B57BD81}"/>
          </ac:picMkLst>
        </pc:picChg>
      </pc:sldChg>
      <pc:sldChg chg="addSp delSp modSp new mod">
        <pc:chgData name="Josue Caban" userId="16d3470d98d104a7" providerId="LiveId" clId="{16C11189-4FDD-4E29-B457-DC24BB32C871}" dt="2024-08-13T17:00:42.833" v="466" actId="22"/>
        <pc:sldMkLst>
          <pc:docMk/>
          <pc:sldMk cId="694753467" sldId="267"/>
        </pc:sldMkLst>
        <pc:spChg chg="mod">
          <ac:chgData name="Josue Caban" userId="16d3470d98d104a7" providerId="LiveId" clId="{16C11189-4FDD-4E29-B457-DC24BB32C871}" dt="2024-08-13T16:59:28.892" v="465" actId="20577"/>
          <ac:spMkLst>
            <pc:docMk/>
            <pc:sldMk cId="694753467" sldId="267"/>
            <ac:spMk id="2" creationId="{BF4C2929-DEB0-8774-2CE9-954DE1E6878C}"/>
          </ac:spMkLst>
        </pc:spChg>
        <pc:spChg chg="del">
          <ac:chgData name="Josue Caban" userId="16d3470d98d104a7" providerId="LiveId" clId="{16C11189-4FDD-4E29-B457-DC24BB32C871}" dt="2024-08-13T17:00:42.833" v="466" actId="22"/>
          <ac:spMkLst>
            <pc:docMk/>
            <pc:sldMk cId="694753467" sldId="267"/>
            <ac:spMk id="3" creationId="{84AF1159-4CEB-0757-6224-45977898D708}"/>
          </ac:spMkLst>
        </pc:spChg>
        <pc:picChg chg="add mod ord">
          <ac:chgData name="Josue Caban" userId="16d3470d98d104a7" providerId="LiveId" clId="{16C11189-4FDD-4E29-B457-DC24BB32C871}" dt="2024-08-13T17:00:42.833" v="466" actId="22"/>
          <ac:picMkLst>
            <pc:docMk/>
            <pc:sldMk cId="694753467" sldId="267"/>
            <ac:picMk id="5" creationId="{675EF67B-9620-4BCD-927E-9A57FBC1275F}"/>
          </ac:picMkLst>
        </pc:picChg>
      </pc:sldChg>
      <pc:sldChg chg="addSp delSp modSp new mod">
        <pc:chgData name="Josue Caban" userId="16d3470d98d104a7" providerId="LiveId" clId="{16C11189-4FDD-4E29-B457-DC24BB32C871}" dt="2024-08-13T18:06:11.330" v="736" actId="20577"/>
        <pc:sldMkLst>
          <pc:docMk/>
          <pc:sldMk cId="3309672958" sldId="268"/>
        </pc:sldMkLst>
        <pc:spChg chg="mod">
          <ac:chgData name="Josue Caban" userId="16d3470d98d104a7" providerId="LiveId" clId="{16C11189-4FDD-4E29-B457-DC24BB32C871}" dt="2024-08-13T18:06:11.330" v="736" actId="20577"/>
          <ac:spMkLst>
            <pc:docMk/>
            <pc:sldMk cId="3309672958" sldId="268"/>
            <ac:spMk id="2" creationId="{1207391F-6070-BC6A-D591-6EC89FD1EC2A}"/>
          </ac:spMkLst>
        </pc:spChg>
        <pc:spChg chg="del">
          <ac:chgData name="Josue Caban" userId="16d3470d98d104a7" providerId="LiveId" clId="{16C11189-4FDD-4E29-B457-DC24BB32C871}" dt="2024-08-13T17:07:36.223" v="494" actId="22"/>
          <ac:spMkLst>
            <pc:docMk/>
            <pc:sldMk cId="3309672958" sldId="268"/>
            <ac:spMk id="3" creationId="{0F196BAB-4B7D-B7D1-6DE4-F7C6E8814DEB}"/>
          </ac:spMkLst>
        </pc:spChg>
        <pc:picChg chg="add mod ord">
          <ac:chgData name="Josue Caban" userId="16d3470d98d104a7" providerId="LiveId" clId="{16C11189-4FDD-4E29-B457-DC24BB32C871}" dt="2024-08-13T17:07:36.223" v="494" actId="22"/>
          <ac:picMkLst>
            <pc:docMk/>
            <pc:sldMk cId="3309672958" sldId="268"/>
            <ac:picMk id="5" creationId="{13EF7E18-787C-BD68-05A8-E435D11F0733}"/>
          </ac:picMkLst>
        </pc:picChg>
      </pc:sldChg>
      <pc:sldChg chg="addSp delSp modSp new mod">
        <pc:chgData name="Josue Caban" userId="16d3470d98d104a7" providerId="LiveId" clId="{16C11189-4FDD-4E29-B457-DC24BB32C871}" dt="2024-08-13T18:12:47.411" v="860" actId="14100"/>
        <pc:sldMkLst>
          <pc:docMk/>
          <pc:sldMk cId="231635289" sldId="269"/>
        </pc:sldMkLst>
        <pc:spChg chg="mod">
          <ac:chgData name="Josue Caban" userId="16d3470d98d104a7" providerId="LiveId" clId="{16C11189-4FDD-4E29-B457-DC24BB32C871}" dt="2024-08-13T18:12:47.411" v="860" actId="14100"/>
          <ac:spMkLst>
            <pc:docMk/>
            <pc:sldMk cId="231635289" sldId="269"/>
            <ac:spMk id="2" creationId="{E7925BC0-20F0-5936-6CAA-52F9E74FC969}"/>
          </ac:spMkLst>
        </pc:spChg>
        <pc:spChg chg="del">
          <ac:chgData name="Josue Caban" userId="16d3470d98d104a7" providerId="LiveId" clId="{16C11189-4FDD-4E29-B457-DC24BB32C871}" dt="2024-08-13T17:50:48.946" v="614" actId="22"/>
          <ac:spMkLst>
            <pc:docMk/>
            <pc:sldMk cId="231635289" sldId="269"/>
            <ac:spMk id="3" creationId="{0BD6C238-8DE9-CA4C-BFFA-2FB65D592908}"/>
          </ac:spMkLst>
        </pc:spChg>
        <pc:picChg chg="add mod ord">
          <ac:chgData name="Josue Caban" userId="16d3470d98d104a7" providerId="LiveId" clId="{16C11189-4FDD-4E29-B457-DC24BB32C871}" dt="2024-08-13T18:12:43.975" v="859" actId="1076"/>
          <ac:picMkLst>
            <pc:docMk/>
            <pc:sldMk cId="231635289" sldId="269"/>
            <ac:picMk id="5" creationId="{E1841703-C980-B375-730D-61485F7318A8}"/>
          </ac:picMkLst>
        </pc:picChg>
      </pc:sldChg>
      <pc:sldChg chg="addSp delSp modSp new mod ord">
        <pc:chgData name="Josue Caban" userId="16d3470d98d104a7" providerId="LiveId" clId="{16C11189-4FDD-4E29-B457-DC24BB32C871}" dt="2024-08-13T22:39:29.367" v="2931" actId="207"/>
        <pc:sldMkLst>
          <pc:docMk/>
          <pc:sldMk cId="3472532494" sldId="270"/>
        </pc:sldMkLst>
        <pc:spChg chg="mod">
          <ac:chgData name="Josue Caban" userId="16d3470d98d104a7" providerId="LiveId" clId="{16C11189-4FDD-4E29-B457-DC24BB32C871}" dt="2024-08-13T22:39:29.367" v="2931" actId="207"/>
          <ac:spMkLst>
            <pc:docMk/>
            <pc:sldMk cId="3472532494" sldId="270"/>
            <ac:spMk id="2" creationId="{99792EE9-54AA-3468-DF95-503B4D114E8B}"/>
          </ac:spMkLst>
        </pc:spChg>
        <pc:spChg chg="del">
          <ac:chgData name="Josue Caban" userId="16d3470d98d104a7" providerId="LiveId" clId="{16C11189-4FDD-4E29-B457-DC24BB32C871}" dt="2024-08-13T17:48:32.242" v="581" actId="22"/>
          <ac:spMkLst>
            <pc:docMk/>
            <pc:sldMk cId="3472532494" sldId="270"/>
            <ac:spMk id="3" creationId="{9433C1E4-7625-3B7E-12A1-BDE5977E5A44}"/>
          </ac:spMkLst>
        </pc:spChg>
        <pc:picChg chg="add mod ord">
          <ac:chgData name="Josue Caban" userId="16d3470d98d104a7" providerId="LiveId" clId="{16C11189-4FDD-4E29-B457-DC24BB32C871}" dt="2024-08-13T17:48:39.802" v="584" actId="14100"/>
          <ac:picMkLst>
            <pc:docMk/>
            <pc:sldMk cId="3472532494" sldId="270"/>
            <ac:picMk id="5" creationId="{9959A451-79A0-36D2-D101-3B6A3977E4B8}"/>
          </ac:picMkLst>
        </pc:picChg>
      </pc:sldChg>
      <pc:sldChg chg="addSp delSp modSp new mod">
        <pc:chgData name="Josue Caban" userId="16d3470d98d104a7" providerId="LiveId" clId="{16C11189-4FDD-4E29-B457-DC24BB32C871}" dt="2024-08-13T17:58:10.209" v="653" actId="14100"/>
        <pc:sldMkLst>
          <pc:docMk/>
          <pc:sldMk cId="2893004197" sldId="271"/>
        </pc:sldMkLst>
        <pc:spChg chg="mod">
          <ac:chgData name="Josue Caban" userId="16d3470d98d104a7" providerId="LiveId" clId="{16C11189-4FDD-4E29-B457-DC24BB32C871}" dt="2024-08-13T17:55:23.648" v="649" actId="20577"/>
          <ac:spMkLst>
            <pc:docMk/>
            <pc:sldMk cId="2893004197" sldId="271"/>
            <ac:spMk id="2" creationId="{A8D461B4-D726-1E3B-F5F3-EFE99DB8BA7C}"/>
          </ac:spMkLst>
        </pc:spChg>
        <pc:spChg chg="del">
          <ac:chgData name="Josue Caban" userId="16d3470d98d104a7" providerId="LiveId" clId="{16C11189-4FDD-4E29-B457-DC24BB32C871}" dt="2024-08-13T17:58:03.252" v="650" actId="22"/>
          <ac:spMkLst>
            <pc:docMk/>
            <pc:sldMk cId="2893004197" sldId="271"/>
            <ac:spMk id="3" creationId="{AD4F5E41-1DCE-ABBC-2109-4492449A5B4C}"/>
          </ac:spMkLst>
        </pc:spChg>
        <pc:picChg chg="add mod ord">
          <ac:chgData name="Josue Caban" userId="16d3470d98d104a7" providerId="LiveId" clId="{16C11189-4FDD-4E29-B457-DC24BB32C871}" dt="2024-08-13T17:58:10.209" v="653" actId="14100"/>
          <ac:picMkLst>
            <pc:docMk/>
            <pc:sldMk cId="2893004197" sldId="271"/>
            <ac:picMk id="5" creationId="{FFA2A4FF-EAB7-03C1-38D0-8284F54F40FA}"/>
          </ac:picMkLst>
        </pc:picChg>
      </pc:sldChg>
      <pc:sldChg chg="addSp delSp modSp new mod">
        <pc:chgData name="Josue Caban" userId="16d3470d98d104a7" providerId="LiveId" clId="{16C11189-4FDD-4E29-B457-DC24BB32C871}" dt="2024-08-13T20:29:52.129" v="1927" actId="1076"/>
        <pc:sldMkLst>
          <pc:docMk/>
          <pc:sldMk cId="4115943039" sldId="272"/>
        </pc:sldMkLst>
        <pc:spChg chg="mod">
          <ac:chgData name="Josue Caban" userId="16d3470d98d104a7" providerId="LiveId" clId="{16C11189-4FDD-4E29-B457-DC24BB32C871}" dt="2024-08-13T18:00:17.343" v="698" actId="20577"/>
          <ac:spMkLst>
            <pc:docMk/>
            <pc:sldMk cId="4115943039" sldId="272"/>
            <ac:spMk id="2" creationId="{19EE6BEB-E65D-B845-10B2-DA659D0979A9}"/>
          </ac:spMkLst>
        </pc:spChg>
        <pc:spChg chg="del">
          <ac:chgData name="Josue Caban" userId="16d3470d98d104a7" providerId="LiveId" clId="{16C11189-4FDD-4E29-B457-DC24BB32C871}" dt="2024-08-13T18:00:21.243" v="699" actId="22"/>
          <ac:spMkLst>
            <pc:docMk/>
            <pc:sldMk cId="4115943039" sldId="272"/>
            <ac:spMk id="3" creationId="{9BB851F7-BB2B-A34E-6334-472315A9FF2E}"/>
          </ac:spMkLst>
        </pc:spChg>
        <pc:spChg chg="add del mod">
          <ac:chgData name="Josue Caban" userId="16d3470d98d104a7" providerId="LiveId" clId="{16C11189-4FDD-4E29-B457-DC24BB32C871}" dt="2024-08-13T20:27:23.115" v="1921" actId="22"/>
          <ac:spMkLst>
            <pc:docMk/>
            <pc:sldMk cId="4115943039" sldId="272"/>
            <ac:spMk id="7" creationId="{199521A9-A881-CB0D-936D-9A4650F9B52D}"/>
          </ac:spMkLst>
        </pc:spChg>
        <pc:picChg chg="add del mod ord">
          <ac:chgData name="Josue Caban" userId="16d3470d98d104a7" providerId="LiveId" clId="{16C11189-4FDD-4E29-B457-DC24BB32C871}" dt="2024-08-13T20:27:19.110" v="1919" actId="478"/>
          <ac:picMkLst>
            <pc:docMk/>
            <pc:sldMk cId="4115943039" sldId="272"/>
            <ac:picMk id="5" creationId="{A26E8C35-587B-960A-C4B1-58BEEAE5C697}"/>
          </ac:picMkLst>
        </pc:picChg>
        <pc:picChg chg="add mod ord">
          <ac:chgData name="Josue Caban" userId="16d3470d98d104a7" providerId="LiveId" clId="{16C11189-4FDD-4E29-B457-DC24BB32C871}" dt="2024-08-13T20:29:52.129" v="1927" actId="1076"/>
          <ac:picMkLst>
            <pc:docMk/>
            <pc:sldMk cId="4115943039" sldId="272"/>
            <ac:picMk id="9" creationId="{463EF839-B3AE-582D-97ED-2871F07D6E08}"/>
          </ac:picMkLst>
        </pc:picChg>
        <pc:picChg chg="add mod">
          <ac:chgData name="Josue Caban" userId="16d3470d98d104a7" providerId="LiveId" clId="{16C11189-4FDD-4E29-B457-DC24BB32C871}" dt="2024-08-13T20:29:46.012" v="1925" actId="1076"/>
          <ac:picMkLst>
            <pc:docMk/>
            <pc:sldMk cId="4115943039" sldId="272"/>
            <ac:picMk id="11" creationId="{FB1571C8-2F9A-07F5-43A5-D21DD61F22AA}"/>
          </ac:picMkLst>
        </pc:picChg>
      </pc:sldChg>
      <pc:sldChg chg="addSp delSp modSp new mod">
        <pc:chgData name="Josue Caban" userId="16d3470d98d104a7" providerId="LiveId" clId="{16C11189-4FDD-4E29-B457-DC24BB32C871}" dt="2024-08-13T18:06:31.729" v="740" actId="20577"/>
        <pc:sldMkLst>
          <pc:docMk/>
          <pc:sldMk cId="1749597426" sldId="273"/>
        </pc:sldMkLst>
        <pc:spChg chg="mod">
          <ac:chgData name="Josue Caban" userId="16d3470d98d104a7" providerId="LiveId" clId="{16C11189-4FDD-4E29-B457-DC24BB32C871}" dt="2024-08-13T18:06:31.729" v="740" actId="20577"/>
          <ac:spMkLst>
            <pc:docMk/>
            <pc:sldMk cId="1749597426" sldId="273"/>
            <ac:spMk id="2" creationId="{A16D73B9-18D0-F87F-47BB-FD64F4348958}"/>
          </ac:spMkLst>
        </pc:spChg>
        <pc:spChg chg="del">
          <ac:chgData name="Josue Caban" userId="16d3470d98d104a7" providerId="LiveId" clId="{16C11189-4FDD-4E29-B457-DC24BB32C871}" dt="2024-08-13T18:04:36.507" v="732" actId="22"/>
          <ac:spMkLst>
            <pc:docMk/>
            <pc:sldMk cId="1749597426" sldId="273"/>
            <ac:spMk id="3" creationId="{8509D913-B22F-A730-4470-1C76FBD7FC5E}"/>
          </ac:spMkLst>
        </pc:spChg>
        <pc:picChg chg="add mod ord">
          <ac:chgData name="Josue Caban" userId="16d3470d98d104a7" providerId="LiveId" clId="{16C11189-4FDD-4E29-B457-DC24BB32C871}" dt="2024-08-13T18:04:43.631" v="735" actId="14100"/>
          <ac:picMkLst>
            <pc:docMk/>
            <pc:sldMk cId="1749597426" sldId="273"/>
            <ac:picMk id="5" creationId="{1EA75126-BBCA-491B-063A-39359C53317E}"/>
          </ac:picMkLst>
        </pc:picChg>
      </pc:sldChg>
      <pc:sldChg chg="addSp delSp modSp new mod">
        <pc:chgData name="Josue Caban" userId="16d3470d98d104a7" providerId="LiveId" clId="{16C11189-4FDD-4E29-B457-DC24BB32C871}" dt="2024-08-13T18:12:19.391" v="824" actId="14100"/>
        <pc:sldMkLst>
          <pc:docMk/>
          <pc:sldMk cId="1253078772" sldId="274"/>
        </pc:sldMkLst>
        <pc:spChg chg="mod">
          <ac:chgData name="Josue Caban" userId="16d3470d98d104a7" providerId="LiveId" clId="{16C11189-4FDD-4E29-B457-DC24BB32C871}" dt="2024-08-13T18:12:19.391" v="824" actId="14100"/>
          <ac:spMkLst>
            <pc:docMk/>
            <pc:sldMk cId="1253078772" sldId="274"/>
            <ac:spMk id="2" creationId="{FFED0B94-8C10-0CD2-379F-C0B83722F0D8}"/>
          </ac:spMkLst>
        </pc:spChg>
        <pc:spChg chg="del">
          <ac:chgData name="Josue Caban" userId="16d3470d98d104a7" providerId="LiveId" clId="{16C11189-4FDD-4E29-B457-DC24BB32C871}" dt="2024-08-13T18:09:22.837" v="774" actId="22"/>
          <ac:spMkLst>
            <pc:docMk/>
            <pc:sldMk cId="1253078772" sldId="274"/>
            <ac:spMk id="3" creationId="{D577EDEB-0400-FEDF-67DC-061D43BDE2EF}"/>
          </ac:spMkLst>
        </pc:spChg>
        <pc:picChg chg="add mod ord">
          <ac:chgData name="Josue Caban" userId="16d3470d98d104a7" providerId="LiveId" clId="{16C11189-4FDD-4E29-B457-DC24BB32C871}" dt="2024-08-13T18:12:14.871" v="823" actId="1076"/>
          <ac:picMkLst>
            <pc:docMk/>
            <pc:sldMk cId="1253078772" sldId="274"/>
            <ac:picMk id="5" creationId="{70BAA3C9-5C83-503F-2C27-F990B79E1208}"/>
          </ac:picMkLst>
        </pc:picChg>
        <pc:picChg chg="add mod">
          <ac:chgData name="Josue Caban" userId="16d3470d98d104a7" providerId="LiveId" clId="{16C11189-4FDD-4E29-B457-DC24BB32C871}" dt="2024-08-13T18:12:14.871" v="823" actId="1076"/>
          <ac:picMkLst>
            <pc:docMk/>
            <pc:sldMk cId="1253078772" sldId="274"/>
            <ac:picMk id="7" creationId="{8C072319-603B-FB5C-174A-315AB817BAF2}"/>
          </ac:picMkLst>
        </pc:picChg>
        <pc:picChg chg="add mod">
          <ac:chgData name="Josue Caban" userId="16d3470d98d104a7" providerId="LiveId" clId="{16C11189-4FDD-4E29-B457-DC24BB32C871}" dt="2024-08-13T18:12:14.871" v="823" actId="1076"/>
          <ac:picMkLst>
            <pc:docMk/>
            <pc:sldMk cId="1253078772" sldId="274"/>
            <ac:picMk id="9" creationId="{E4E8EA2B-B4FB-E6EE-DE20-0D8A48E09FF6}"/>
          </ac:picMkLst>
        </pc:picChg>
      </pc:sldChg>
      <pc:sldChg chg="addSp delSp modSp new mod">
        <pc:chgData name="Josue Caban" userId="16d3470d98d104a7" providerId="LiveId" clId="{16C11189-4FDD-4E29-B457-DC24BB32C871}" dt="2024-08-13T18:49:28.879" v="1498" actId="20577"/>
        <pc:sldMkLst>
          <pc:docMk/>
          <pc:sldMk cId="1220455180" sldId="275"/>
        </pc:sldMkLst>
        <pc:spChg chg="mod">
          <ac:chgData name="Josue Caban" userId="16d3470d98d104a7" providerId="LiveId" clId="{16C11189-4FDD-4E29-B457-DC24BB32C871}" dt="2024-08-13T18:35:59.806" v="991" actId="27636"/>
          <ac:spMkLst>
            <pc:docMk/>
            <pc:sldMk cId="1220455180" sldId="275"/>
            <ac:spMk id="2" creationId="{9AB411A9-BE00-EB8B-0E3D-FF2CB2E0C078}"/>
          </ac:spMkLst>
        </pc:spChg>
        <pc:spChg chg="del">
          <ac:chgData name="Josue Caban" userId="16d3470d98d104a7" providerId="LiveId" clId="{16C11189-4FDD-4E29-B457-DC24BB32C871}" dt="2024-08-13T18:35:16.591" v="981" actId="22"/>
          <ac:spMkLst>
            <pc:docMk/>
            <pc:sldMk cId="1220455180" sldId="275"/>
            <ac:spMk id="3" creationId="{F4A04D1E-149D-BB02-BA0D-E26A9EC7646D}"/>
          </ac:spMkLst>
        </pc:spChg>
        <pc:spChg chg="add mod">
          <ac:chgData name="Josue Caban" userId="16d3470d98d104a7" providerId="LiveId" clId="{16C11189-4FDD-4E29-B457-DC24BB32C871}" dt="2024-08-13T18:49:28.879" v="1498" actId="20577"/>
          <ac:spMkLst>
            <pc:docMk/>
            <pc:sldMk cId="1220455180" sldId="275"/>
            <ac:spMk id="7" creationId="{63A5B599-9F97-D3F1-B6F6-AFE2EA9569EF}"/>
          </ac:spMkLst>
        </pc:spChg>
        <pc:picChg chg="add del mod ord">
          <ac:chgData name="Josue Caban" userId="16d3470d98d104a7" providerId="LiveId" clId="{16C11189-4FDD-4E29-B457-DC24BB32C871}" dt="2024-08-13T18:36:05.378" v="992" actId="478"/>
          <ac:picMkLst>
            <pc:docMk/>
            <pc:sldMk cId="1220455180" sldId="275"/>
            <ac:picMk id="5" creationId="{30B1F967-1B70-1A3D-467B-CE6181888586}"/>
          </ac:picMkLst>
        </pc:picChg>
        <pc:picChg chg="add mod">
          <ac:chgData name="Josue Caban" userId="16d3470d98d104a7" providerId="LiveId" clId="{16C11189-4FDD-4E29-B457-DC24BB32C871}" dt="2024-08-13T18:38:13.502" v="1082" actId="14100"/>
          <ac:picMkLst>
            <pc:docMk/>
            <pc:sldMk cId="1220455180" sldId="275"/>
            <ac:picMk id="9" creationId="{8E1B2612-B419-C22E-8C3A-DDEC9906DABF}"/>
          </ac:picMkLst>
        </pc:picChg>
        <pc:picChg chg="add mod">
          <ac:chgData name="Josue Caban" userId="16d3470d98d104a7" providerId="LiveId" clId="{16C11189-4FDD-4E29-B457-DC24BB32C871}" dt="2024-08-13T18:40:47.446" v="1111" actId="14100"/>
          <ac:picMkLst>
            <pc:docMk/>
            <pc:sldMk cId="1220455180" sldId="275"/>
            <ac:picMk id="11" creationId="{B1A01B65-80B2-0C50-94FE-36248D5416A1}"/>
          </ac:picMkLst>
        </pc:picChg>
        <pc:picChg chg="add mod">
          <ac:chgData name="Josue Caban" userId="16d3470d98d104a7" providerId="LiveId" clId="{16C11189-4FDD-4E29-B457-DC24BB32C871}" dt="2024-08-13T18:42:02.359" v="1138" actId="14100"/>
          <ac:picMkLst>
            <pc:docMk/>
            <pc:sldMk cId="1220455180" sldId="275"/>
            <ac:picMk id="13" creationId="{EC83F7CE-04C9-DE9A-BD0D-8B9D4140879A}"/>
          </ac:picMkLst>
        </pc:picChg>
      </pc:sldChg>
      <pc:sldChg chg="addSp modSp new mod">
        <pc:chgData name="Josue Caban" userId="16d3470d98d104a7" providerId="LiveId" clId="{16C11189-4FDD-4E29-B457-DC24BB32C871}" dt="2024-08-13T18:44:09.595" v="1257" actId="14100"/>
        <pc:sldMkLst>
          <pc:docMk/>
          <pc:sldMk cId="1301387254" sldId="276"/>
        </pc:sldMkLst>
        <pc:spChg chg="mod">
          <ac:chgData name="Josue Caban" userId="16d3470d98d104a7" providerId="LiveId" clId="{16C11189-4FDD-4E29-B457-DC24BB32C871}" dt="2024-08-13T18:42:18.568" v="1166" actId="5793"/>
          <ac:spMkLst>
            <pc:docMk/>
            <pc:sldMk cId="1301387254" sldId="276"/>
            <ac:spMk id="2" creationId="{51819F5E-7A53-6556-BD6B-143A3B01A353}"/>
          </ac:spMkLst>
        </pc:spChg>
        <pc:spChg chg="mod">
          <ac:chgData name="Josue Caban" userId="16d3470d98d104a7" providerId="LiveId" clId="{16C11189-4FDD-4E29-B457-DC24BB32C871}" dt="2024-08-13T18:43:33.710" v="1254" actId="20577"/>
          <ac:spMkLst>
            <pc:docMk/>
            <pc:sldMk cId="1301387254" sldId="276"/>
            <ac:spMk id="3" creationId="{0D0A84BA-9ACC-5671-3A5C-A0651D6F3D30}"/>
          </ac:spMkLst>
        </pc:spChg>
        <pc:picChg chg="add mod">
          <ac:chgData name="Josue Caban" userId="16d3470d98d104a7" providerId="LiveId" clId="{16C11189-4FDD-4E29-B457-DC24BB32C871}" dt="2024-08-13T18:43:06.185" v="1211" actId="1076"/>
          <ac:picMkLst>
            <pc:docMk/>
            <pc:sldMk cId="1301387254" sldId="276"/>
            <ac:picMk id="5" creationId="{6B0008FD-0CAB-84BD-8AC9-1EFC2A48354F}"/>
          </ac:picMkLst>
        </pc:picChg>
        <pc:picChg chg="add mod">
          <ac:chgData name="Josue Caban" userId="16d3470d98d104a7" providerId="LiveId" clId="{16C11189-4FDD-4E29-B457-DC24BB32C871}" dt="2024-08-13T18:44:09.595" v="1257" actId="14100"/>
          <ac:picMkLst>
            <pc:docMk/>
            <pc:sldMk cId="1301387254" sldId="276"/>
            <ac:picMk id="7" creationId="{F693888A-7038-956A-E6DA-64621A6E6A67}"/>
          </ac:picMkLst>
        </pc:picChg>
      </pc:sldChg>
      <pc:sldChg chg="addSp modSp new mod">
        <pc:chgData name="Josue Caban" userId="16d3470d98d104a7" providerId="LiveId" clId="{16C11189-4FDD-4E29-B457-DC24BB32C871}" dt="2024-08-13T20:46:42.535" v="1998" actId="20577"/>
        <pc:sldMkLst>
          <pc:docMk/>
          <pc:sldMk cId="2560292362" sldId="277"/>
        </pc:sldMkLst>
        <pc:spChg chg="mod">
          <ac:chgData name="Josue Caban" userId="16d3470d98d104a7" providerId="LiveId" clId="{16C11189-4FDD-4E29-B457-DC24BB32C871}" dt="2024-08-13T18:44:21.096" v="1259"/>
          <ac:spMkLst>
            <pc:docMk/>
            <pc:sldMk cId="2560292362" sldId="277"/>
            <ac:spMk id="2" creationId="{59C814E1-D85E-C3AE-34AB-A37EBFB32A10}"/>
          </ac:spMkLst>
        </pc:spChg>
        <pc:spChg chg="mod">
          <ac:chgData name="Josue Caban" userId="16d3470d98d104a7" providerId="LiveId" clId="{16C11189-4FDD-4E29-B457-DC24BB32C871}" dt="2024-08-13T20:46:42.535" v="1998" actId="20577"/>
          <ac:spMkLst>
            <pc:docMk/>
            <pc:sldMk cId="2560292362" sldId="277"/>
            <ac:spMk id="3" creationId="{FD98BDE6-2B41-64F0-39B6-88A8963FEF6F}"/>
          </ac:spMkLst>
        </pc:spChg>
        <pc:picChg chg="add mod">
          <ac:chgData name="Josue Caban" userId="16d3470d98d104a7" providerId="LiveId" clId="{16C11189-4FDD-4E29-B457-DC24BB32C871}" dt="2024-08-13T18:45:27.977" v="1289" actId="14100"/>
          <ac:picMkLst>
            <pc:docMk/>
            <pc:sldMk cId="2560292362" sldId="277"/>
            <ac:picMk id="5" creationId="{7B34F9DC-27DE-574F-3737-F7B02A029BEE}"/>
          </ac:picMkLst>
        </pc:picChg>
      </pc:sldChg>
      <pc:sldChg chg="addSp delSp modSp new mod">
        <pc:chgData name="Josue Caban" userId="16d3470d98d104a7" providerId="LiveId" clId="{16C11189-4FDD-4E29-B457-DC24BB32C871}" dt="2024-08-13T19:07:31.670" v="1674" actId="20577"/>
        <pc:sldMkLst>
          <pc:docMk/>
          <pc:sldMk cId="2937152496" sldId="278"/>
        </pc:sldMkLst>
        <pc:spChg chg="mod">
          <ac:chgData name="Josue Caban" userId="16d3470d98d104a7" providerId="LiveId" clId="{16C11189-4FDD-4E29-B457-DC24BB32C871}" dt="2024-08-13T19:01:27.580" v="1508" actId="20577"/>
          <ac:spMkLst>
            <pc:docMk/>
            <pc:sldMk cId="2937152496" sldId="278"/>
            <ac:spMk id="2" creationId="{93E6D054-A0C2-FB2C-0941-00547FC6A6BC}"/>
          </ac:spMkLst>
        </pc:spChg>
        <pc:spChg chg="add del mod">
          <ac:chgData name="Josue Caban" userId="16d3470d98d104a7" providerId="LiveId" clId="{16C11189-4FDD-4E29-B457-DC24BB32C871}" dt="2024-08-13T19:07:31.670" v="1674" actId="20577"/>
          <ac:spMkLst>
            <pc:docMk/>
            <pc:sldMk cId="2937152496" sldId="278"/>
            <ac:spMk id="3" creationId="{90C2FF00-3661-BD75-51E0-36497E7B2B45}"/>
          </ac:spMkLst>
        </pc:spChg>
        <pc:picChg chg="add del mod ord">
          <ac:chgData name="Josue Caban" userId="16d3470d98d104a7" providerId="LiveId" clId="{16C11189-4FDD-4E29-B457-DC24BB32C871}" dt="2024-08-13T19:02:28.409" v="1514" actId="22"/>
          <ac:picMkLst>
            <pc:docMk/>
            <pc:sldMk cId="2937152496" sldId="278"/>
            <ac:picMk id="5" creationId="{DDD1DCEA-E9A1-78F5-3537-D7238EAD946A}"/>
          </ac:picMkLst>
        </pc:picChg>
        <pc:picChg chg="add mod">
          <ac:chgData name="Josue Caban" userId="16d3470d98d104a7" providerId="LiveId" clId="{16C11189-4FDD-4E29-B457-DC24BB32C871}" dt="2024-08-13T19:02:48.210" v="1537" actId="14100"/>
          <ac:picMkLst>
            <pc:docMk/>
            <pc:sldMk cId="2937152496" sldId="278"/>
            <ac:picMk id="7" creationId="{D319F41F-2316-944A-B628-3B756FE23C38}"/>
          </ac:picMkLst>
        </pc:picChg>
        <pc:picChg chg="add mod">
          <ac:chgData name="Josue Caban" userId="16d3470d98d104a7" providerId="LiveId" clId="{16C11189-4FDD-4E29-B457-DC24BB32C871}" dt="2024-08-13T19:04:04.232" v="1575" actId="14100"/>
          <ac:picMkLst>
            <pc:docMk/>
            <pc:sldMk cId="2937152496" sldId="278"/>
            <ac:picMk id="9" creationId="{4801E0CB-B3BC-C037-1309-AD51AADE505D}"/>
          </ac:picMkLst>
        </pc:picChg>
        <pc:picChg chg="add mod">
          <ac:chgData name="Josue Caban" userId="16d3470d98d104a7" providerId="LiveId" clId="{16C11189-4FDD-4E29-B457-DC24BB32C871}" dt="2024-08-13T19:06:09.822" v="1632" actId="14100"/>
          <ac:picMkLst>
            <pc:docMk/>
            <pc:sldMk cId="2937152496" sldId="278"/>
            <ac:picMk id="11" creationId="{2D630A98-B30E-4490-D223-0C70F15AACB0}"/>
          </ac:picMkLst>
        </pc:picChg>
        <pc:picChg chg="add mod">
          <ac:chgData name="Josue Caban" userId="16d3470d98d104a7" providerId="LiveId" clId="{16C11189-4FDD-4E29-B457-DC24BB32C871}" dt="2024-08-13T19:06:12.745" v="1633" actId="14100"/>
          <ac:picMkLst>
            <pc:docMk/>
            <pc:sldMk cId="2937152496" sldId="278"/>
            <ac:picMk id="13" creationId="{1A28AF3B-01C7-44CC-10DB-25EDDB949BBD}"/>
          </ac:picMkLst>
        </pc:picChg>
        <pc:picChg chg="add mod">
          <ac:chgData name="Josue Caban" userId="16d3470d98d104a7" providerId="LiveId" clId="{16C11189-4FDD-4E29-B457-DC24BB32C871}" dt="2024-08-13T19:07:14.829" v="1644" actId="14100"/>
          <ac:picMkLst>
            <pc:docMk/>
            <pc:sldMk cId="2937152496" sldId="278"/>
            <ac:picMk id="15" creationId="{917056D4-F0C2-E919-6F8C-E2F63E597F48}"/>
          </ac:picMkLst>
        </pc:picChg>
      </pc:sldChg>
      <pc:sldChg chg="addSp delSp modSp new mod ord">
        <pc:chgData name="Josue Caban" userId="16d3470d98d104a7" providerId="LiveId" clId="{16C11189-4FDD-4E29-B457-DC24BB32C871}" dt="2024-08-13T20:26:17.647" v="1918" actId="113"/>
        <pc:sldMkLst>
          <pc:docMk/>
          <pc:sldMk cId="4053419883" sldId="279"/>
        </pc:sldMkLst>
        <pc:spChg chg="mod">
          <ac:chgData name="Josue Caban" userId="16d3470d98d104a7" providerId="LiveId" clId="{16C11189-4FDD-4E29-B457-DC24BB32C871}" dt="2024-08-13T20:26:17.647" v="1918" actId="113"/>
          <ac:spMkLst>
            <pc:docMk/>
            <pc:sldMk cId="4053419883" sldId="279"/>
            <ac:spMk id="2" creationId="{FC1F6A93-4FA6-E649-7509-0F9E7899FEBC}"/>
          </ac:spMkLst>
        </pc:spChg>
        <pc:spChg chg="del">
          <ac:chgData name="Josue Caban" userId="16d3470d98d104a7" providerId="LiveId" clId="{16C11189-4FDD-4E29-B457-DC24BB32C871}" dt="2024-08-13T20:24:45.420" v="1824" actId="22"/>
          <ac:spMkLst>
            <pc:docMk/>
            <pc:sldMk cId="4053419883" sldId="279"/>
            <ac:spMk id="3" creationId="{17686832-A87E-00B9-D47C-46AE1CE77767}"/>
          </ac:spMkLst>
        </pc:spChg>
        <pc:picChg chg="add mod ord">
          <ac:chgData name="Josue Caban" userId="16d3470d98d104a7" providerId="LiveId" clId="{16C11189-4FDD-4E29-B457-DC24BB32C871}" dt="2024-08-13T20:24:50.337" v="1826" actId="14100"/>
          <ac:picMkLst>
            <pc:docMk/>
            <pc:sldMk cId="4053419883" sldId="279"/>
            <ac:picMk id="5" creationId="{4EC6A84A-95D4-1620-01F0-636A29AF1E40}"/>
          </ac:picMkLst>
        </pc:picChg>
      </pc:sldChg>
      <pc:sldChg chg="addSp modSp new mod">
        <pc:chgData name="Josue Caban" userId="16d3470d98d104a7" providerId="LiveId" clId="{16C11189-4FDD-4E29-B457-DC24BB32C871}" dt="2024-08-13T20:37:39.450" v="1961" actId="1076"/>
        <pc:sldMkLst>
          <pc:docMk/>
          <pc:sldMk cId="172719085" sldId="280"/>
        </pc:sldMkLst>
        <pc:spChg chg="mod">
          <ac:chgData name="Josue Caban" userId="16d3470d98d104a7" providerId="LiveId" clId="{16C11189-4FDD-4E29-B457-DC24BB32C871}" dt="2024-08-13T20:31:46.486" v="1939" actId="20577"/>
          <ac:spMkLst>
            <pc:docMk/>
            <pc:sldMk cId="172719085" sldId="280"/>
            <ac:spMk id="2" creationId="{D5542EBA-5AF9-94BF-D3DC-777E80EAC840}"/>
          </ac:spMkLst>
        </pc:spChg>
        <pc:spChg chg="mod">
          <ac:chgData name="Josue Caban" userId="16d3470d98d104a7" providerId="LiveId" clId="{16C11189-4FDD-4E29-B457-DC24BB32C871}" dt="2024-08-13T20:35:51.997" v="1954" actId="20577"/>
          <ac:spMkLst>
            <pc:docMk/>
            <pc:sldMk cId="172719085" sldId="280"/>
            <ac:spMk id="3" creationId="{4FE2B86B-1993-E324-6232-0FBCFA7370C7}"/>
          </ac:spMkLst>
        </pc:spChg>
        <pc:picChg chg="add mod">
          <ac:chgData name="Josue Caban" userId="16d3470d98d104a7" providerId="LiveId" clId="{16C11189-4FDD-4E29-B457-DC24BB32C871}" dt="2024-08-13T20:34:45.971" v="1946" actId="1076"/>
          <ac:picMkLst>
            <pc:docMk/>
            <pc:sldMk cId="172719085" sldId="280"/>
            <ac:picMk id="5" creationId="{06DB65B2-56C9-2709-BC6D-41870119E9DB}"/>
          </ac:picMkLst>
        </pc:picChg>
        <pc:picChg chg="add mod">
          <ac:chgData name="Josue Caban" userId="16d3470d98d104a7" providerId="LiveId" clId="{16C11189-4FDD-4E29-B457-DC24BB32C871}" dt="2024-08-13T20:35:44.163" v="1952" actId="14100"/>
          <ac:picMkLst>
            <pc:docMk/>
            <pc:sldMk cId="172719085" sldId="280"/>
            <ac:picMk id="7" creationId="{FD48CECF-FA8C-092B-0E68-FEE196066357}"/>
          </ac:picMkLst>
        </pc:picChg>
        <pc:picChg chg="add mod">
          <ac:chgData name="Josue Caban" userId="16d3470d98d104a7" providerId="LiveId" clId="{16C11189-4FDD-4E29-B457-DC24BB32C871}" dt="2024-08-13T20:36:36.829" v="1956" actId="1076"/>
          <ac:picMkLst>
            <pc:docMk/>
            <pc:sldMk cId="172719085" sldId="280"/>
            <ac:picMk id="9" creationId="{40B4F68F-E50D-319A-FEC3-58DDC7C03886}"/>
          </ac:picMkLst>
        </pc:picChg>
        <pc:picChg chg="add mod">
          <ac:chgData name="Josue Caban" userId="16d3470d98d104a7" providerId="LiveId" clId="{16C11189-4FDD-4E29-B457-DC24BB32C871}" dt="2024-08-13T20:36:55.246" v="1959" actId="14100"/>
          <ac:picMkLst>
            <pc:docMk/>
            <pc:sldMk cId="172719085" sldId="280"/>
            <ac:picMk id="11" creationId="{A36F9B9E-8015-7BFF-BC36-1A2E50A3D6E5}"/>
          </ac:picMkLst>
        </pc:picChg>
        <pc:picChg chg="add mod">
          <ac:chgData name="Josue Caban" userId="16d3470d98d104a7" providerId="LiveId" clId="{16C11189-4FDD-4E29-B457-DC24BB32C871}" dt="2024-08-13T20:37:39.450" v="1961" actId="1076"/>
          <ac:picMkLst>
            <pc:docMk/>
            <pc:sldMk cId="172719085" sldId="280"/>
            <ac:picMk id="13" creationId="{9D106698-DCE4-14C0-C977-AF5FFB846C24}"/>
          </ac:picMkLst>
        </pc:picChg>
      </pc:sldChg>
      <pc:sldChg chg="addSp modSp new mod">
        <pc:chgData name="Josue Caban" userId="16d3470d98d104a7" providerId="LiveId" clId="{16C11189-4FDD-4E29-B457-DC24BB32C871}" dt="2024-08-13T20:42:33.693" v="1989" actId="14100"/>
        <pc:sldMkLst>
          <pc:docMk/>
          <pc:sldMk cId="1620722445" sldId="281"/>
        </pc:sldMkLst>
        <pc:spChg chg="mod">
          <ac:chgData name="Josue Caban" userId="16d3470d98d104a7" providerId="LiveId" clId="{16C11189-4FDD-4E29-B457-DC24BB32C871}" dt="2024-08-13T20:37:53.937" v="1969" actId="20577"/>
          <ac:spMkLst>
            <pc:docMk/>
            <pc:sldMk cId="1620722445" sldId="281"/>
            <ac:spMk id="2" creationId="{1A1EDF06-971A-7EA7-E30F-A19B400D26EE}"/>
          </ac:spMkLst>
        </pc:spChg>
        <pc:spChg chg="mod">
          <ac:chgData name="Josue Caban" userId="16d3470d98d104a7" providerId="LiveId" clId="{16C11189-4FDD-4E29-B457-DC24BB32C871}" dt="2024-08-13T20:42:20.840" v="1987" actId="20577"/>
          <ac:spMkLst>
            <pc:docMk/>
            <pc:sldMk cId="1620722445" sldId="281"/>
            <ac:spMk id="3" creationId="{687E950E-7C64-77AE-87CB-D9DFA62FF177}"/>
          </ac:spMkLst>
        </pc:spChg>
        <pc:picChg chg="add mod">
          <ac:chgData name="Josue Caban" userId="16d3470d98d104a7" providerId="LiveId" clId="{16C11189-4FDD-4E29-B457-DC24BB32C871}" dt="2024-08-13T20:39:56.568" v="1974" actId="14100"/>
          <ac:picMkLst>
            <pc:docMk/>
            <pc:sldMk cId="1620722445" sldId="281"/>
            <ac:picMk id="5" creationId="{EED7C58C-F3E6-5ACF-1922-A30B9DB94E7F}"/>
          </ac:picMkLst>
        </pc:picChg>
        <pc:picChg chg="add mod">
          <ac:chgData name="Josue Caban" userId="16d3470d98d104a7" providerId="LiveId" clId="{16C11189-4FDD-4E29-B457-DC24BB32C871}" dt="2024-08-13T20:42:33.693" v="1989" actId="14100"/>
          <ac:picMkLst>
            <pc:docMk/>
            <pc:sldMk cId="1620722445" sldId="281"/>
            <ac:picMk id="7" creationId="{ACF8A6C3-5DE1-C718-D6FA-3186293620FE}"/>
          </ac:picMkLst>
        </pc:picChg>
        <pc:picChg chg="add mod">
          <ac:chgData name="Josue Caban" userId="16d3470d98d104a7" providerId="LiveId" clId="{16C11189-4FDD-4E29-B457-DC24BB32C871}" dt="2024-08-13T20:42:28.737" v="1988" actId="1076"/>
          <ac:picMkLst>
            <pc:docMk/>
            <pc:sldMk cId="1620722445" sldId="281"/>
            <ac:picMk id="9" creationId="{06D0ED72-4E27-DD45-59A6-40A6F09B5A02}"/>
          </ac:picMkLst>
        </pc:picChg>
        <pc:picChg chg="add mod">
          <ac:chgData name="Josue Caban" userId="16d3470d98d104a7" providerId="LiveId" clId="{16C11189-4FDD-4E29-B457-DC24BB32C871}" dt="2024-08-13T20:42:28.737" v="1988" actId="1076"/>
          <ac:picMkLst>
            <pc:docMk/>
            <pc:sldMk cId="1620722445" sldId="281"/>
            <ac:picMk id="11" creationId="{6FF7B8EC-B5CE-D31F-19AE-AC6AE3E342FC}"/>
          </ac:picMkLst>
        </pc:picChg>
        <pc:picChg chg="add mod">
          <ac:chgData name="Josue Caban" userId="16d3470d98d104a7" providerId="LiveId" clId="{16C11189-4FDD-4E29-B457-DC24BB32C871}" dt="2024-08-13T20:42:28.737" v="1988" actId="1076"/>
          <ac:picMkLst>
            <pc:docMk/>
            <pc:sldMk cId="1620722445" sldId="281"/>
            <ac:picMk id="13" creationId="{510092A8-A4B1-FBED-BCA7-D5CF2A73995F}"/>
          </ac:picMkLst>
        </pc:picChg>
      </pc:sldChg>
      <pc:sldChg chg="addSp delSp modSp new mod">
        <pc:chgData name="Josue Caban" userId="16d3470d98d104a7" providerId="LiveId" clId="{16C11189-4FDD-4E29-B457-DC24BB32C871}" dt="2024-08-13T20:52:15.016" v="2137" actId="20577"/>
        <pc:sldMkLst>
          <pc:docMk/>
          <pc:sldMk cId="2043410287" sldId="282"/>
        </pc:sldMkLst>
        <pc:spChg chg="mod">
          <ac:chgData name="Josue Caban" userId="16d3470d98d104a7" providerId="LiveId" clId="{16C11189-4FDD-4E29-B457-DC24BB32C871}" dt="2024-08-13T20:52:15.016" v="2137" actId="20577"/>
          <ac:spMkLst>
            <pc:docMk/>
            <pc:sldMk cId="2043410287" sldId="282"/>
            <ac:spMk id="2" creationId="{1D9B1D46-1114-07E4-9A79-BC803176CE14}"/>
          </ac:spMkLst>
        </pc:spChg>
        <pc:spChg chg="del mod">
          <ac:chgData name="Josue Caban" userId="16d3470d98d104a7" providerId="LiveId" clId="{16C11189-4FDD-4E29-B457-DC24BB32C871}" dt="2024-08-13T20:47:25.113" v="2093" actId="22"/>
          <ac:spMkLst>
            <pc:docMk/>
            <pc:sldMk cId="2043410287" sldId="282"/>
            <ac:spMk id="3" creationId="{80E1FB20-76B5-0E3B-9F64-7D283E4DC4DA}"/>
          </ac:spMkLst>
        </pc:spChg>
        <pc:picChg chg="add mod ord">
          <ac:chgData name="Josue Caban" userId="16d3470d98d104a7" providerId="LiveId" clId="{16C11189-4FDD-4E29-B457-DC24BB32C871}" dt="2024-08-13T20:50:35.669" v="2103" actId="1076"/>
          <ac:picMkLst>
            <pc:docMk/>
            <pc:sldMk cId="2043410287" sldId="282"/>
            <ac:picMk id="5" creationId="{559B97D0-037A-FB64-A8F1-0F5463DB16A2}"/>
          </ac:picMkLst>
        </pc:picChg>
        <pc:picChg chg="add mod">
          <ac:chgData name="Josue Caban" userId="16d3470d98d104a7" providerId="LiveId" clId="{16C11189-4FDD-4E29-B457-DC24BB32C871}" dt="2024-08-13T20:49:17.069" v="2098" actId="14100"/>
          <ac:picMkLst>
            <pc:docMk/>
            <pc:sldMk cId="2043410287" sldId="282"/>
            <ac:picMk id="7" creationId="{3C5A0C3E-53C5-8F40-44C4-E4BC31AE2257}"/>
          </ac:picMkLst>
        </pc:picChg>
        <pc:picChg chg="add mod">
          <ac:chgData name="Josue Caban" userId="16d3470d98d104a7" providerId="LiveId" clId="{16C11189-4FDD-4E29-B457-DC24BB32C871}" dt="2024-08-13T20:50:33.255" v="2102" actId="14100"/>
          <ac:picMkLst>
            <pc:docMk/>
            <pc:sldMk cId="2043410287" sldId="282"/>
            <ac:picMk id="9" creationId="{F06B9B4E-6B69-99EB-B09B-92130502A55A}"/>
          </ac:picMkLst>
        </pc:picChg>
        <pc:picChg chg="add mod">
          <ac:chgData name="Josue Caban" userId="16d3470d98d104a7" providerId="LiveId" clId="{16C11189-4FDD-4E29-B457-DC24BB32C871}" dt="2024-08-13T20:51:53.748" v="2106" actId="14100"/>
          <ac:picMkLst>
            <pc:docMk/>
            <pc:sldMk cId="2043410287" sldId="282"/>
            <ac:picMk id="11" creationId="{7EEF0343-2496-D3D2-0763-E07E24CBBD09}"/>
          </ac:picMkLst>
        </pc:picChg>
      </pc:sldChg>
      <pc:sldChg chg="addSp modSp new mod">
        <pc:chgData name="Josue Caban" userId="16d3470d98d104a7" providerId="LiveId" clId="{16C11189-4FDD-4E29-B457-DC24BB32C871}" dt="2024-08-13T21:30:51.268" v="2215" actId="6549"/>
        <pc:sldMkLst>
          <pc:docMk/>
          <pc:sldMk cId="3602125789" sldId="283"/>
        </pc:sldMkLst>
        <pc:spChg chg="mod">
          <ac:chgData name="Josue Caban" userId="16d3470d98d104a7" providerId="LiveId" clId="{16C11189-4FDD-4E29-B457-DC24BB32C871}" dt="2024-08-13T21:30:51.268" v="2215" actId="6549"/>
          <ac:spMkLst>
            <pc:docMk/>
            <pc:sldMk cId="3602125789" sldId="283"/>
            <ac:spMk id="2" creationId="{16AB8C30-B690-DCFC-538F-606A51D96D7B}"/>
          </ac:spMkLst>
        </pc:spChg>
        <pc:spChg chg="mod">
          <ac:chgData name="Josue Caban" userId="16d3470d98d104a7" providerId="LiveId" clId="{16C11189-4FDD-4E29-B457-DC24BB32C871}" dt="2024-08-13T21:30:35.812" v="2212" actId="5793"/>
          <ac:spMkLst>
            <pc:docMk/>
            <pc:sldMk cId="3602125789" sldId="283"/>
            <ac:spMk id="3" creationId="{787273C4-97E1-4EEF-0477-F20A7A1C8617}"/>
          </ac:spMkLst>
        </pc:spChg>
        <pc:picChg chg="add mod">
          <ac:chgData name="Josue Caban" userId="16d3470d98d104a7" providerId="LiveId" clId="{16C11189-4FDD-4E29-B457-DC24BB32C871}" dt="2024-08-13T21:30:39.996" v="2214" actId="1076"/>
          <ac:picMkLst>
            <pc:docMk/>
            <pc:sldMk cId="3602125789" sldId="283"/>
            <ac:picMk id="5" creationId="{2D89890E-3B32-2022-A042-113DD9378FDF}"/>
          </ac:picMkLst>
        </pc:picChg>
      </pc:sldChg>
      <pc:sldChg chg="addSp delSp modSp new mod">
        <pc:chgData name="Josue Caban" userId="16d3470d98d104a7" providerId="LiveId" clId="{16C11189-4FDD-4E29-B457-DC24BB32C871}" dt="2024-08-13T21:43:18.706" v="2433" actId="14100"/>
        <pc:sldMkLst>
          <pc:docMk/>
          <pc:sldMk cId="2449160016" sldId="284"/>
        </pc:sldMkLst>
        <pc:spChg chg="mod">
          <ac:chgData name="Josue Caban" userId="16d3470d98d104a7" providerId="LiveId" clId="{16C11189-4FDD-4E29-B457-DC24BB32C871}" dt="2024-08-13T21:35:58.031" v="2318" actId="20577"/>
          <ac:spMkLst>
            <pc:docMk/>
            <pc:sldMk cId="2449160016" sldId="284"/>
            <ac:spMk id="2" creationId="{FCA67472-89EA-8FC2-214B-718C9C7A76F1}"/>
          </ac:spMkLst>
        </pc:spChg>
        <pc:spChg chg="add del mod">
          <ac:chgData name="Josue Caban" userId="16d3470d98d104a7" providerId="LiveId" clId="{16C11189-4FDD-4E29-B457-DC24BB32C871}" dt="2024-08-13T21:42:28.282" v="2430" actId="20577"/>
          <ac:spMkLst>
            <pc:docMk/>
            <pc:sldMk cId="2449160016" sldId="284"/>
            <ac:spMk id="3" creationId="{672CA3D0-3A42-A092-0D60-478549C96ED3}"/>
          </ac:spMkLst>
        </pc:spChg>
        <pc:picChg chg="add del mod ord">
          <ac:chgData name="Josue Caban" userId="16d3470d98d104a7" providerId="LiveId" clId="{16C11189-4FDD-4E29-B457-DC24BB32C871}" dt="2024-08-13T21:32:10.223" v="2253" actId="22"/>
          <ac:picMkLst>
            <pc:docMk/>
            <pc:sldMk cId="2449160016" sldId="284"/>
            <ac:picMk id="5" creationId="{B2A4A80D-41C2-C0B0-9678-643309F6658B}"/>
          </ac:picMkLst>
        </pc:picChg>
        <pc:picChg chg="add del mod">
          <ac:chgData name="Josue Caban" userId="16d3470d98d104a7" providerId="LiveId" clId="{16C11189-4FDD-4E29-B457-DC24BB32C871}" dt="2024-08-13T21:36:05.290" v="2319" actId="478"/>
          <ac:picMkLst>
            <pc:docMk/>
            <pc:sldMk cId="2449160016" sldId="284"/>
            <ac:picMk id="7" creationId="{C661D28B-D7F1-8B4E-915A-EC671AEF7A85}"/>
          </ac:picMkLst>
        </pc:picChg>
        <pc:picChg chg="add mod">
          <ac:chgData name="Josue Caban" userId="16d3470d98d104a7" providerId="LiveId" clId="{16C11189-4FDD-4E29-B457-DC24BB32C871}" dt="2024-08-13T21:37:09.023" v="2340" actId="1076"/>
          <ac:picMkLst>
            <pc:docMk/>
            <pc:sldMk cId="2449160016" sldId="284"/>
            <ac:picMk id="9" creationId="{028E91B5-0C7E-35F0-13B0-E670C4F7CFEF}"/>
          </ac:picMkLst>
        </pc:picChg>
        <pc:picChg chg="add mod">
          <ac:chgData name="Josue Caban" userId="16d3470d98d104a7" providerId="LiveId" clId="{16C11189-4FDD-4E29-B457-DC24BB32C871}" dt="2024-08-13T21:42:25.898" v="2429" actId="1076"/>
          <ac:picMkLst>
            <pc:docMk/>
            <pc:sldMk cId="2449160016" sldId="284"/>
            <ac:picMk id="11" creationId="{72C41968-1E13-7B07-FA62-2818173361A6}"/>
          </ac:picMkLst>
        </pc:picChg>
        <pc:picChg chg="add mod">
          <ac:chgData name="Josue Caban" userId="16d3470d98d104a7" providerId="LiveId" clId="{16C11189-4FDD-4E29-B457-DC24BB32C871}" dt="2024-08-13T21:43:18.706" v="2433" actId="14100"/>
          <ac:picMkLst>
            <pc:docMk/>
            <pc:sldMk cId="2449160016" sldId="284"/>
            <ac:picMk id="13" creationId="{189E9DE2-A814-5D03-0C4F-15C853E8F7D8}"/>
          </ac:picMkLst>
        </pc:picChg>
      </pc:sldChg>
      <pc:sldChg chg="addSp modSp new mod">
        <pc:chgData name="Josue Caban" userId="16d3470d98d104a7" providerId="LiveId" clId="{16C11189-4FDD-4E29-B457-DC24BB32C871}" dt="2024-08-13T22:30:04.319" v="2594" actId="20577"/>
        <pc:sldMkLst>
          <pc:docMk/>
          <pc:sldMk cId="515778092" sldId="285"/>
        </pc:sldMkLst>
        <pc:spChg chg="mod">
          <ac:chgData name="Josue Caban" userId="16d3470d98d104a7" providerId="LiveId" clId="{16C11189-4FDD-4E29-B457-DC24BB32C871}" dt="2024-08-13T22:30:04.319" v="2594" actId="20577"/>
          <ac:spMkLst>
            <pc:docMk/>
            <pc:sldMk cId="515778092" sldId="285"/>
            <ac:spMk id="2" creationId="{E6AC87D9-95ED-B643-0B45-57E94189505B}"/>
          </ac:spMkLst>
        </pc:spChg>
        <pc:spChg chg="mod">
          <ac:chgData name="Josue Caban" userId="16d3470d98d104a7" providerId="LiveId" clId="{16C11189-4FDD-4E29-B457-DC24BB32C871}" dt="2024-08-13T22:28:30.270" v="2580" actId="20577"/>
          <ac:spMkLst>
            <pc:docMk/>
            <pc:sldMk cId="515778092" sldId="285"/>
            <ac:spMk id="3" creationId="{21200D71-F34B-7079-8F64-16F2639E50E0}"/>
          </ac:spMkLst>
        </pc:spChg>
        <pc:picChg chg="add mod">
          <ac:chgData name="Josue Caban" userId="16d3470d98d104a7" providerId="LiveId" clId="{16C11189-4FDD-4E29-B457-DC24BB32C871}" dt="2024-08-13T22:23:48.521" v="2517" actId="14100"/>
          <ac:picMkLst>
            <pc:docMk/>
            <pc:sldMk cId="515778092" sldId="285"/>
            <ac:picMk id="5" creationId="{1BD8F17B-43F9-DAAF-FD3C-44D7EBCB0721}"/>
          </ac:picMkLst>
        </pc:picChg>
        <pc:picChg chg="add mod">
          <ac:chgData name="Josue Caban" userId="16d3470d98d104a7" providerId="LiveId" clId="{16C11189-4FDD-4E29-B457-DC24BB32C871}" dt="2024-08-13T22:28:50.329" v="2586" actId="14100"/>
          <ac:picMkLst>
            <pc:docMk/>
            <pc:sldMk cId="515778092" sldId="285"/>
            <ac:picMk id="7" creationId="{5C2DC7A3-F7AB-DCC6-58BE-1EE12E45FB48}"/>
          </ac:picMkLst>
        </pc:picChg>
      </pc:sldChg>
      <pc:sldChg chg="addSp delSp modSp new mod">
        <pc:chgData name="Josue Caban" userId="16d3470d98d104a7" providerId="LiveId" clId="{16C11189-4FDD-4E29-B457-DC24BB32C871}" dt="2024-08-13T22:36:49.178" v="2716" actId="20577"/>
        <pc:sldMkLst>
          <pc:docMk/>
          <pc:sldMk cId="1529824676" sldId="286"/>
        </pc:sldMkLst>
        <pc:spChg chg="mod">
          <ac:chgData name="Josue Caban" userId="16d3470d98d104a7" providerId="LiveId" clId="{16C11189-4FDD-4E29-B457-DC24BB32C871}" dt="2024-08-13T22:36:49.178" v="2716" actId="20577"/>
          <ac:spMkLst>
            <pc:docMk/>
            <pc:sldMk cId="1529824676" sldId="286"/>
            <ac:spMk id="2" creationId="{62AED4BB-0270-C738-1F8F-6FC1604A08FC}"/>
          </ac:spMkLst>
        </pc:spChg>
        <pc:spChg chg="add del mod">
          <ac:chgData name="Josue Caban" userId="16d3470d98d104a7" providerId="LiveId" clId="{16C11189-4FDD-4E29-B457-DC24BB32C871}" dt="2024-08-13T22:35:00.871" v="2704" actId="20577"/>
          <ac:spMkLst>
            <pc:docMk/>
            <pc:sldMk cId="1529824676" sldId="286"/>
            <ac:spMk id="3" creationId="{998AF1BA-7592-E897-681D-32AE08202525}"/>
          </ac:spMkLst>
        </pc:spChg>
        <pc:picChg chg="add del mod ord">
          <ac:chgData name="Josue Caban" userId="16d3470d98d104a7" providerId="LiveId" clId="{16C11189-4FDD-4E29-B457-DC24BB32C871}" dt="2024-08-13T22:31:48.846" v="2599" actId="22"/>
          <ac:picMkLst>
            <pc:docMk/>
            <pc:sldMk cId="1529824676" sldId="286"/>
            <ac:picMk id="5" creationId="{509AF770-719D-AB22-3A66-7E550A412A56}"/>
          </ac:picMkLst>
        </pc:picChg>
        <pc:picChg chg="add mod">
          <ac:chgData name="Josue Caban" userId="16d3470d98d104a7" providerId="LiveId" clId="{16C11189-4FDD-4E29-B457-DC24BB32C871}" dt="2024-08-13T22:31:59.841" v="2602" actId="1076"/>
          <ac:picMkLst>
            <pc:docMk/>
            <pc:sldMk cId="1529824676" sldId="286"/>
            <ac:picMk id="7" creationId="{42DC1169-F062-1C4C-FD05-721C855DC1E0}"/>
          </ac:picMkLst>
        </pc:picChg>
        <pc:picChg chg="add mod">
          <ac:chgData name="Josue Caban" userId="16d3470d98d104a7" providerId="LiveId" clId="{16C11189-4FDD-4E29-B457-DC24BB32C871}" dt="2024-08-13T22:34:47.213" v="2679" actId="1076"/>
          <ac:picMkLst>
            <pc:docMk/>
            <pc:sldMk cId="1529824676" sldId="286"/>
            <ac:picMk id="9" creationId="{45DCBE0E-5DD3-6997-D79A-5522E78A82B6}"/>
          </ac:picMkLst>
        </pc:picChg>
        <pc:picChg chg="add mod">
          <ac:chgData name="Josue Caban" userId="16d3470d98d104a7" providerId="LiveId" clId="{16C11189-4FDD-4E29-B457-DC24BB32C871}" dt="2024-08-13T22:36:29.716" v="2706" actId="1076"/>
          <ac:picMkLst>
            <pc:docMk/>
            <pc:sldMk cId="1529824676" sldId="286"/>
            <ac:picMk id="11" creationId="{DEFE7313-FD21-8AC3-6BA8-53533FD15D8B}"/>
          </ac:picMkLst>
        </pc:picChg>
      </pc:sldChg>
      <pc:sldChg chg="modSp new mod">
        <pc:chgData name="Josue Caban" userId="16d3470d98d104a7" providerId="LiveId" clId="{16C11189-4FDD-4E29-B457-DC24BB32C871}" dt="2024-08-13T23:15:21.084" v="3433" actId="14100"/>
        <pc:sldMkLst>
          <pc:docMk/>
          <pc:sldMk cId="616336568" sldId="287"/>
        </pc:sldMkLst>
        <pc:spChg chg="mod">
          <ac:chgData name="Josue Caban" userId="16d3470d98d104a7" providerId="LiveId" clId="{16C11189-4FDD-4E29-B457-DC24BB32C871}" dt="2024-08-13T22:37:24.636" v="2752" actId="20577"/>
          <ac:spMkLst>
            <pc:docMk/>
            <pc:sldMk cId="616336568" sldId="287"/>
            <ac:spMk id="2" creationId="{895930E1-0A6A-A0D5-2679-959A5C26AF52}"/>
          </ac:spMkLst>
        </pc:spChg>
        <pc:spChg chg="mod">
          <ac:chgData name="Josue Caban" userId="16d3470d98d104a7" providerId="LiveId" clId="{16C11189-4FDD-4E29-B457-DC24BB32C871}" dt="2024-08-13T23:15:21.084" v="3433" actId="14100"/>
          <ac:spMkLst>
            <pc:docMk/>
            <pc:sldMk cId="616336568" sldId="287"/>
            <ac:spMk id="3" creationId="{3AB3609D-3215-68BA-B91E-2DF9BD1063C7}"/>
          </ac:spMkLst>
        </pc:spChg>
      </pc:sldChg>
      <pc:sldChg chg="modSp new mod">
        <pc:chgData name="Josue Caban" userId="16d3470d98d104a7" providerId="LiveId" clId="{16C11189-4FDD-4E29-B457-DC24BB32C871}" dt="2024-08-13T23:14:32.512" v="3389" actId="20577"/>
        <pc:sldMkLst>
          <pc:docMk/>
          <pc:sldMk cId="3199168910" sldId="288"/>
        </pc:sldMkLst>
        <pc:spChg chg="mod">
          <ac:chgData name="Josue Caban" userId="16d3470d98d104a7" providerId="LiveId" clId="{16C11189-4FDD-4E29-B457-DC24BB32C871}" dt="2024-08-13T23:01:50.883" v="2934" actId="27636"/>
          <ac:spMkLst>
            <pc:docMk/>
            <pc:sldMk cId="3199168910" sldId="288"/>
            <ac:spMk id="2" creationId="{46861038-E322-82DD-0EBE-4EF12C7E10B4}"/>
          </ac:spMkLst>
        </pc:spChg>
        <pc:spChg chg="mod">
          <ac:chgData name="Josue Caban" userId="16d3470d98d104a7" providerId="LiveId" clId="{16C11189-4FDD-4E29-B457-DC24BB32C871}" dt="2024-08-13T23:14:32.512" v="3389" actId="20577"/>
          <ac:spMkLst>
            <pc:docMk/>
            <pc:sldMk cId="3199168910" sldId="288"/>
            <ac:spMk id="3" creationId="{6229167A-8857-01C2-9A00-6FEF049327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6443-0DF4-967E-0CA0-935978F6C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861AB-F325-D0D5-22BB-7379A1AC5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7114-03CA-1626-0468-D8E218B6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9642-ACD2-9772-6202-6B8543C6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ED7C-B0DF-D56D-E1A7-3474F958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0244-6588-FA44-11A8-997D17CE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0BD67-A7AF-25F3-DD47-59D4F96A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7259-8A85-3FE3-CB71-65247DF7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3AF9-CC88-C71D-6D48-1FD30FD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1DF9-A4BE-5BD5-4CB9-E0A75A37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5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CEDDD-76A7-9DC5-0484-2D8966A2B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0600-AC94-B894-4320-E6B9119B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F6F5-F17E-8D45-1C1E-96748FA2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BE6C-7A41-2A92-7AAD-CDC1B74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B7B0-353E-0C81-CEE8-2574F6E8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05ED-B49C-02E3-27C3-29F81EAB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2C8C-7B1F-0C36-C929-F684E1C2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05D4-F5B4-3DF9-9C92-3D184A38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8A73-A64B-05A4-9CF0-F696B114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C97D-BA71-B85C-0E0F-B0DD8936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5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85F2-72C2-56FD-AFDF-69DEBC00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9C3D-578C-3F78-C6EF-28E3484D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BB88-5BE1-DDBD-4EB2-FE2AFEB9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6392-0443-50B6-2278-0C20285E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8804-6CD5-D194-6930-648C3C6A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39E4-7E44-98EF-447A-72A1554A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ED6C-31F3-1D66-B7F2-BEA477709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C1CD-C927-C129-78EC-510EB4CB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858F-AD73-AC0B-BF97-1D25CDFB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CB6C-8642-4DC7-2404-F1D95D6B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B6C2-9197-E00E-8CDD-7D514023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DBBE-594D-3FDB-465F-C7ACD203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4B364-BCA8-7BA1-5E84-6157C0BA5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F2D04-35AA-6D1F-3957-D88AFF37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0FD3-96A3-C097-5C2B-77E84A231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B3810-D568-8CAE-9BB7-B231CC117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3BD9D-9519-8612-D766-B46530A3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6B2BB-4BFD-CEC3-931E-53DD805F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C701C-D429-F7F1-E1BD-6C0A6D7B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4E81-76BD-FA5A-458A-46258B5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4A3D5-D6EA-AA7B-2516-CCCF221C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E70B0-D4A4-DB9F-19C0-9B9CD51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15091-91EE-4F4D-32CC-1AC5DE1A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7056E-8020-04D0-ACD7-52F5DF7B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3A625-CBC5-4F85-7BEC-E9886047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29AC0-B4E6-DB7F-276F-5D48F7EE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933A-C3F4-5F9A-21A3-204407E3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9717-6657-51E2-E87A-F2B8B993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1CC8D-6894-B2D9-E540-5BE5DD1F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98C4-D5E1-9429-4C02-A0CDEC1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42F5-F28E-7C1B-06B8-0BD77DC8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95AB-2407-5127-C966-EAEF3733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E4F9-41D2-8DB3-9C08-5E2434FC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E2FE1-54A1-2631-1CCC-DDDD8847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18087-DF73-40CF-BADE-C0AB32ACF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11640-614A-D1B6-F707-EF1618A1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A394-794B-2359-233F-DFC3A0FC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E105-F030-346C-B0A5-1E0D8991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5085B-18E3-1167-D1A3-673C92E5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01B9-F1C5-EBF3-9141-D59462DA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9A13-0173-6F21-CD6A-6A6F96CB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EA15C-A2AF-42ED-8ADA-EBFD2E8AEE4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857A-7A67-0A8C-60CC-77FD6CFDA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9341-E4D6-A8D7-3923-BBA4EF9A9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7721D-B506-442F-8899-01EBB5CA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E64F-8418-C5D5-4F94-6CBF7A2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Excellent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4FB6D-91DD-73D2-4606-EA08224DD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users, 2 interns</a:t>
            </a:r>
          </a:p>
          <a:p>
            <a:r>
              <a:rPr lang="en-US" dirty="0"/>
              <a:t>user1, user2, intern1,intern2</a:t>
            </a:r>
          </a:p>
        </p:txBody>
      </p:sp>
    </p:spTree>
    <p:extLst>
      <p:ext uri="{BB962C8B-B14F-4D97-AF65-F5344CB8AC3E}">
        <p14:creationId xmlns:p14="http://schemas.microsoft.com/office/powerpoint/2010/main" val="15984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8FEC-30C8-68B4-BD70-11F4281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Logout, alt+ctrl+f1 for client 1 then, open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C9983-5603-69B6-AF8E-14E5DB9E9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503" y="1825625"/>
            <a:ext cx="8186993" cy="4351338"/>
          </a:xfrm>
        </p:spPr>
      </p:pic>
    </p:spTree>
    <p:extLst>
      <p:ext uri="{BB962C8B-B14F-4D97-AF65-F5344CB8AC3E}">
        <p14:creationId xmlns:p14="http://schemas.microsoft.com/office/powerpoint/2010/main" val="133456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59DD-818D-B432-3BDC-96443811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parent directory to host the new home directories.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4127-DDDF-A78A-6E43-5B509828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So…this was already created during the course but want to demonstrate the commands to do this.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F0120-AAF9-500A-201F-8BDBB765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14" y="2724728"/>
            <a:ext cx="6340389" cy="33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1A0F-1EEA-978F-2209-490FE7D5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home directory with the contents of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skel</a:t>
            </a:r>
            <a:r>
              <a:rPr lang="en-US" dirty="0"/>
              <a:t> directory user1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66DBF-1CCE-F687-C726-D57E6B57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581" y="1901802"/>
            <a:ext cx="6210838" cy="4198984"/>
          </a:xfrm>
        </p:spPr>
      </p:pic>
    </p:spTree>
    <p:extLst>
      <p:ext uri="{BB962C8B-B14F-4D97-AF65-F5344CB8AC3E}">
        <p14:creationId xmlns:p14="http://schemas.microsoft.com/office/powerpoint/2010/main" val="10779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2929-DEB0-8774-2CE9-954DE1E6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ownership for user1 so the ownership can be transferred to user1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EF67B-9620-4BCD-927E-9A57FBC1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253" y="1863699"/>
            <a:ext cx="6157494" cy="4275190"/>
          </a:xfrm>
        </p:spPr>
      </p:pic>
    </p:spTree>
    <p:extLst>
      <p:ext uri="{BB962C8B-B14F-4D97-AF65-F5344CB8AC3E}">
        <p14:creationId xmlns:p14="http://schemas.microsoft.com/office/powerpoint/2010/main" val="69475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391F-6070-BC6A-D591-6EC89FD1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the new directory to the user1 account as the home directory.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F7E18-787C-BD68-05A8-E435D11F0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883" y="1825625"/>
            <a:ext cx="5950234" cy="4351338"/>
          </a:xfrm>
        </p:spPr>
      </p:pic>
    </p:spTree>
    <p:extLst>
      <p:ext uri="{BB962C8B-B14F-4D97-AF65-F5344CB8AC3E}">
        <p14:creationId xmlns:p14="http://schemas.microsoft.com/office/powerpoint/2010/main" val="330967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2EE9-54AA-3468-DF95-503B4D11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Made an error</a:t>
            </a:r>
            <a:r>
              <a:rPr lang="en-US" dirty="0"/>
              <a:t> using </a:t>
            </a:r>
            <a:r>
              <a:rPr lang="en-US" b="1" dirty="0" err="1"/>
              <a:t>chris</a:t>
            </a:r>
            <a:r>
              <a:rPr lang="en-US" b="1" dirty="0"/>
              <a:t> account</a:t>
            </a:r>
            <a:r>
              <a:rPr lang="en-US" dirty="0"/>
              <a:t>, corrected command syntax for user1, mod was already done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9A451-79A0-36D2-D101-3B6A3977E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665" y="2071102"/>
            <a:ext cx="7701182" cy="1688098"/>
          </a:xfrm>
        </p:spPr>
      </p:pic>
    </p:spTree>
    <p:extLst>
      <p:ext uri="{BB962C8B-B14F-4D97-AF65-F5344CB8AC3E}">
        <p14:creationId xmlns:p14="http://schemas.microsoft.com/office/powerpoint/2010/main" val="347253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6A93-4FA6-E649-7509-0F9E7899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504" cy="1545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Update:  </a:t>
            </a:r>
            <a:r>
              <a:rPr lang="en-US" dirty="0"/>
              <a:t>I found out later while changing directories that the ownership change did not take, I redid them for user2, intern1,intern2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6A84A-95D4-1620-01F0-636A29AF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554" y="2391154"/>
            <a:ext cx="10079524" cy="1325563"/>
          </a:xfrm>
        </p:spPr>
      </p:pic>
    </p:spTree>
    <p:extLst>
      <p:ext uri="{BB962C8B-B14F-4D97-AF65-F5344CB8AC3E}">
        <p14:creationId xmlns:p14="http://schemas.microsoft.com/office/powerpoint/2010/main" val="4053419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5BC0-20F0-5936-6CAA-52F9E74F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058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the changes. Using the Soft Keyboard, send the Ctrl+Alt+F5 command. Log in as user1, </a:t>
            </a:r>
            <a:r>
              <a:rPr lang="en-US" dirty="0" err="1"/>
              <a:t>pwd</a:t>
            </a:r>
            <a:r>
              <a:rPr lang="en-US" dirty="0"/>
              <a:t> to show current working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41703-C980-B375-730D-61485F731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363" y="1975710"/>
            <a:ext cx="9617273" cy="4343776"/>
          </a:xfrm>
        </p:spPr>
      </p:pic>
    </p:spTree>
    <p:extLst>
      <p:ext uri="{BB962C8B-B14F-4D97-AF65-F5344CB8AC3E}">
        <p14:creationId xmlns:p14="http://schemas.microsoft.com/office/powerpoint/2010/main" val="23163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61B4-D726-1E3B-F5F3-EFE99DB8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configuring New User Accounts</a:t>
            </a:r>
            <a:br>
              <a:rPr lang="en-US" dirty="0"/>
            </a:br>
            <a:r>
              <a:rPr lang="en-US" dirty="0"/>
              <a:t>user2, intern1, intern2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2A4FF-EAB7-03C1-38D0-8284F54F4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358" y="2568688"/>
            <a:ext cx="8109187" cy="1831976"/>
          </a:xfrm>
        </p:spPr>
      </p:pic>
    </p:spTree>
    <p:extLst>
      <p:ext uri="{BB962C8B-B14F-4D97-AF65-F5344CB8AC3E}">
        <p14:creationId xmlns:p14="http://schemas.microsoft.com/office/powerpoint/2010/main" val="2893004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6BEB-E65D-B845-10B2-DA659D0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ownership user2, interns1,2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3EF839-B3AE-582D-97ED-2871F07D6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520" y="3515866"/>
            <a:ext cx="8030798" cy="105613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571C8-2F9A-07F5-43A5-D21DD61F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20" y="2384993"/>
            <a:ext cx="917316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30E1-0A6A-A0D5-2679-959A5C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you need to know….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609D-3215-68BA-B91E-2DF9BD10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0535"/>
          </a:xfrm>
        </p:spPr>
        <p:txBody>
          <a:bodyPr/>
          <a:lstStyle/>
          <a:p>
            <a:r>
              <a:rPr lang="en-US" dirty="0"/>
              <a:t>After working down through the requirements, I found a couple of errors and I corrected them on the way in creating this </a:t>
            </a:r>
            <a:r>
              <a:rPr lang="en-US" dirty="0" err="1"/>
              <a:t>Powerpoint</a:t>
            </a:r>
            <a:r>
              <a:rPr lang="en-US" dirty="0"/>
              <a:t>, so please see the corrections. Thanks.</a:t>
            </a:r>
          </a:p>
        </p:txBody>
      </p:sp>
    </p:spTree>
    <p:extLst>
      <p:ext uri="{BB962C8B-B14F-4D97-AF65-F5344CB8AC3E}">
        <p14:creationId xmlns:p14="http://schemas.microsoft.com/office/powerpoint/2010/main" val="61633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3B9-18D0-F87F-47BB-FD64F434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the new directory for user2, intern1,intern2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75126-BBCA-491B-063A-39359C53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28" y="2055873"/>
            <a:ext cx="6770746" cy="1098807"/>
          </a:xfrm>
        </p:spPr>
      </p:pic>
    </p:spTree>
    <p:extLst>
      <p:ext uri="{BB962C8B-B14F-4D97-AF65-F5344CB8AC3E}">
        <p14:creationId xmlns:p14="http://schemas.microsoft.com/office/powerpoint/2010/main" val="174959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0B94-8C10-0CD2-379F-C0B83722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04339"/>
          </a:xfrm>
        </p:spPr>
        <p:txBody>
          <a:bodyPr>
            <a:normAutofit fontScale="90000"/>
          </a:bodyPr>
          <a:lstStyle/>
          <a:p>
            <a:r>
              <a:rPr lang="en-US" dirty="0"/>
              <a:t>Test the changes. Using the Soft Keyboard, send the Ctrl+Alt+F5 command. Log in as user2, intern1, intern2, </a:t>
            </a:r>
            <a:r>
              <a:rPr lang="en-US" dirty="0" err="1"/>
              <a:t>pwd</a:t>
            </a:r>
            <a:r>
              <a:rPr lang="en-US" dirty="0"/>
              <a:t> to show current working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A3C9-5C83-503F-2C27-F990B79E1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078" y="3049530"/>
            <a:ext cx="2154883" cy="964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72319-603B-FB5C-174A-315AB817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13" y="3049530"/>
            <a:ext cx="3117584" cy="964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8EA2B-B4FB-E6EE-DE20-0D8A48E09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713" y="3081212"/>
            <a:ext cx="2154883" cy="9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7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11A9-BE00-EB8B-0E3D-FF2CB2E0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Demonstrating make directory </a:t>
            </a:r>
            <a:r>
              <a:rPr lang="en-US" dirty="0" err="1"/>
              <a:t>mkdir</a:t>
            </a:r>
            <a:r>
              <a:rPr lang="en-US" dirty="0"/>
              <a:t> and file creations VIM for user1, user2, intern1, intern2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A5B599-9F97-D3F1-B6F6-AFE2EA95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user1@Client1: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filecreated</a:t>
            </a:r>
            <a:r>
              <a:rPr lang="en-US" dirty="0"/>
              <a:t> (unfortunately cache hung up).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cd~/</a:t>
            </a:r>
            <a:r>
              <a:rPr lang="en-US" dirty="0" err="1"/>
              <a:t>filecreated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vim file1.txt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B2612-B419-C22E-8C3A-DDEC9906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13" y="2343111"/>
            <a:ext cx="4423258" cy="1232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A01B65-80B2-0C50-94FE-36248D54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1" y="4338877"/>
            <a:ext cx="4803807" cy="598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83F7CE-04C9-DE9A-BD0D-8B9D4140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2" y="5401138"/>
            <a:ext cx="5725907" cy="5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9F5E-7A53-6556-BD6B-143A3B0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84BA-9ACC-5671-3A5C-A0651D6F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Added txt file1 in vi editor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Hit esq, then :</a:t>
            </a:r>
            <a:r>
              <a:rPr lang="en-US" dirty="0" err="1"/>
              <a:t>wq</a:t>
            </a:r>
            <a:r>
              <a:rPr lang="en-US" dirty="0"/>
              <a:t> write, quit.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8FD-0CAB-84BD-8AC9-1EFC2A48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3934"/>
            <a:ext cx="3444538" cy="1417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3888A-7038-956A-E6DA-64621A6E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9294"/>
            <a:ext cx="1749552" cy="12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14E1-D85E-C3AE-34AB-A37EBFB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BDE6-2B41-64F0-39B6-88A8963F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80" y="18804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ls-l to show file1.txt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Logged out as user1, logged in as user2, intern1, intern2, make directories as </a:t>
            </a:r>
            <a:r>
              <a:rPr lang="en-US" dirty="0" err="1"/>
              <a:t>filecreated</a:t>
            </a:r>
            <a:r>
              <a:rPr lang="en-US" dirty="0"/>
              <a:t> in all, named in vim file 2,3,4 in each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4F9DC-27DE-574F-3737-F7B02A02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20" y="2281398"/>
            <a:ext cx="4574935" cy="9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2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054-A0C2-FB2C-0941-00547FC6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FF00-3661-BD75-51E0-36497E7B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mkdir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~</a:t>
            </a:r>
            <a:r>
              <a:rPr lang="en-US" dirty="0" err="1"/>
              <a:t>filecreated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vim file2.txt, used o, posted file2, esq, :</a:t>
            </a:r>
            <a:r>
              <a:rPr lang="en-US" dirty="0" err="1"/>
              <a:t>wq</a:t>
            </a:r>
            <a:r>
              <a:rPr lang="en-US" dirty="0"/>
              <a:t>. ls –l to verify.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9F41F-2316-944A-B628-3B756FE2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86" y="2322560"/>
            <a:ext cx="3776768" cy="55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01E0CB-B3BC-C037-1309-AD51AADE5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6" y="3307069"/>
            <a:ext cx="4785472" cy="478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630A98-B30E-4490-D223-0C70F15AA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25228"/>
            <a:ext cx="1810292" cy="711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28AF3B-01C7-44CC-10DB-25EDDB949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180" y="4557038"/>
            <a:ext cx="1291628" cy="707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7056D4-F0C2-E919-6F8C-E2F63E597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754" y="4386834"/>
            <a:ext cx="3650777" cy="10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5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EBA-5AF9-94BF-D3DC-777E80EA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B86B-1993-E324-6232-0FBCFA73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mkdir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~</a:t>
            </a:r>
            <a:r>
              <a:rPr lang="en-US" dirty="0" err="1"/>
              <a:t>filecreated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vim file2.txt, used o, posted file2, esq, :</a:t>
            </a:r>
            <a:r>
              <a:rPr lang="en-US" dirty="0" err="1"/>
              <a:t>wq</a:t>
            </a:r>
            <a:r>
              <a:rPr lang="en-US" dirty="0"/>
              <a:t>. ls –l to verify.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B65B2-56C9-2709-BC6D-41870119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07" y="2265397"/>
            <a:ext cx="3025402" cy="662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8CECF-FA8C-092B-0E68-FEE19606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07" y="3845070"/>
            <a:ext cx="3365198" cy="470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4F68F-E50D-319A-FEC3-58DDC7C03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07" y="4747991"/>
            <a:ext cx="922100" cy="708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F9B9E-8015-7BFF-BC36-1A2E50A3D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959" y="4853130"/>
            <a:ext cx="1080093" cy="603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06698-DCE4-14C0-C977-AF5FFB84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031" y="4808181"/>
            <a:ext cx="3375953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DF06-971A-7EA7-E30F-A19B400D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950E-7C64-77AE-87CB-D9DFA62F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mkdir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~</a:t>
            </a:r>
            <a:r>
              <a:rPr lang="en-US" dirty="0" err="1"/>
              <a:t>filecreated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vim file2.txt, used o, posted file2, esq, :</a:t>
            </a:r>
            <a:r>
              <a:rPr lang="en-US" dirty="0" err="1"/>
              <a:t>wq</a:t>
            </a:r>
            <a:r>
              <a:rPr lang="en-US" dirty="0"/>
              <a:t>. ls –l to verify.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7C58C-F3E6-5ACF-1922-A30B9DB9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3106"/>
            <a:ext cx="3682348" cy="900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8A6C3-5DE1-C718-D6FA-31862936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4177"/>
            <a:ext cx="3682348" cy="900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0ED72-4E27-DD45-59A6-40A6F09B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77518"/>
            <a:ext cx="1297730" cy="614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F7B8EC-B5CE-D31F-19AE-AC6AE3E34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930" y="5258272"/>
            <a:ext cx="893095" cy="698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0092A8-A4B1-FBED-BCA7-D5CF2A739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711" y="5276245"/>
            <a:ext cx="4772773" cy="9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1D46-1114-07E4-9A79-BC803176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two files in each directory user1, user2, intern1, intern2 per capstone guide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B97D0-037A-FB64-A8F1-0F5463DB1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18" y="5499932"/>
            <a:ext cx="4545484" cy="8504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A0C3E-53C5-8F40-44C4-E4BC31AE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8" y="1941667"/>
            <a:ext cx="4685690" cy="1087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B9B4E-6B69-99EB-B09B-92130502A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44" y="3094425"/>
            <a:ext cx="4803699" cy="992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F0343-2496-D3D2-0763-E07E24CB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9" y="4152557"/>
            <a:ext cx="4643203" cy="11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8C30-B690-DCFC-538F-606A51D9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73C4-97E1-4EEF-0477-F20A7A1C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Reviewing list using ls –l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890E-3B32-2022-A042-113DD937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9" y="2621954"/>
            <a:ext cx="4633362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709-37A5-7016-6FEB-DDF28A2C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adduser</a:t>
            </a:r>
            <a:r>
              <a:rPr lang="en-US" dirty="0"/>
              <a:t> user1, user2, intern1,intern2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107D-CEDD-32CA-6067-BF162FE3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4BADF-8865-E5FC-9A9E-C9733F8D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86" y="1291781"/>
            <a:ext cx="7889427" cy="55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7472-89EA-8FC2-214B-718C9C7A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Directory to </a:t>
            </a:r>
            <a:r>
              <a:rPr lang="en-US" dirty="0" err="1"/>
              <a:t>tmp</a:t>
            </a:r>
            <a:r>
              <a:rPr lang="en-US" dirty="0"/>
              <a:t>, posting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A3D0-3A42-A092-0D60-478549C9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~/</a:t>
            </a:r>
            <a:r>
              <a:rPr lang="en-US" dirty="0" err="1"/>
              <a:t>tmp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ls –l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chmod</a:t>
            </a:r>
            <a:r>
              <a:rPr lang="en-US" dirty="0"/>
              <a:t> –v u=</a:t>
            </a:r>
            <a:r>
              <a:rPr lang="en-US" dirty="0" err="1"/>
              <a:t>rw,g</a:t>
            </a:r>
            <a:r>
              <a:rPr lang="en-US" dirty="0"/>
              <a:t>=,o= backup.tar.gz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Restored: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E91B5-0C7E-35F0-13B0-E670C4F7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5083"/>
            <a:ext cx="4801016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41968-1E13-7B07-FA62-281817336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66" y="4311582"/>
            <a:ext cx="7757510" cy="636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9E9DE2-A814-5D03-0C4F-15C853E8F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58" y="5333746"/>
            <a:ext cx="6733079" cy="6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60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87D9-95ED-B643-0B45-57E94189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Flag /home/tax/finance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0D71-F34B-7079-8F64-16F2639E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None are listed by using command </a:t>
            </a:r>
            <a:r>
              <a:rPr lang="en-US" dirty="0" err="1"/>
              <a:t>lsattr</a:t>
            </a:r>
            <a:r>
              <a:rPr lang="en-US" dirty="0"/>
              <a:t> /home/tax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directory to cd ~/home, then did a ls –l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8F17B-43F9-DAAF-FD3C-44D7EBCB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923"/>
            <a:ext cx="6774264" cy="922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DC7A3-F7AB-DCC6-58BE-1EE12E45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6274"/>
            <a:ext cx="6005080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78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D4BB-0270-C738-1F8F-6FC1604A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Set, Remove Immutable Flag for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F1BA-7592-E897-681D-32AE0820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chattr</a:t>
            </a:r>
            <a:r>
              <a:rPr lang="en-US" dirty="0"/>
              <a:t> -V +</a:t>
            </a:r>
            <a:r>
              <a:rPr lang="en-US" dirty="0" err="1"/>
              <a:t>i</a:t>
            </a:r>
            <a:r>
              <a:rPr lang="en-US" dirty="0"/>
              <a:t> /home/tax/finance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Verified immutable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Removed immutable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C1169-F062-1C4C-FD05-721C855D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019"/>
            <a:ext cx="4724809" cy="85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CBE0E-5DD3-6997-D79A-5522E78A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234"/>
            <a:ext cx="4762913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FE7313-FD21-8AC3-6BA8-53533FD15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2" y="5338283"/>
            <a:ext cx="4701947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24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1038-E322-82DD-0EBE-4EF12C7E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Create a text file that has all the commands needed to perform the backup you designed.</a:t>
            </a:r>
            <a:b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167A-8857-01C2-9A00-6FEF0493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sure what Shad was asking whether to do a VIM file to create a back up, which I would not know where to start.  I would need a template to review, just could not find it.</a:t>
            </a:r>
          </a:p>
          <a:p>
            <a:r>
              <a:rPr lang="en-US" dirty="0"/>
              <a:t>All I found was this for </a:t>
            </a:r>
            <a:r>
              <a:rPr lang="en-US" dirty="0" err="1"/>
              <a:t>rsyslog.conf</a:t>
            </a:r>
            <a:r>
              <a:rPr lang="en-US" dirty="0"/>
              <a:t>.</a:t>
            </a:r>
          </a:p>
          <a:p>
            <a:pPr lvl="1"/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To open the </a:t>
            </a: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1800" b="1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1800" b="1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rsyslog.conf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file, type </a:t>
            </a:r>
            <a:r>
              <a:rPr lang="en-US" sz="1800" b="1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vi /</a:t>
            </a:r>
            <a:r>
              <a:rPr lang="en-US" sz="1800" b="1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1800" b="1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rsyslog.conf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and press </a:t>
            </a: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Enter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Navigate to the line containing 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#module(load=imtcp)</a:t>
            </a: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position the cursor at the beginning of the line.</a:t>
            </a:r>
            <a:endParaRPr lang="en-US" b="0" dirty="0">
              <a:effectLst/>
              <a:highlight>
                <a:srgbClr val="FFFFFF"/>
              </a:highlight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Remove the # hash character on this line and the following line to set it as 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module(load=”</a:t>
            </a:r>
            <a:r>
              <a:rPr lang="en-US" sz="1400" b="1" i="0" u="none" strike="noStrike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imtcp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”)</a:t>
            </a: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input(type=”</a:t>
            </a:r>
            <a:r>
              <a:rPr lang="en-US" sz="1400" b="1" i="0" u="none" strike="noStrike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imtcp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” port=”514)</a:t>
            </a: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b="0" dirty="0">
              <a:effectLst/>
              <a:highlight>
                <a:srgbClr val="FFFFFF"/>
              </a:highlight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save and close the file, press 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Esc</a:t>
            </a: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Type 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r>
              <a:rPr lang="en-US" sz="1400" b="1" i="0" u="none" strike="noStrike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wq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press </a:t>
            </a:r>
            <a:r>
              <a:rPr lang="en-US" sz="14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Enter</a:t>
            </a:r>
            <a:r>
              <a:rPr lang="en-US" sz="1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b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400" dirty="0"/>
              <a:t>To restart the </a:t>
            </a:r>
            <a:r>
              <a:rPr lang="en-US" sz="1400" dirty="0" err="1"/>
              <a:t>rsyslogd</a:t>
            </a:r>
            <a:r>
              <a:rPr lang="en-US" sz="1400" dirty="0"/>
              <a:t> service, type </a:t>
            </a: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restart </a:t>
            </a:r>
            <a:r>
              <a:rPr lang="en-US" sz="1400" dirty="0" err="1"/>
              <a:t>rsyslog.service</a:t>
            </a:r>
            <a:r>
              <a:rPr lang="en-US" sz="1400" dirty="0"/>
              <a:t> and press Enter</a:t>
            </a:r>
          </a:p>
          <a:p>
            <a:pPr lvl="1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6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1214-4256-A885-F7AA-0BBF76B4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D22CF-58D3-40DB-7321-18E45D2A7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9" y="1421004"/>
            <a:ext cx="8375073" cy="5064238"/>
          </a:xfrm>
        </p:spPr>
      </p:pic>
    </p:spTree>
    <p:extLst>
      <p:ext uri="{BB962C8B-B14F-4D97-AF65-F5344CB8AC3E}">
        <p14:creationId xmlns:p14="http://schemas.microsoft.com/office/powerpoint/2010/main" val="185571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2E52-66CB-B01B-2AEE-73BAFE3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5BC0A-0FED-B150-2922-4A11BCBF4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273" y="1272320"/>
            <a:ext cx="8208818" cy="5435015"/>
          </a:xfrm>
        </p:spPr>
      </p:pic>
    </p:spTree>
    <p:extLst>
      <p:ext uri="{BB962C8B-B14F-4D97-AF65-F5344CB8AC3E}">
        <p14:creationId xmlns:p14="http://schemas.microsoft.com/office/powerpoint/2010/main" val="174366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DFAA-A5DB-845A-73CF-746BCA7A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2772F-9150-2C18-99D4-6B791F55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344" y="1485224"/>
            <a:ext cx="8372492" cy="5007652"/>
          </a:xfrm>
        </p:spPr>
      </p:pic>
    </p:spTree>
    <p:extLst>
      <p:ext uri="{BB962C8B-B14F-4D97-AF65-F5344CB8AC3E}">
        <p14:creationId xmlns:p14="http://schemas.microsoft.com/office/powerpoint/2010/main" val="223348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C1F9-C79D-3EEF-6F29-C16D7B1A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Month Account Durations intern1,2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5372-817B-E055-18C7-30333E80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chage</a:t>
            </a:r>
            <a:r>
              <a:rPr lang="en-US" dirty="0"/>
              <a:t> -E {</a:t>
            </a:r>
            <a:r>
              <a:rPr lang="en-US" dirty="0" err="1"/>
              <a:t>yyyy</a:t>
            </a:r>
            <a:r>
              <a:rPr lang="en-US" dirty="0"/>
              <a:t>-mm-dd} {user name}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3BAAB-6847-3B32-8539-D32E2A74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2384985"/>
            <a:ext cx="6248942" cy="35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1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379-DCE7-DD4D-E8E2-6D62A6D3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New User Accounts</a:t>
            </a:r>
            <a:br>
              <a:rPr lang="en-US" dirty="0"/>
            </a:br>
            <a:r>
              <a:rPr lang="en-US" dirty="0"/>
              <a:t>user1, user2, intern1, intern2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9387-9924-0A89-6CC3-DB9F3120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softkeyboard</a:t>
            </a:r>
            <a:r>
              <a:rPr lang="en-US" dirty="0"/>
              <a:t> alt+ctrl+f5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A7B72-C5E2-C759-F712-B6BB41C0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3" y="2249624"/>
            <a:ext cx="7983629" cy="42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5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EE21-2500-4339-7A51-20C8E52F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as user1 and configure</a:t>
            </a:r>
            <a:br>
              <a:rPr lang="en-US" dirty="0"/>
            </a:br>
            <a:r>
              <a:rPr lang="en-US" dirty="0"/>
              <a:t>Review Default Home Directory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22B1B-4F44-4D04-CF38-07987F432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503" y="1825625"/>
            <a:ext cx="8186993" cy="4351338"/>
          </a:xfrm>
        </p:spPr>
      </p:pic>
    </p:spTree>
    <p:extLst>
      <p:ext uri="{BB962C8B-B14F-4D97-AF65-F5344CB8AC3E}">
        <p14:creationId xmlns:p14="http://schemas.microsoft.com/office/powerpoint/2010/main" val="332020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801</Words>
  <Application>Microsoft Office PowerPoint</Application>
  <PresentationFormat>Widescreen</PresentationFormat>
  <Paragraphs>104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var(--cds-font-family-source-sans-pro)</vt:lpstr>
      <vt:lpstr>Office Theme</vt:lpstr>
      <vt:lpstr>Excellent Company</vt:lpstr>
      <vt:lpstr>Some things you need to know….</vt:lpstr>
      <vt:lpstr>Sudo adduser user1, user2, intern1,intern2  </vt:lpstr>
      <vt:lpstr>user2</vt:lpstr>
      <vt:lpstr>intern1</vt:lpstr>
      <vt:lpstr>intern2</vt:lpstr>
      <vt:lpstr>6 Month Account Durations intern1,2</vt:lpstr>
      <vt:lpstr>Configuring New User Accounts user1, user2, intern1, intern2</vt:lpstr>
      <vt:lpstr>Login as user1 and configure Review Default Home Directory </vt:lpstr>
      <vt:lpstr>Logout, alt+ctrl+f1 for client 1 then, open terminal</vt:lpstr>
      <vt:lpstr>Creating a parent directory to host the new home directories.</vt:lpstr>
      <vt:lpstr>Creating a new home directory with the contents of the /etc/skel directory user1</vt:lpstr>
      <vt:lpstr>Changing ownership for user1 so the ownership can be transferred to user1</vt:lpstr>
      <vt:lpstr>Assigning the new directory to the user1 account as the home directory. </vt:lpstr>
      <vt:lpstr>Made an error using chris account, corrected command syntax for user1, mod was already done</vt:lpstr>
      <vt:lpstr>Update:  I found out later while changing directories that the ownership change did not take, I redid them for user2, intern1,intern2</vt:lpstr>
      <vt:lpstr>Test the changes. Using the Soft Keyboard, send the Ctrl+Alt+F5 command. Log in as user1, pwd to show current working directory</vt:lpstr>
      <vt:lpstr>Continued configuring New User Accounts user2, intern1, intern2</vt:lpstr>
      <vt:lpstr>Changing ownership user2, interns1,2</vt:lpstr>
      <vt:lpstr>Assigning the new directory for user2, intern1,intern2</vt:lpstr>
      <vt:lpstr>Test the changes. Using the Soft Keyboard, send the Ctrl+Alt+F5 command. Log in as user2, intern1, intern2, pwd to show current working directory</vt:lpstr>
      <vt:lpstr>Demonstrating make directory mkdir and file creations VIM for user1, user2, intern1, intern2</vt:lpstr>
      <vt:lpstr>Demonstration continued…</vt:lpstr>
      <vt:lpstr>Demonstration continued…</vt:lpstr>
      <vt:lpstr>user2</vt:lpstr>
      <vt:lpstr>intern1</vt:lpstr>
      <vt:lpstr>intern2</vt:lpstr>
      <vt:lpstr>Created two files in each directory user1, user2, intern1, intern2 per capstone guide</vt:lpstr>
      <vt:lpstr>Setting permissions</vt:lpstr>
      <vt:lpstr>Change Directory to tmp, posting chmod</vt:lpstr>
      <vt:lpstr>Immutable Flag /home/tax/finance</vt:lpstr>
      <vt:lpstr>Set, Remove Immutable Flag for Finance</vt:lpstr>
      <vt:lpstr>Create a text file that has all the commands needed to perform the backup you designed.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Caban</dc:creator>
  <cp:lastModifiedBy>Josue Caban</cp:lastModifiedBy>
  <cp:revision>1</cp:revision>
  <dcterms:created xsi:type="dcterms:W3CDTF">2024-08-13T15:10:10Z</dcterms:created>
  <dcterms:modified xsi:type="dcterms:W3CDTF">2024-08-13T23:15:25Z</dcterms:modified>
</cp:coreProperties>
</file>