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12c9eee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12c9eee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6083d4d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6083d4d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6083d4d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6083d4d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6083d4d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6083d4d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6083d4d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6083d4d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6083d4d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6083d4d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57200" y="76200"/>
            <a:ext cx="8285665" cy="4838699"/>
            <a:chOff x="457200" y="76200"/>
            <a:chExt cx="8285665" cy="4838699"/>
          </a:xfrm>
        </p:grpSpPr>
        <p:pic>
          <p:nvPicPr>
            <p:cNvPr id="55" name="Google Shape;55;p13" title="Screenshot (36)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" y="76200"/>
              <a:ext cx="8285665" cy="4838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/>
            <p:nvPr/>
          </p:nvSpPr>
          <p:spPr>
            <a:xfrm>
              <a:off x="1634375" y="2079025"/>
              <a:ext cx="2367300" cy="228300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13"/>
            <p:cNvCxnSpPr/>
            <p:nvPr/>
          </p:nvCxnSpPr>
          <p:spPr>
            <a:xfrm flipH="1" rot="10800000">
              <a:off x="648950" y="2175200"/>
              <a:ext cx="757200" cy="12000"/>
            </a:xfrm>
            <a:prstGeom prst="straightConnector1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Screenshot (3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25" y="152400"/>
            <a:ext cx="827874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2853575" y="707425"/>
            <a:ext cx="4008300" cy="2283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 flipH="1" rot="10800000">
            <a:off x="1944350" y="803600"/>
            <a:ext cx="757200" cy="12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 title="Screenshot (3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824430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930725" y="2798475"/>
            <a:ext cx="472800" cy="2283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 flipH="1" rot="-5400000">
            <a:off x="1733725" y="2285050"/>
            <a:ext cx="757200" cy="12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title="Screenshot (40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400"/>
            <a:ext cx="829954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1409325" y="3596525"/>
            <a:ext cx="472800" cy="2283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6"/>
          <p:cNvCxnSpPr/>
          <p:nvPr/>
        </p:nvCxnSpPr>
        <p:spPr>
          <a:xfrm flipH="1" rot="-5400000">
            <a:off x="1276525" y="3123250"/>
            <a:ext cx="757200" cy="120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 title="Screenshot (4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400"/>
            <a:ext cx="8216960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636925" y="2355425"/>
            <a:ext cx="7907400" cy="16944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 title="Screenshot (4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2400"/>
            <a:ext cx="823061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685000" y="755225"/>
            <a:ext cx="7955700" cy="20328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 title="Screenshot (4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2400"/>
            <a:ext cx="823061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/>
          <p:nvPr/>
        </p:nvSpPr>
        <p:spPr>
          <a:xfrm>
            <a:off x="709025" y="2812625"/>
            <a:ext cx="7931700" cy="21027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9"/>
          <p:cNvCxnSpPr/>
          <p:nvPr/>
        </p:nvCxnSpPr>
        <p:spPr>
          <a:xfrm rot="10800000">
            <a:off x="7277025" y="3051250"/>
            <a:ext cx="958800" cy="12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