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1824768dd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1824768d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413" y="152400"/>
            <a:ext cx="795317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