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Helvetica Neue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gfmF8MUL7h8dfdOKYwcHLBHlPQ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04" y="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93F8BF-0017-2F85-E18A-C1883BB59C4A}"/>
              </a:ext>
            </a:extLst>
          </p:cNvPr>
          <p:cNvSpPr/>
          <p:nvPr/>
        </p:nvSpPr>
        <p:spPr>
          <a:xfrm>
            <a:off x="2349850" y="1746888"/>
            <a:ext cx="6841215" cy="31209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Google Shape;84;p1"/>
          <p:cNvSpPr/>
          <p:nvPr/>
        </p:nvSpPr>
        <p:spPr>
          <a:xfrm>
            <a:off x="6282790" y="1967702"/>
            <a:ext cx="1006689" cy="45959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6300064" y="2718313"/>
            <a:ext cx="989415" cy="45959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2533487" y="2263834"/>
            <a:ext cx="1325217" cy="596348"/>
          </a:xfrm>
          <a:prstGeom prst="rect">
            <a:avLst/>
          </a:prstGeom>
          <a:solidFill>
            <a:srgbClr val="76D6F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World</a:t>
            </a:r>
            <a:endParaRPr dirty="0"/>
          </a:p>
        </p:txBody>
      </p:sp>
      <p:sp>
        <p:nvSpPr>
          <p:cNvPr id="87" name="Google Shape;87;p1"/>
          <p:cNvSpPr/>
          <p:nvPr/>
        </p:nvSpPr>
        <p:spPr>
          <a:xfrm>
            <a:off x="5113402" y="2263834"/>
            <a:ext cx="1325217" cy="596348"/>
          </a:xfrm>
          <a:prstGeom prst="rect">
            <a:avLst/>
          </a:prstGeom>
          <a:solidFill>
            <a:srgbClr val="76D6F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</a:t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5113402" y="4066606"/>
            <a:ext cx="1325217" cy="596348"/>
          </a:xfrm>
          <a:prstGeom prst="rect">
            <a:avLst/>
          </a:prstGeom>
          <a:solidFill>
            <a:srgbClr val="76D6F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Dog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7682211" y="4071339"/>
            <a:ext cx="1325217" cy="596348"/>
          </a:xfrm>
          <a:prstGeom prst="rect">
            <a:avLst/>
          </a:prstGeom>
          <a:solidFill>
            <a:srgbClr val="76D6FF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Flea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3864386" y="2469479"/>
            <a:ext cx="185058" cy="185058"/>
          </a:xfrm>
          <a:prstGeom prst="diamond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p1"/>
          <p:cNvCxnSpPr>
            <a:stCxn id="90" idx="3"/>
            <a:endCxn id="92" idx="2"/>
          </p:cNvCxnSpPr>
          <p:nvPr/>
        </p:nvCxnSpPr>
        <p:spPr>
          <a:xfrm>
            <a:off x="4049444" y="2562008"/>
            <a:ext cx="1001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" name="Google Shape;92;p1"/>
          <p:cNvSpPr/>
          <p:nvPr/>
        </p:nvSpPr>
        <p:spPr>
          <a:xfrm>
            <a:off x="5051166" y="2498232"/>
            <a:ext cx="127551" cy="1275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6374843" y="2654537"/>
            <a:ext cx="127551" cy="1275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6236288" y="2796406"/>
            <a:ext cx="127551" cy="1275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1"/>
          <p:cNvCxnSpPr>
            <a:stCxn id="96" idx="2"/>
          </p:cNvCxnSpPr>
          <p:nvPr/>
        </p:nvCxnSpPr>
        <p:spPr>
          <a:xfrm rot="10800000">
            <a:off x="4509625" y="2569515"/>
            <a:ext cx="540000" cy="18000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" name="Google Shape;97;p1"/>
          <p:cNvSpPr/>
          <p:nvPr/>
        </p:nvSpPr>
        <p:spPr>
          <a:xfrm>
            <a:off x="5712234" y="4002830"/>
            <a:ext cx="127551" cy="1275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p1"/>
          <p:cNvCxnSpPr>
            <a:stCxn id="97" idx="0"/>
            <a:endCxn id="87" idx="2"/>
          </p:cNvCxnSpPr>
          <p:nvPr/>
        </p:nvCxnSpPr>
        <p:spPr>
          <a:xfrm rot="10800000">
            <a:off x="5776010" y="2860130"/>
            <a:ext cx="0" cy="1142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" name="Google Shape;99;p1"/>
          <p:cNvSpPr txBox="1"/>
          <p:nvPr/>
        </p:nvSpPr>
        <p:spPr>
          <a:xfrm>
            <a:off x="6404372" y="1945251"/>
            <a:ext cx="80823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Husband</a:t>
            </a:r>
            <a:endParaRPr/>
          </a:p>
        </p:txBody>
      </p:sp>
      <p:sp>
        <p:nvSpPr>
          <p:cNvPr id="100" name="Google Shape;100;p1"/>
          <p:cNvSpPr txBox="1"/>
          <p:nvPr/>
        </p:nvSpPr>
        <p:spPr>
          <a:xfrm>
            <a:off x="7270115" y="2051790"/>
            <a:ext cx="48923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Wife</a:t>
            </a:r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7283326" y="2805866"/>
            <a:ext cx="63235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Parent</a:t>
            </a:r>
            <a:endParaRPr/>
          </a:p>
        </p:txBody>
      </p:sp>
      <p:sp>
        <p:nvSpPr>
          <p:cNvPr id="102" name="Google Shape;102;p1"/>
          <p:cNvSpPr txBox="1"/>
          <p:nvPr/>
        </p:nvSpPr>
        <p:spPr>
          <a:xfrm>
            <a:off x="6508146" y="2914231"/>
            <a:ext cx="538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Child</a:t>
            </a:r>
            <a:endParaRPr/>
          </a:p>
        </p:txBody>
      </p:sp>
      <p:sp>
        <p:nvSpPr>
          <p:cNvPr id="103" name="Google Shape;103;p1"/>
          <p:cNvSpPr txBox="1"/>
          <p:nvPr/>
        </p:nvSpPr>
        <p:spPr>
          <a:xfrm>
            <a:off x="5137039" y="2892367"/>
            <a:ext cx="66236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Master</a:t>
            </a:r>
            <a:endParaRPr/>
          </a:p>
        </p:txBody>
      </p:sp>
      <p:sp>
        <p:nvSpPr>
          <p:cNvPr id="104" name="Google Shape;104;p1"/>
          <p:cNvSpPr txBox="1"/>
          <p:nvPr/>
        </p:nvSpPr>
        <p:spPr>
          <a:xfrm>
            <a:off x="5344596" y="3780858"/>
            <a:ext cx="4154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Pet</a:t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5049625" y="4305739"/>
            <a:ext cx="127551" cy="1275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4608450" y="4076075"/>
            <a:ext cx="470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Dog</a:t>
            </a:r>
            <a:endParaRPr/>
          </a:p>
        </p:txBody>
      </p:sp>
      <p:sp>
        <p:nvSpPr>
          <p:cNvPr id="106" name="Google Shape;106;p1"/>
          <p:cNvSpPr txBox="1"/>
          <p:nvPr/>
        </p:nvSpPr>
        <p:spPr>
          <a:xfrm>
            <a:off x="3847111" y="2654537"/>
            <a:ext cx="58304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World</a:t>
            </a:r>
            <a:endParaRPr/>
          </a:p>
        </p:txBody>
      </p:sp>
      <p:sp>
        <p:nvSpPr>
          <p:cNvPr id="107" name="Google Shape;107;p1"/>
          <p:cNvSpPr txBox="1"/>
          <p:nvPr/>
        </p:nvSpPr>
        <p:spPr>
          <a:xfrm>
            <a:off x="4477668" y="2235852"/>
            <a:ext cx="66877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</a:t>
            </a:r>
            <a:endParaRPr dirty="0"/>
          </a:p>
        </p:txBody>
      </p:sp>
      <p:sp>
        <p:nvSpPr>
          <p:cNvPr id="108" name="Google Shape;108;p1"/>
          <p:cNvSpPr/>
          <p:nvPr/>
        </p:nvSpPr>
        <p:spPr>
          <a:xfrm>
            <a:off x="6430020" y="4276984"/>
            <a:ext cx="185058" cy="185058"/>
          </a:xfrm>
          <a:prstGeom prst="diamond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1"/>
          <p:cNvCxnSpPr>
            <a:stCxn id="108" idx="3"/>
            <a:endCxn id="110" idx="2"/>
          </p:cNvCxnSpPr>
          <p:nvPr/>
        </p:nvCxnSpPr>
        <p:spPr>
          <a:xfrm>
            <a:off x="6615078" y="4369513"/>
            <a:ext cx="1001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1"/>
          <p:cNvSpPr/>
          <p:nvPr/>
        </p:nvSpPr>
        <p:spPr>
          <a:xfrm>
            <a:off x="7616800" y="4305737"/>
            <a:ext cx="127551" cy="1275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7209906" y="4392472"/>
            <a:ext cx="49244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Pest</a:t>
            </a:r>
            <a:endParaRPr/>
          </a:p>
        </p:txBody>
      </p:sp>
      <p:sp>
        <p:nvSpPr>
          <p:cNvPr id="112" name="Google Shape;112;p1"/>
          <p:cNvSpPr txBox="1"/>
          <p:nvPr/>
        </p:nvSpPr>
        <p:spPr>
          <a:xfrm>
            <a:off x="6432891" y="4002830"/>
            <a:ext cx="50847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Helvetica Neue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Hellwig</dc:creator>
  <cp:lastModifiedBy>Hellwig, Frank</cp:lastModifiedBy>
  <cp:revision>1</cp:revision>
  <dcterms:created xsi:type="dcterms:W3CDTF">2020-10-20T12:55:35Z</dcterms:created>
  <dcterms:modified xsi:type="dcterms:W3CDTF">2022-06-12T12:39:08Z</dcterms:modified>
</cp:coreProperties>
</file>