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0" r:id="rId5"/>
    <p:sldId id="258" r:id="rId6"/>
    <p:sldId id="257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D7"/>
    <a:srgbClr val="FA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865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38A-D58D-9041-B09F-3E88DB2A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A7271-FA0F-9B4A-B97B-6F5B84F2A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4BA7-557B-064C-93F3-92E5D0E0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E537-C1C7-BF40-9208-EFDEB553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D9EC-0E44-CE4B-89B2-D0C9ACE0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6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D670-E47B-F54C-8923-65F4629F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2679F-C4FB-7F4E-A3D1-A0ACA78C6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A30A-5225-0F4F-9EB3-997B86FC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722B-9A89-B84C-82CA-2A701728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24262-BE50-CB4B-B48E-32C23D9F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D78D2-EBD7-744D-B636-FDFC10549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22EBC-16B8-BA45-A490-238A5B16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D444-043A-2048-B333-8A85AE2F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F69D-9A75-CB46-B2AC-607F0F8F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1CD5-4F04-064D-8C43-736D2042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BEF6-5186-B745-B868-9492626C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2883-C428-7143-9878-BC4EA7AE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08EF-2B5B-5E4B-A199-0F4A1D93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29E3-C9BC-804F-A6F3-F45B476A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1C85-1AD5-A34D-8F08-3E0022CC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6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FAB7-3A70-0E45-88A0-BCF1BE53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7BC69-0EA7-3643-8DE4-683C9111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0C5D-81B4-324C-8253-D070C6DB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AA99-709A-244D-A4BD-339BB7A6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06268-5977-9444-AB95-AAB7ED46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0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BC79-4E10-3B49-A383-83D35149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4875-B950-1F4D-B638-80554DD13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0D8B0-BFA4-E143-86D2-DCD242DA0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C62A-6BD6-B144-883B-16FC99F6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AFDD0-2CD2-974A-B197-42F05608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0EDA-DA0B-BD4C-AA33-EF2961E2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56E2-87E6-DC40-B21C-609E5C41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042BA-0DDB-AA4D-BE55-E3BC3D47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6A7B5-F29A-5440-85B2-9F3C95AC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E9376-1E25-4846-8587-701307DDB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FCAAE-4DDC-E046-8EBC-BF0D619C1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50505-4559-2840-99D9-A5B0C618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3E4B1-9555-C24F-B1BD-954D4096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1297F-15B4-3045-9913-10A68F0D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2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74D6-6FE0-0749-AA86-A26E2471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3CD7E-B3F2-714B-8836-EC1930CC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E749A-904C-FC40-8317-7935B71B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5953-9FCA-BB4A-AD28-6C06D97A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3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9DC34-4DDD-1746-99AD-2C31D14A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E7A43-0293-9F45-8064-FBB101C4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92E63-EA41-6E43-AD87-7167F2C5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2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6198-62B3-8B41-977E-C62A6950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FE05-39C9-E547-9424-FC866B01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23F75-6A92-5F44-A699-4A1D764BE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8A528-12C6-BC40-82DA-4502FAA5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C2235-2A89-1143-98B4-2CE034D8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B63F4-E374-8646-A762-1C272269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9963-37BB-5B42-A29E-A6D887FA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8DED1-779E-B34B-B7EB-382CED61D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1A742-47E4-514D-89D7-AB7B6000F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E5E62-3E2F-FD4A-A1BA-53D500BC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ABDF7-4D37-094D-AEFF-44886B75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8F180-1DFC-6947-A446-5356A0A6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9D661-DEFF-E04D-8AFC-84F676CE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6BF9-E983-C44D-A5FE-3AF5CF63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A87A-0C8E-9A47-B850-4FFACF368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9F76-4087-6A4B-A6F1-1CD205D54AF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C4A10-527D-5C4F-A8C2-9AAC218A5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26B8-88ED-6345-8DB3-1CFCFF268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1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eesoo37/120-years-of-olympic-history-athletes-and-results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8EA89-F76E-E74E-9BCE-25DEEA1EE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019" y="1224483"/>
            <a:ext cx="4204543" cy="2481729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>
                <a:solidFill>
                  <a:srgbClr val="595959"/>
                </a:solidFill>
                <a:latin typeface="Abril Fatface" panose="02000503000000020003" pitchFamily="2" charset="77"/>
              </a:rPr>
              <a:t>Women &amp; the Olympic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B1FA1-0D1A-2349-B6D3-93CBFD30C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582" y="3706212"/>
            <a:ext cx="4009812" cy="1785506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rgbClr val="59595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By Alexander Espinosa, Ashley Lutz, </a:t>
            </a:r>
            <a:r>
              <a:rPr lang="en-US" sz="1400" dirty="0" err="1">
                <a:solidFill>
                  <a:srgbClr val="59595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Celenia</a:t>
            </a:r>
            <a:r>
              <a:rPr lang="en-US" sz="1400" dirty="0">
                <a:solidFill>
                  <a:srgbClr val="59595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Chapa, Felecia Helms, and Tyler </a:t>
            </a:r>
            <a:r>
              <a:rPr lang="en-US" sz="1400" dirty="0" err="1">
                <a:solidFill>
                  <a:srgbClr val="59595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Cutrer</a:t>
            </a:r>
            <a:r>
              <a:rPr lang="en-US" sz="1400" dirty="0">
                <a:solidFill>
                  <a:srgbClr val="59595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pic>
        <p:nvPicPr>
          <p:cNvPr id="7" name="Picture 6" descr="A group of wome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553880C2-2287-7446-8FB8-D4662E10C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/>
          <a:stretch/>
        </p:blipFill>
        <p:spPr>
          <a:xfrm>
            <a:off x="6107503" y="685799"/>
            <a:ext cx="5410200" cy="548640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94563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8532AE1-3E02-470C-B898-A0C62F2E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401DF7-4687-415B-A91D-DB43BEEBD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6461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FC09D2-72D2-4174-A2DF-1017D0FEB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912" y="685800"/>
            <a:ext cx="6048935" cy="54864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16DB3-0CEE-D34C-9C26-C3466F0D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12" y="1095152"/>
            <a:ext cx="4773616" cy="106531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bril Fatface" panose="02000503000000020003" pitchFamily="2" charset="77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DACE-A112-D341-AA0E-A271FB7E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13" y="2447337"/>
            <a:ext cx="4773616" cy="317197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Presentation Outline: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Team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Overview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Exploration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Analysis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073A176C-67BD-4F5D-BA6B-E616A96A5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7339" y="1738031"/>
            <a:ext cx="3381935" cy="33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8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1F101-051C-CD4E-9D21-9A9BD8B6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678424"/>
            <a:ext cx="10515600" cy="13287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bril Fatface" panose="02000503000000020003" pitchFamily="2" charset="77"/>
              </a:rPr>
              <a:t>Team</a:t>
            </a:r>
          </a:p>
        </p:txBody>
      </p:sp>
      <p:pic>
        <p:nvPicPr>
          <p:cNvPr id="2052" name="Picture 4" descr="Profile photo for Alexander Espinosa">
            <a:extLst>
              <a:ext uri="{FF2B5EF4-FFF2-40B4-BE49-F238E27FC236}">
                <a16:creationId xmlns:a16="http://schemas.microsoft.com/office/drawing/2014/main" id="{87423CE2-CE28-1C41-9E47-F5E767248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" r="19836" b="-1"/>
          <a:stretch/>
        </p:blipFill>
        <p:spPr bwMode="auto">
          <a:xfrm>
            <a:off x="184558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ofile photo for Tyler Cutrer">
            <a:extLst>
              <a:ext uri="{FF2B5EF4-FFF2-40B4-BE49-F238E27FC236}">
                <a16:creationId xmlns:a16="http://schemas.microsoft.com/office/drawing/2014/main" id="{D33DE299-50C2-AD49-AC05-74DC0D702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1" r="14471" b="7"/>
          <a:stretch/>
        </p:blipFill>
        <p:spPr bwMode="auto">
          <a:xfrm>
            <a:off x="2575696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ofile photo for Celenia Chapa">
            <a:extLst>
              <a:ext uri="{FF2B5EF4-FFF2-40B4-BE49-F238E27FC236}">
                <a16:creationId xmlns:a16="http://schemas.microsoft.com/office/drawing/2014/main" id="{77DB09ED-6B79-AF44-B17A-CA9F6C8BE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0" r="14292" b="7"/>
          <a:stretch/>
        </p:blipFill>
        <p:spPr bwMode="auto">
          <a:xfrm>
            <a:off x="4966833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y be an image of 1 person, standing and brick wall">
            <a:extLst>
              <a:ext uri="{FF2B5EF4-FFF2-40B4-BE49-F238E27FC236}">
                <a16:creationId xmlns:a16="http://schemas.microsoft.com/office/drawing/2014/main" id="{16756FB2-11F0-5A4E-8530-7C76F8225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87" r="17140" b="-89"/>
          <a:stretch/>
        </p:blipFill>
        <p:spPr bwMode="auto">
          <a:xfrm>
            <a:off x="7357971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ofile photo for Felecia Helms">
            <a:extLst>
              <a:ext uri="{FF2B5EF4-FFF2-40B4-BE49-F238E27FC236}">
                <a16:creationId xmlns:a16="http://schemas.microsoft.com/office/drawing/2014/main" id="{27A0458C-BA53-F84B-B003-2244CD8EB9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5" r="7" b="7"/>
          <a:stretch/>
        </p:blipFill>
        <p:spPr bwMode="auto">
          <a:xfrm>
            <a:off x="9749109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66109-1BBE-4442-81E4-E9002F2DC511}"/>
              </a:ext>
            </a:extLst>
          </p:cNvPr>
          <p:cNvSpPr txBox="1"/>
          <p:nvPr/>
        </p:nvSpPr>
        <p:spPr>
          <a:xfrm>
            <a:off x="558044" y="2578001"/>
            <a:ext cx="1599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Alex Espinosa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B2FFE-6630-454D-851F-AD53FAC1ACEE}"/>
              </a:ext>
            </a:extLst>
          </p:cNvPr>
          <p:cNvSpPr txBox="1"/>
          <p:nvPr/>
        </p:nvSpPr>
        <p:spPr>
          <a:xfrm>
            <a:off x="7812441" y="2578001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Ashley Lutz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C8B25-5386-1047-8C2E-61E39D23461C}"/>
              </a:ext>
            </a:extLst>
          </p:cNvPr>
          <p:cNvSpPr txBox="1"/>
          <p:nvPr/>
        </p:nvSpPr>
        <p:spPr>
          <a:xfrm>
            <a:off x="10140997" y="2578001"/>
            <a:ext cx="1618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Felecia Helms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CD37C-7B54-7145-A506-B7C18B2BDFB2}"/>
              </a:ext>
            </a:extLst>
          </p:cNvPr>
          <p:cNvSpPr txBox="1"/>
          <p:nvPr/>
        </p:nvSpPr>
        <p:spPr>
          <a:xfrm>
            <a:off x="3059981" y="2598758"/>
            <a:ext cx="1410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Tyler </a:t>
            </a:r>
            <a:r>
              <a:rPr lang="en-US" sz="2000" dirty="0" err="1"/>
              <a:t>Cutrer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E957F-A82A-6B41-AB88-F32736477E8F}"/>
              </a:ext>
            </a:extLst>
          </p:cNvPr>
          <p:cNvSpPr txBox="1"/>
          <p:nvPr/>
        </p:nvSpPr>
        <p:spPr>
          <a:xfrm>
            <a:off x="5335293" y="2598758"/>
            <a:ext cx="1664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Celenia</a:t>
            </a:r>
            <a:r>
              <a:rPr lang="en-US" sz="2000" dirty="0"/>
              <a:t> Chapa</a:t>
            </a:r>
          </a:p>
        </p:txBody>
      </p:sp>
    </p:spTree>
    <p:extLst>
      <p:ext uri="{BB962C8B-B14F-4D97-AF65-F5344CB8AC3E}">
        <p14:creationId xmlns:p14="http://schemas.microsoft.com/office/powerpoint/2010/main" val="97452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6A937-1F00-0844-9AC8-76E1DC44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683" y="1452192"/>
            <a:ext cx="4561369" cy="58354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kern="1200" dirty="0">
                <a:solidFill>
                  <a:srgbClr val="595959"/>
                </a:solidFill>
                <a:latin typeface="Abril Fatface" panose="02000503000000020003" pitchFamily="2" charset="77"/>
              </a:rPr>
              <a:t>Data Cleanup</a:t>
            </a:r>
          </a:p>
        </p:txBody>
      </p:sp>
      <p:pic>
        <p:nvPicPr>
          <p:cNvPr id="5" name="Content Placeholder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09AC6B39-3922-7B47-BBB9-4C0943F70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935" y="1452192"/>
            <a:ext cx="4018430" cy="3953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C7D35-BF57-E44F-A37E-6CA0FFB5E372}"/>
              </a:ext>
            </a:extLst>
          </p:cNvPr>
          <p:cNvSpPr txBox="1"/>
          <p:nvPr/>
        </p:nvSpPr>
        <p:spPr>
          <a:xfrm>
            <a:off x="1093782" y="2228671"/>
            <a:ext cx="5584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Data Source: </a:t>
            </a:r>
            <a:r>
              <a:rPr lang="en-US" dirty="0">
                <a:hlinkClick r:id="rId3"/>
              </a:rPr>
              <a:t>https://www.kaggle.com/heesoo37/120-years-of-olympic-history-athletes-and-results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dataset that we sourced was HUGE.</a:t>
            </a:r>
          </a:p>
          <a:p>
            <a:endParaRPr lang="en-US" dirty="0"/>
          </a:p>
          <a:p>
            <a:r>
              <a:rPr lang="en-US" dirty="0"/>
              <a:t>We knew that we wanted to focus on women’s participation in the Olympics.</a:t>
            </a:r>
          </a:p>
        </p:txBody>
      </p:sp>
    </p:spTree>
    <p:extLst>
      <p:ext uri="{BB962C8B-B14F-4D97-AF65-F5344CB8AC3E}">
        <p14:creationId xmlns:p14="http://schemas.microsoft.com/office/powerpoint/2010/main" val="196892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1EE7F-7B6C-074C-BBBC-068E1893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941" y="1103190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595959"/>
                </a:solidFill>
                <a:latin typeface="Abril Fatface" panose="02000503000000020003" pitchFamily="2" charset="77"/>
              </a:rPr>
              <a:t>Women’s Suffrage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&#10;&#10;Description automatically generated with low confidence">
            <a:extLst>
              <a:ext uri="{FF2B5EF4-FFF2-40B4-BE49-F238E27FC236}">
                <a16:creationId xmlns:a16="http://schemas.microsoft.com/office/drawing/2014/main" id="{64C995C7-479C-8D48-94C4-59ED1314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6" y="999293"/>
            <a:ext cx="6024564" cy="23533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56E49A-AB5A-D14E-BE69-770A24497048}"/>
              </a:ext>
            </a:extLst>
          </p:cNvPr>
          <p:cNvSpPr txBox="1"/>
          <p:nvPr/>
        </p:nvSpPr>
        <p:spPr>
          <a:xfrm>
            <a:off x="947736" y="3767613"/>
            <a:ext cx="455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Historically, women are underpaid, undervalued, and overlooked at every turn. But they’re fighting back—and winning.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61E026B0-03A7-184D-9BFC-7F5D871CDE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20" r="6992"/>
          <a:stretch/>
        </p:blipFill>
        <p:spPr>
          <a:xfrm>
            <a:off x="5762625" y="2117389"/>
            <a:ext cx="5481639" cy="37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9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53A4DA8-EBC1-410D-94F4-2B6E2C019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AF3F2D-63F1-4537-ADE7-A62A71A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94" y="685800"/>
            <a:ext cx="5410201" cy="5486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A09C2-E9F3-B04F-B762-74D16372A186}"/>
              </a:ext>
            </a:extLst>
          </p:cNvPr>
          <p:cNvSpPr txBox="1"/>
          <p:nvPr/>
        </p:nvSpPr>
        <p:spPr>
          <a:xfrm>
            <a:off x="923746" y="528399"/>
            <a:ext cx="4826757" cy="1137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595959"/>
                </a:solidFill>
                <a:latin typeface="Abril Fatface" panose="02000503000000020003" pitchFamily="2" charset="77"/>
                <a:ea typeface="Source Sans Pro" panose="020B0503030403020204" pitchFamily="34" charset="0"/>
                <a:cs typeface="+mj-cs"/>
              </a:rPr>
              <a:t>Women’s Suffrage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BB57B-61F4-6345-B7F5-D8A37B57F88A}"/>
              </a:ext>
            </a:extLst>
          </p:cNvPr>
          <p:cNvSpPr txBox="1"/>
          <p:nvPr/>
        </p:nvSpPr>
        <p:spPr>
          <a:xfrm>
            <a:off x="1269242" y="2578188"/>
            <a:ext cx="4241013" cy="2960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595959"/>
              </a:solidFill>
              <a:latin typeface="+mj-lt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504C38-5EAD-8E42-ABB7-506330DCB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482" b="6335"/>
          <a:stretch/>
        </p:blipFill>
        <p:spPr>
          <a:xfrm>
            <a:off x="8885749" y="685798"/>
            <a:ext cx="2918973" cy="5486400"/>
          </a:xfrm>
          <a:prstGeom prst="rect">
            <a:avLst/>
          </a:prstGeom>
        </p:spPr>
      </p:pic>
      <p:pic>
        <p:nvPicPr>
          <p:cNvPr id="17" name="Picture 16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324D4986-3352-6842-AC6E-4C672FB0D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40" t="2095" r="11571" b="14031"/>
          <a:stretch/>
        </p:blipFill>
        <p:spPr>
          <a:xfrm>
            <a:off x="6096000" y="694279"/>
            <a:ext cx="2789748" cy="3156431"/>
          </a:xfrm>
          <a:prstGeom prst="rect">
            <a:avLst/>
          </a:prstGeom>
        </p:spPr>
      </p:pic>
      <p:pic>
        <p:nvPicPr>
          <p:cNvPr id="15" name="Picture 14" descr="A group of people in costumes holding a sign&#10;&#10;Description automatically generated with low confidence">
            <a:extLst>
              <a:ext uri="{FF2B5EF4-FFF2-40B4-BE49-F238E27FC236}">
                <a16:creationId xmlns:a16="http://schemas.microsoft.com/office/drawing/2014/main" id="{4FF01EB0-4B05-A241-816C-F040FF9C3C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1" r="22039" b="4"/>
          <a:stretch/>
        </p:blipFill>
        <p:spPr>
          <a:xfrm>
            <a:off x="6096001" y="3429000"/>
            <a:ext cx="2789748" cy="2743201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8093521-24B1-EA4E-8DC4-72B11D9A2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61" y="3428998"/>
            <a:ext cx="5248374" cy="26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1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86F6BAEF-AC0E-F24F-AA9B-3996D444A5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6144" t="5233" r="6878" b="3383"/>
          <a:stretch/>
        </p:blipFill>
        <p:spPr>
          <a:xfrm>
            <a:off x="1017490" y="1188915"/>
            <a:ext cx="5012495" cy="263314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BA7F47B-16A0-ED4F-A1FA-7FF238B11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2" t="5468" r="6617" b="2344"/>
          <a:stretch/>
        </p:blipFill>
        <p:spPr>
          <a:xfrm>
            <a:off x="1003040" y="3957636"/>
            <a:ext cx="5041394" cy="2678073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15D9ACD-9704-BC4E-A69E-DE3D61482C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1" t="5728" r="7624" b="201"/>
          <a:stretch/>
        </p:blipFill>
        <p:spPr>
          <a:xfrm>
            <a:off x="6162017" y="1188915"/>
            <a:ext cx="4883224" cy="2678073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FD79B15-979B-E446-B27A-90CA7C58FA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11" t="4687" r="6618"/>
          <a:stretch/>
        </p:blipFill>
        <p:spPr>
          <a:xfrm>
            <a:off x="6162017" y="3957637"/>
            <a:ext cx="4883224" cy="26819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2926E6-0D16-E84A-B433-C085A47EA500}"/>
              </a:ext>
            </a:extLst>
          </p:cNvPr>
          <p:cNvSpPr txBox="1"/>
          <p:nvPr/>
        </p:nvSpPr>
        <p:spPr>
          <a:xfrm>
            <a:off x="4074319" y="468565"/>
            <a:ext cx="4043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bril Fatface" panose="02000503000000020003" pitchFamily="2" charset="77"/>
              </a:rPr>
              <a:t>World Participation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136833-EF27-0540-A709-EE5969096E5E}"/>
              </a:ext>
            </a:extLst>
          </p:cNvPr>
          <p:cNvSpPr txBox="1"/>
          <p:nvPr/>
        </p:nvSpPr>
        <p:spPr>
          <a:xfrm>
            <a:off x="280035" y="235085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China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E0701-E161-A349-8F86-880CD5AC0A95}"/>
              </a:ext>
            </a:extLst>
          </p:cNvPr>
          <p:cNvSpPr txBox="1"/>
          <p:nvPr/>
        </p:nvSpPr>
        <p:spPr>
          <a:xfrm>
            <a:off x="11045241" y="232082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Russia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DDB170-B2C6-614E-9590-B81A895E8BB2}"/>
              </a:ext>
            </a:extLst>
          </p:cNvPr>
          <p:cNvSpPr txBox="1"/>
          <p:nvPr/>
        </p:nvSpPr>
        <p:spPr>
          <a:xfrm>
            <a:off x="11120048" y="511200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E5EDA2-03CE-3345-99C3-6B810D964987}"/>
              </a:ext>
            </a:extLst>
          </p:cNvPr>
          <p:cNvSpPr txBox="1"/>
          <p:nvPr/>
        </p:nvSpPr>
        <p:spPr>
          <a:xfrm>
            <a:off x="218851" y="492734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Japan</a:t>
            </a:r>
          </a:p>
        </p:txBody>
      </p:sp>
    </p:spTree>
    <p:extLst>
      <p:ext uri="{BB962C8B-B14F-4D97-AF65-F5344CB8AC3E}">
        <p14:creationId xmlns:p14="http://schemas.microsoft.com/office/powerpoint/2010/main" val="324329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73BEA-08A9-9443-AE7E-3D28B3CCD19B}"/>
              </a:ext>
            </a:extLst>
          </p:cNvPr>
          <p:cNvSpPr txBox="1"/>
          <p:nvPr/>
        </p:nvSpPr>
        <p:spPr>
          <a:xfrm>
            <a:off x="871442" y="2447337"/>
            <a:ext cx="4353116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rgbClr val="595959"/>
              </a:solidFill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73B57C4-D936-3145-B47E-3FE02901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44" y="1300096"/>
            <a:ext cx="5922111" cy="3953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05D583-5096-794D-8F50-D9454FA8BFF7}"/>
              </a:ext>
            </a:extLst>
          </p:cNvPr>
          <p:cNvSpPr txBox="1"/>
          <p:nvPr/>
        </p:nvSpPr>
        <p:spPr>
          <a:xfrm>
            <a:off x="4500563" y="3028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42425F3-7BCF-E442-BD6D-7F6C3DAEBB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ACD12BD2-2BD5-154F-8D20-5A072C902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0188" y="-1166812"/>
            <a:ext cx="4900612" cy="49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3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lympicWomen" id="{86A5A889-7D68-264D-B6B4-E82007C56B11}" vid="{1C4EC53B-F49F-DB4F-8416-C40C68998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110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Abril Fatface</vt:lpstr>
      <vt:lpstr>Arial</vt:lpstr>
      <vt:lpstr>Calibri</vt:lpstr>
      <vt:lpstr>Calibri Light</vt:lpstr>
      <vt:lpstr>Source Sans Pro</vt:lpstr>
      <vt:lpstr>Office Theme</vt:lpstr>
      <vt:lpstr>Women &amp; the Olympic Games</vt:lpstr>
      <vt:lpstr>Agenda</vt:lpstr>
      <vt:lpstr>Team</vt:lpstr>
      <vt:lpstr>Data Cleanup</vt:lpstr>
      <vt:lpstr>Women’s Suffrage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&amp; the Olympic Games</dc:title>
  <dc:creator>Ashley Lutz</dc:creator>
  <cp:lastModifiedBy>Ashley Lutz</cp:lastModifiedBy>
  <cp:revision>16</cp:revision>
  <dcterms:created xsi:type="dcterms:W3CDTF">2021-08-11T18:40:35Z</dcterms:created>
  <dcterms:modified xsi:type="dcterms:W3CDTF">2021-08-14T18:11:56Z</dcterms:modified>
</cp:coreProperties>
</file>