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65"/>
  </p:normalViewPr>
  <p:slideViewPr>
    <p:cSldViewPr snapToGrid="0" snapToObjects="1">
      <p:cViewPr varScale="1">
        <p:scale>
          <a:sx n="112" d="100"/>
          <a:sy n="112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538A-D58D-9041-B09F-3E88DB2A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A7271-FA0F-9B4A-B97B-6F5B84F2A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4BA7-557B-064C-93F3-92E5D0E0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E537-C1C7-BF40-9208-EFDEB553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D9EC-0E44-CE4B-89B2-D0C9ACE0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6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D670-E47B-F54C-8923-65F4629F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2679F-C4FB-7F4E-A3D1-A0ACA78C6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7A30A-5225-0F4F-9EB3-997B86F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722B-9A89-B84C-82CA-2A701728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4262-BE50-CB4B-B48E-32C23D9F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FD78D2-EBD7-744D-B636-FDFC10549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22EBC-16B8-BA45-A490-238A5B16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9D444-043A-2048-B333-8A85AE2F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F69D-9A75-CB46-B2AC-607F0F8F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1CD5-4F04-064D-8C43-736D2042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BEF6-5186-B745-B868-9492626C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2883-C428-7143-9878-BC4EA7AE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208EF-2B5B-5E4B-A199-0F4A1D93A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F29E3-C9BC-804F-A6F3-F45B476A0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1C85-1AD5-A34D-8F08-3E0022CC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FAB7-3A70-0E45-88A0-BCF1BE53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BC69-0EA7-3643-8DE4-683C9111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0C5D-81B4-324C-8253-D070C6DBD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AA99-709A-244D-A4BD-339BB7A6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06268-5977-9444-AB95-AAB7ED46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BC79-4E10-3B49-A383-83D35149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4875-B950-1F4D-B638-80554DD13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0D8B0-BFA4-E143-86D2-DCD242DA0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C62A-6BD6-B144-883B-16FC99F6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AFDD0-2CD2-974A-B197-42F05608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0EDA-DA0B-BD4C-AA33-EF2961E2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56E2-87E6-DC40-B21C-609E5C41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042BA-0DDB-AA4D-BE55-E3BC3D470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6A7B5-F29A-5440-85B2-9F3C95AC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9376-1E25-4846-8587-701307DDB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FCAAE-4DDC-E046-8EBC-BF0D619C1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50505-4559-2840-99D9-A5B0C618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3E4B1-9555-C24F-B1BD-954D4096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297F-15B4-3045-9913-10A68F0D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4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74D6-6FE0-0749-AA86-A26E2471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A3CD7E-B3F2-714B-8836-EC1930CC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E749A-904C-FC40-8317-7935B71B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5953-9FCA-BB4A-AD28-6C06D97A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3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59DC34-4DDD-1746-99AD-2C31D14A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E7A43-0293-9F45-8064-FBB101C4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92E63-EA41-6E43-AD87-7167F2C5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6198-62B3-8B41-977E-C62A6950A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FE05-39C9-E547-9424-FC866B01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23F75-6A92-5F44-A699-4A1D764BE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8A528-12C6-BC40-82DA-4502FAA5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C2235-2A89-1143-98B4-2CE034D8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B63F4-E374-8646-A762-1C272269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9963-37BB-5B42-A29E-A6D887FA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8DED1-779E-B34B-B7EB-382CED61D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1A742-47E4-514D-89D7-AB7B6000F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E5E62-3E2F-FD4A-A1BA-53D500BC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ABDF7-4D37-094D-AEFF-44886B75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8F180-1DFC-6947-A446-5356A0A6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59D661-DEFF-E04D-8AFC-84F676CE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96BF9-E983-C44D-A5FE-3AF5CF63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EA87A-0C8E-9A47-B850-4FFACF368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9F76-4087-6A4B-A6F1-1CD205D54AFE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4A10-527D-5C4F-A8C2-9AAC218A5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26B8-88ED-6345-8DB3-1CFCFF268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0CD66-1B22-CB44-B3BA-199C4BAC7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1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8EA89-F76E-E74E-9BCE-25DEEA1EE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020" y="1224483"/>
            <a:ext cx="3898936" cy="2481729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595959"/>
                </a:solidFill>
                <a:latin typeface="Abril Fatface" panose="02000503000000020003" pitchFamily="2" charset="77"/>
              </a:rPr>
              <a:t>Women &amp; the</a:t>
            </a:r>
            <a:br>
              <a:rPr lang="en-US" sz="4000" dirty="0">
                <a:solidFill>
                  <a:srgbClr val="595959"/>
                </a:solidFill>
                <a:latin typeface="Abril Fatface" panose="02000503000000020003" pitchFamily="2" charset="77"/>
              </a:rPr>
            </a:br>
            <a:r>
              <a:rPr lang="en-US" sz="4000" dirty="0">
                <a:solidFill>
                  <a:srgbClr val="595959"/>
                </a:solidFill>
                <a:latin typeface="Abril Fatface" panose="02000503000000020003" pitchFamily="2" charset="77"/>
              </a:rPr>
              <a:t>Olympic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B1FA1-0D1A-2349-B6D3-93CBFD30C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3582" y="3706212"/>
            <a:ext cx="4009812" cy="1785506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By Alexander Espinosa, Ashley Lutz, </a:t>
            </a:r>
            <a:r>
              <a:rPr lang="en-US" sz="1400" dirty="0" err="1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Celenia</a:t>
            </a:r>
            <a:r>
              <a:rPr lang="en-US" sz="1400" dirty="0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Chapa, Felecia Helms, and Tyler </a:t>
            </a:r>
            <a:r>
              <a:rPr lang="en-US" sz="1400" dirty="0" err="1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Cutrer</a:t>
            </a:r>
            <a:r>
              <a:rPr lang="en-US" sz="1400" dirty="0">
                <a:solidFill>
                  <a:srgbClr val="595959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  <p:pic>
        <p:nvPicPr>
          <p:cNvPr id="7" name="Picture 6" descr="A group of women posing for a picture&#10;&#10;Description automatically generated with medium confidence">
            <a:extLst>
              <a:ext uri="{FF2B5EF4-FFF2-40B4-BE49-F238E27FC236}">
                <a16:creationId xmlns:a16="http://schemas.microsoft.com/office/drawing/2014/main" id="{553880C2-2287-7446-8FB8-D4662E10C6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/>
          <a:stretch/>
        </p:blipFill>
        <p:spPr>
          <a:xfrm>
            <a:off x="6107503" y="685799"/>
            <a:ext cx="5410200" cy="54864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94563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1EE7F-7B6C-074C-BBBC-068E1893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941" y="1103190"/>
            <a:ext cx="8959893" cy="1004836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595959"/>
                </a:solidFill>
                <a:latin typeface="Abril Fatface" panose="02000503000000020003" pitchFamily="2" charset="77"/>
              </a:rPr>
              <a:t>Women vs. Men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&#10;&#10;Description automatically generated with low confidence">
            <a:extLst>
              <a:ext uri="{FF2B5EF4-FFF2-40B4-BE49-F238E27FC236}">
                <a16:creationId xmlns:a16="http://schemas.microsoft.com/office/drawing/2014/main" id="{64C995C7-479C-8D48-94C4-59ED13147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6" y="999293"/>
            <a:ext cx="6024564" cy="2353345"/>
          </a:xfrm>
          <a:prstGeom prst="rect">
            <a:avLst/>
          </a:prstGeom>
        </p:spPr>
      </p:pic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AEC590F-C26C-2E4F-BFA8-0F779289A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94589" y="2787526"/>
            <a:ext cx="6135375" cy="30415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56E49A-AB5A-D14E-BE69-770A24497048}"/>
              </a:ext>
            </a:extLst>
          </p:cNvPr>
          <p:cNvSpPr txBox="1"/>
          <p:nvPr/>
        </p:nvSpPr>
        <p:spPr>
          <a:xfrm>
            <a:off x="1062036" y="3889459"/>
            <a:ext cx="3601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Women in sports are underpaid, undervalued, and underfunded at every turn. But they’re fighting back—and winning.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89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3A4DA8-EBC1-410D-94F4-2B6E2C019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F3F2D-63F1-4537-ADE7-A62A71A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994" y="685800"/>
            <a:ext cx="5410201" cy="5486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A09C2-E9F3-B04F-B762-74D16372A186}"/>
              </a:ext>
            </a:extLst>
          </p:cNvPr>
          <p:cNvSpPr txBox="1"/>
          <p:nvPr/>
        </p:nvSpPr>
        <p:spPr>
          <a:xfrm>
            <a:off x="923746" y="754461"/>
            <a:ext cx="4826757" cy="1137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595959"/>
                </a:solidFill>
                <a:latin typeface="Abril Fatface" panose="02000503000000020003" pitchFamily="2" charset="77"/>
                <a:ea typeface="Source Sans Pro" panose="020B0503030403020204" pitchFamily="34" charset="0"/>
                <a:cs typeface="+mj-cs"/>
              </a:rPr>
              <a:t>Women’s Suffrage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BB57B-61F4-6345-B7F5-D8A37B57F88A}"/>
              </a:ext>
            </a:extLst>
          </p:cNvPr>
          <p:cNvSpPr txBox="1"/>
          <p:nvPr/>
        </p:nvSpPr>
        <p:spPr>
          <a:xfrm>
            <a:off x="1269242" y="2578188"/>
            <a:ext cx="4241013" cy="2960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rgbClr val="595959"/>
              </a:solidFill>
              <a:latin typeface="+mj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0504C38-5EAD-8E42-ABB7-506330DCB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482" b="6335"/>
          <a:stretch/>
        </p:blipFill>
        <p:spPr>
          <a:xfrm>
            <a:off x="8885749" y="685798"/>
            <a:ext cx="2918973" cy="5486400"/>
          </a:xfrm>
          <a:prstGeom prst="rect">
            <a:avLst/>
          </a:prstGeom>
        </p:spPr>
      </p:pic>
      <p:pic>
        <p:nvPicPr>
          <p:cNvPr id="17" name="Picture 16" descr="A picture containing person, wall, indoor&#10;&#10;Description automatically generated">
            <a:extLst>
              <a:ext uri="{FF2B5EF4-FFF2-40B4-BE49-F238E27FC236}">
                <a16:creationId xmlns:a16="http://schemas.microsoft.com/office/drawing/2014/main" id="{324D4986-3352-6842-AC6E-4C672FB0DF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40" t="2095" r="11571" b="14031"/>
          <a:stretch/>
        </p:blipFill>
        <p:spPr>
          <a:xfrm>
            <a:off x="6096000" y="694279"/>
            <a:ext cx="2789748" cy="3156431"/>
          </a:xfrm>
          <a:prstGeom prst="rect">
            <a:avLst/>
          </a:prstGeom>
        </p:spPr>
      </p:pic>
      <p:pic>
        <p:nvPicPr>
          <p:cNvPr id="15" name="Picture 14" descr="A group of people in costumes holding a sign&#10;&#10;Description automatically generated with low confidence">
            <a:extLst>
              <a:ext uri="{FF2B5EF4-FFF2-40B4-BE49-F238E27FC236}">
                <a16:creationId xmlns:a16="http://schemas.microsoft.com/office/drawing/2014/main" id="{4FF01EB0-4B05-A241-816C-F040FF9C3C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51" r="22039" b="4"/>
          <a:stretch/>
        </p:blipFill>
        <p:spPr>
          <a:xfrm>
            <a:off x="6096001" y="3429000"/>
            <a:ext cx="2789748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1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6BB208E-03AC-394A-A07E-9AB5FBBEC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14" r="28830"/>
          <a:stretch/>
        </p:blipFill>
        <p:spPr>
          <a:xfrm>
            <a:off x="153693" y="0"/>
            <a:ext cx="510306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6284A-2B8A-E24D-B740-2B0B18E9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253266"/>
            <a:ext cx="4110197" cy="907199"/>
          </a:xfrm>
        </p:spPr>
        <p:txBody>
          <a:bodyPr anchor="b">
            <a:normAutofit/>
          </a:bodyPr>
          <a:lstStyle/>
          <a:p>
            <a:pPr algn="ctr"/>
            <a:endParaRPr lang="en-US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2D368-D787-4FCA-90A9-31A7FA44A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2458095"/>
            <a:ext cx="4110198" cy="3075480"/>
          </a:xfrm>
        </p:spPr>
        <p:txBody>
          <a:bodyPr anchor="t">
            <a:normAutofit/>
          </a:bodyPr>
          <a:lstStyle/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9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lympicWomen" id="{86A5A889-7D68-264D-B6B4-E82007C56B11}" vid="{1C4EC53B-F49F-DB4F-8416-C40C689989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51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Abril Fatface</vt:lpstr>
      <vt:lpstr>Arial</vt:lpstr>
      <vt:lpstr>Calibri</vt:lpstr>
      <vt:lpstr>Calibri Light</vt:lpstr>
      <vt:lpstr>Source Sans Pro</vt:lpstr>
      <vt:lpstr>Office Theme</vt:lpstr>
      <vt:lpstr>Women &amp; the Olympic Games</vt:lpstr>
      <vt:lpstr>Women vs. Men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&amp; the Olympic Games</dc:title>
  <dc:creator>Ashley Lutz</dc:creator>
  <cp:lastModifiedBy>Ashley Lutz</cp:lastModifiedBy>
  <cp:revision>3</cp:revision>
  <dcterms:created xsi:type="dcterms:W3CDTF">2021-08-11T18:40:35Z</dcterms:created>
  <dcterms:modified xsi:type="dcterms:W3CDTF">2021-08-11T18:55:55Z</dcterms:modified>
</cp:coreProperties>
</file>