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JavaScript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Funciones de Array:  </a:t>
            </a:r>
            <a:r>
              <a:rPr lang="es-AR" dirty="0" err="1" smtClean="0"/>
              <a:t>map</a:t>
            </a:r>
            <a:r>
              <a:rPr lang="es-AR" dirty="0" smtClean="0"/>
              <a:t>, </a:t>
            </a:r>
            <a:r>
              <a:rPr lang="es-AR" dirty="0" err="1" smtClean="0"/>
              <a:t>filter</a:t>
            </a:r>
            <a:r>
              <a:rPr lang="es-AR" dirty="0" smtClean="0"/>
              <a:t> y reduce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77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Array.prototype.map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1763484" y="2509934"/>
            <a:ext cx="8024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onsolas" panose="020B0609020204030204" pitchFamily="49" charset="0"/>
              </a:rPr>
              <a:t>Arr.map(</a:t>
            </a:r>
            <a:r>
              <a:rPr lang="es-AR" dirty="0" err="1" smtClean="0">
                <a:latin typeface="Consolas" panose="020B0609020204030204" pitchFamily="49" charset="0"/>
              </a:rPr>
              <a:t>callback</a:t>
            </a:r>
            <a:r>
              <a:rPr lang="es-AR" dirty="0" smtClean="0">
                <a:latin typeface="Consolas" panose="020B0609020204030204" pitchFamily="49" charset="0"/>
              </a:rPr>
              <a:t>[, </a:t>
            </a:r>
            <a:r>
              <a:rPr lang="es-AR" dirty="0" err="1" smtClean="0">
                <a:latin typeface="Consolas" panose="020B0609020204030204" pitchFamily="49" charset="0"/>
              </a:rPr>
              <a:t>thisArg</a:t>
            </a:r>
            <a:r>
              <a:rPr lang="es-AR" dirty="0" smtClean="0">
                <a:latin typeface="Consolas" panose="020B0609020204030204" pitchFamily="49" charset="0"/>
              </a:rPr>
              <a:t>])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dirty="0" smtClean="0">
                <a:latin typeface="Consolas" panose="020B0609020204030204" pitchFamily="49" charset="0"/>
              </a:rPr>
              <a:t>[1, 2, 3, 4].</a:t>
            </a:r>
            <a:r>
              <a:rPr lang="es-AR" dirty="0" err="1" smtClean="0">
                <a:latin typeface="Consolas" panose="020B0609020204030204" pitchFamily="49" charset="0"/>
              </a:rPr>
              <a:t>map</a:t>
            </a:r>
            <a:r>
              <a:rPr lang="es-AR" dirty="0" smtClean="0">
                <a:latin typeface="Consolas" panose="020B0609020204030204" pitchFamily="49" charset="0"/>
              </a:rPr>
              <a:t>( </a:t>
            </a:r>
            <a:r>
              <a:rPr lang="es-AR" dirty="0" err="1" smtClean="0">
                <a:latin typeface="Consolas" panose="020B0609020204030204" pitchFamily="49" charset="0"/>
              </a:rPr>
              <a:t>function</a:t>
            </a:r>
            <a:r>
              <a:rPr lang="es-AR" dirty="0" smtClean="0">
                <a:latin typeface="Consolas" panose="020B0609020204030204" pitchFamily="49" charset="0"/>
              </a:rPr>
              <a:t>(</a:t>
            </a:r>
            <a:r>
              <a:rPr lang="es-AR" dirty="0" err="1" smtClean="0">
                <a:latin typeface="Consolas" panose="020B0609020204030204" pitchFamily="49" charset="0"/>
              </a:rPr>
              <a:t>valorActual</a:t>
            </a:r>
            <a:r>
              <a:rPr lang="es-AR" dirty="0" smtClean="0">
                <a:latin typeface="Consolas" panose="020B0609020204030204" pitchFamily="49" charset="0"/>
              </a:rPr>
              <a:t>, índice, array{………})</a:t>
            </a:r>
          </a:p>
          <a:p>
            <a:endParaRPr lang="es-AR" dirty="0" smtClean="0"/>
          </a:p>
          <a:p>
            <a:r>
              <a:rPr lang="es-AR" dirty="0" smtClean="0"/>
              <a:t>Veamos como lo haríamos con el método tradicional:</a:t>
            </a:r>
          </a:p>
          <a:p>
            <a:endParaRPr lang="es-AR" dirty="0" smtClean="0"/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cuadrados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i = 0; i &lt;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numeros.length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; i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{ </a:t>
            </a: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cuadrados[i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] 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[i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] *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}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[1, 4, 9, 16, 25, 36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923730" y="1483916"/>
            <a:ext cx="1086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 función </a:t>
            </a:r>
            <a:r>
              <a:rPr lang="es-AR" dirty="0" err="1" smtClean="0"/>
              <a:t>map</a:t>
            </a:r>
            <a:r>
              <a:rPr lang="es-AR" dirty="0" smtClean="0"/>
              <a:t> devuelve un nuevo array con los resultados de la llamada a la función pasada</a:t>
            </a:r>
          </a:p>
          <a:p>
            <a:r>
              <a:rPr lang="es-AR" dirty="0" smtClean="0"/>
              <a:t>como parámetro, aplicada a cada uno de los elementos del array sobre el que itera.</a:t>
            </a:r>
          </a:p>
        </p:txBody>
      </p:sp>
    </p:spTree>
    <p:extLst>
      <p:ext uri="{BB962C8B-B14F-4D97-AF65-F5344CB8AC3E}">
        <p14:creationId xmlns:p14="http://schemas.microsoft.com/office/powerpoint/2010/main" val="757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Array.prototype.map</a:t>
            </a:r>
            <a:r>
              <a:rPr lang="es-AR" dirty="0" smtClean="0"/>
              <a:t>()  II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2239347" y="1455575"/>
            <a:ext cx="72032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cuadrados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numeros.map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numero) {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});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[1, 4, 9, 16, 25, 36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2166229" y="4437265"/>
            <a:ext cx="74029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ECMAScript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6: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cuadrados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numeros.map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=&gt;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 );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[1, 4, 9, 16, 25, 36]</a:t>
            </a:r>
            <a:endParaRPr lang="es-AR" altLang="es-AR" sz="4000" dirty="0">
              <a:latin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54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Array.prototype.filter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1763484" y="2509934"/>
            <a:ext cx="8024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latin typeface="Consolas" panose="020B0609020204030204" pitchFamily="49" charset="0"/>
              </a:rPr>
              <a:t>Arr.filter</a:t>
            </a:r>
            <a:r>
              <a:rPr lang="es-AR" dirty="0" smtClean="0">
                <a:latin typeface="Consolas" panose="020B0609020204030204" pitchFamily="49" charset="0"/>
              </a:rPr>
              <a:t>(</a:t>
            </a:r>
            <a:r>
              <a:rPr lang="es-AR" dirty="0" err="1" smtClean="0">
                <a:latin typeface="Consolas" panose="020B0609020204030204" pitchFamily="49" charset="0"/>
              </a:rPr>
              <a:t>callback</a:t>
            </a:r>
            <a:r>
              <a:rPr lang="es-AR" dirty="0" smtClean="0">
                <a:latin typeface="Consolas" panose="020B0609020204030204" pitchFamily="49" charset="0"/>
              </a:rPr>
              <a:t>[, </a:t>
            </a:r>
            <a:r>
              <a:rPr lang="es-AR" dirty="0" err="1" smtClean="0">
                <a:latin typeface="Consolas" panose="020B0609020204030204" pitchFamily="49" charset="0"/>
              </a:rPr>
              <a:t>thisArg</a:t>
            </a:r>
            <a:r>
              <a:rPr lang="es-AR" dirty="0" smtClean="0">
                <a:latin typeface="Consolas" panose="020B0609020204030204" pitchFamily="49" charset="0"/>
              </a:rPr>
              <a:t>])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dirty="0" smtClean="0">
                <a:latin typeface="Consolas" panose="020B0609020204030204" pitchFamily="49" charset="0"/>
              </a:rPr>
              <a:t>[1, 2, 3, 4].</a:t>
            </a:r>
            <a:r>
              <a:rPr lang="es-AR" dirty="0" err="1" smtClean="0">
                <a:latin typeface="Consolas" panose="020B0609020204030204" pitchFamily="49" charset="0"/>
              </a:rPr>
              <a:t>filter</a:t>
            </a:r>
            <a:r>
              <a:rPr lang="es-AR" dirty="0" smtClean="0">
                <a:latin typeface="Consolas" panose="020B0609020204030204" pitchFamily="49" charset="0"/>
              </a:rPr>
              <a:t>( </a:t>
            </a:r>
            <a:r>
              <a:rPr lang="es-AR" dirty="0" err="1" smtClean="0">
                <a:latin typeface="Consolas" panose="020B0609020204030204" pitchFamily="49" charset="0"/>
              </a:rPr>
              <a:t>function</a:t>
            </a:r>
            <a:r>
              <a:rPr lang="es-AR" dirty="0" smtClean="0">
                <a:latin typeface="Consolas" panose="020B0609020204030204" pitchFamily="49" charset="0"/>
              </a:rPr>
              <a:t>(</a:t>
            </a:r>
            <a:r>
              <a:rPr lang="es-AR" dirty="0" err="1" smtClean="0">
                <a:latin typeface="Consolas" panose="020B0609020204030204" pitchFamily="49" charset="0"/>
              </a:rPr>
              <a:t>valorActual</a:t>
            </a:r>
            <a:r>
              <a:rPr lang="es-AR" dirty="0" smtClean="0">
                <a:latin typeface="Consolas" panose="020B0609020204030204" pitchFamily="49" charset="0"/>
              </a:rPr>
              <a:t>, índice, array{………})</a:t>
            </a:r>
          </a:p>
          <a:p>
            <a:endParaRPr lang="es-AR" dirty="0" smtClean="0"/>
          </a:p>
          <a:p>
            <a:r>
              <a:rPr lang="es-AR" dirty="0" smtClean="0"/>
              <a:t>Veamos como lo haríamos con el método tradicional:</a:t>
            </a:r>
          </a:p>
          <a:p>
            <a:endParaRPr lang="es-AR" dirty="0" smtClean="0"/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mayoresA3 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i = 0; i &lt;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numeros.length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; i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{ </a:t>
            </a: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(números[i] &gt;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3)</a:t>
            </a:r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mayoresA3[i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] 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[i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 //está mal. Hay </a:t>
            </a:r>
            <a:r>
              <a:rPr lang="es-AR" altLang="es-AR" smtClean="0">
                <a:latin typeface="Consolas" panose="020B0609020204030204" pitchFamily="49" charset="0"/>
                <a:cs typeface="Courier New" panose="02070309020205020404" pitchFamily="49" charset="0"/>
              </a:rPr>
              <a:t>que hacer un PUSH</a:t>
            </a:r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}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[4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5, 6]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923730" y="1483916"/>
            <a:ext cx="10439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 función </a:t>
            </a:r>
            <a:r>
              <a:rPr lang="es-AR" dirty="0" err="1" smtClean="0"/>
              <a:t>filter</a:t>
            </a:r>
            <a:r>
              <a:rPr lang="es-AR" dirty="0" smtClean="0"/>
              <a:t> filtrará los elementos de un array,  devuelve un nuevo array con los ítems</a:t>
            </a:r>
          </a:p>
          <a:p>
            <a:r>
              <a:rPr lang="es-AR" dirty="0" smtClean="0"/>
              <a:t>que pasen el filtro. Este filtro será el resultado del Callback que pasemos como parámetro, </a:t>
            </a:r>
          </a:p>
          <a:p>
            <a:r>
              <a:rPr lang="es-AR" dirty="0" smtClean="0"/>
              <a:t>que siempre devolverá true o false.</a:t>
            </a:r>
          </a:p>
        </p:txBody>
      </p:sp>
    </p:spTree>
    <p:extLst>
      <p:ext uri="{BB962C8B-B14F-4D97-AF65-F5344CB8AC3E}">
        <p14:creationId xmlns:p14="http://schemas.microsoft.com/office/powerpoint/2010/main" val="38746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Array.prototype.filter</a:t>
            </a:r>
            <a:r>
              <a:rPr lang="es-AR" dirty="0" smtClean="0"/>
              <a:t>()  II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2239347" y="1455575"/>
            <a:ext cx="72032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mayoresA3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numeros.filter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numero) {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 &gt; 3;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});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[4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5, 6]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2166229" y="4437265"/>
            <a:ext cx="70230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ECMAScript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6: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mayoresA3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numeros.filter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 numero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=&gt;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 &gt; 3);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[4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5, 6]</a:t>
            </a:r>
            <a:endParaRPr lang="es-AR" altLang="es-AR" sz="4000" dirty="0">
              <a:latin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89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Array.prototype.reduce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998374" y="2481942"/>
            <a:ext cx="109728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latin typeface="Consolas" panose="020B0609020204030204" pitchFamily="49" charset="0"/>
              </a:rPr>
              <a:t>Arr.reduce</a:t>
            </a:r>
            <a:r>
              <a:rPr lang="es-AR" dirty="0" smtClean="0">
                <a:latin typeface="Consolas" panose="020B0609020204030204" pitchFamily="49" charset="0"/>
              </a:rPr>
              <a:t>(</a:t>
            </a:r>
            <a:r>
              <a:rPr lang="es-AR" dirty="0" err="1" smtClean="0">
                <a:latin typeface="Consolas" panose="020B0609020204030204" pitchFamily="49" charset="0"/>
              </a:rPr>
              <a:t>callback</a:t>
            </a:r>
            <a:r>
              <a:rPr lang="es-AR" dirty="0" smtClean="0">
                <a:latin typeface="Consolas" panose="020B0609020204030204" pitchFamily="49" charset="0"/>
              </a:rPr>
              <a:t>[, </a:t>
            </a:r>
            <a:r>
              <a:rPr lang="es-AR" dirty="0" err="1" smtClean="0">
                <a:latin typeface="Consolas" panose="020B0609020204030204" pitchFamily="49" charset="0"/>
              </a:rPr>
              <a:t>initialValue</a:t>
            </a:r>
            <a:r>
              <a:rPr lang="es-AR" dirty="0" smtClean="0">
                <a:latin typeface="Consolas" panose="020B0609020204030204" pitchFamily="49" charset="0"/>
              </a:rPr>
              <a:t>])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dirty="0">
                <a:latin typeface="Consolas" panose="020B0609020204030204" pitchFamily="49" charset="0"/>
              </a:rPr>
              <a:t> </a:t>
            </a:r>
            <a:r>
              <a:rPr lang="es-AR" dirty="0" smtClean="0">
                <a:latin typeface="Consolas" panose="020B0609020204030204" pitchFamily="49" charset="0"/>
              </a:rPr>
              <a:t>     </a:t>
            </a:r>
            <a:r>
              <a:rPr lang="es-AR" dirty="0" err="1" smtClean="0">
                <a:latin typeface="Consolas" panose="020B0609020204030204" pitchFamily="49" charset="0"/>
              </a:rPr>
              <a:t>arr.reduce</a:t>
            </a:r>
            <a:r>
              <a:rPr lang="es-AR" dirty="0" smtClean="0">
                <a:latin typeface="Consolas" panose="020B0609020204030204" pitchFamily="49" charset="0"/>
              </a:rPr>
              <a:t>( </a:t>
            </a:r>
            <a:r>
              <a:rPr lang="es-AR" dirty="0" err="1" smtClean="0">
                <a:latin typeface="Consolas" panose="020B0609020204030204" pitchFamily="49" charset="0"/>
              </a:rPr>
              <a:t>function</a:t>
            </a:r>
            <a:r>
              <a:rPr lang="es-AR" dirty="0" smtClean="0">
                <a:latin typeface="Consolas" panose="020B0609020204030204" pitchFamily="49" charset="0"/>
              </a:rPr>
              <a:t>(</a:t>
            </a:r>
            <a:r>
              <a:rPr lang="es-AR" dirty="0" err="1" smtClean="0">
                <a:latin typeface="Consolas" panose="020B0609020204030204" pitchFamily="49" charset="0"/>
              </a:rPr>
              <a:t>valorActual</a:t>
            </a:r>
            <a:r>
              <a:rPr lang="es-AR" dirty="0" smtClean="0">
                <a:latin typeface="Consolas" panose="020B0609020204030204" pitchFamily="49" charset="0"/>
              </a:rPr>
              <a:t>, </a:t>
            </a:r>
            <a:r>
              <a:rPr lang="es-AR" dirty="0" err="1" smtClean="0">
                <a:latin typeface="Consolas" panose="020B0609020204030204" pitchFamily="49" charset="0"/>
              </a:rPr>
              <a:t>valorAnterior</a:t>
            </a:r>
            <a:r>
              <a:rPr lang="es-AR" dirty="0" smtClean="0">
                <a:latin typeface="Consolas" panose="020B0609020204030204" pitchFamily="49" charset="0"/>
              </a:rPr>
              <a:t>, </a:t>
            </a:r>
            <a:r>
              <a:rPr lang="es-AR" dirty="0" err="1" smtClean="0">
                <a:latin typeface="Consolas" panose="020B0609020204030204" pitchFamily="49" charset="0"/>
              </a:rPr>
              <a:t>índiceActual</a:t>
            </a:r>
            <a:r>
              <a:rPr lang="es-AR" dirty="0" smtClean="0">
                <a:latin typeface="Consolas" panose="020B0609020204030204" pitchFamily="49" charset="0"/>
              </a:rPr>
              <a:t>, array{………})</a:t>
            </a:r>
          </a:p>
          <a:p>
            <a:endParaRPr lang="es-AR" dirty="0" smtClean="0"/>
          </a:p>
          <a:p>
            <a:r>
              <a:rPr lang="es-AR" dirty="0" smtClean="0"/>
              <a:t>Veamos como lo haríamos con el método tradicional:</a:t>
            </a:r>
          </a:p>
          <a:p>
            <a:endParaRPr lang="es-AR" dirty="0" smtClean="0"/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total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0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i = 0; i &lt;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numeros.length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; i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{ </a:t>
            </a: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total +=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}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21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923730" y="1483916"/>
            <a:ext cx="1050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 función reduce convierte o reduce un array hasta un único valor por medio de la función</a:t>
            </a:r>
          </a:p>
          <a:p>
            <a:r>
              <a:rPr lang="es-AR" dirty="0" smtClean="0"/>
              <a:t>pasada como Callback.</a:t>
            </a:r>
          </a:p>
        </p:txBody>
      </p:sp>
    </p:spTree>
    <p:extLst>
      <p:ext uri="{BB962C8B-B14F-4D97-AF65-F5344CB8AC3E}">
        <p14:creationId xmlns:p14="http://schemas.microsoft.com/office/powerpoint/2010/main" val="9668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Array.prototype.reduce</a:t>
            </a:r>
            <a:r>
              <a:rPr lang="es-AR" dirty="0" smtClean="0"/>
              <a:t>()  II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2239347" y="1455575"/>
            <a:ext cx="72032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total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numeros.reduce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(previo, actual) {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previo + actual;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}, 0);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21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2166229" y="4437265"/>
            <a:ext cx="89226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ECMAScript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6: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total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numeros.reduce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 (previo, actual)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=&gt;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previo + actual, 0 );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21</a:t>
            </a:r>
            <a:endParaRPr lang="es-AR" altLang="es-AR" sz="4000" dirty="0">
              <a:latin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2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Encadenando funciones</a:t>
            </a:r>
            <a:endParaRPr lang="es-A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23526" y="1284334"/>
            <a:ext cx="588334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mascotas = [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nombre: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Bobby', tipo: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perro',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4 },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nombre: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Morgan', tipo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: 'perro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2 },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nombre: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Michi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', tipo: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gato',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3 },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nombre: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Billy', tipo: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perro',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1 },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{ nombre: '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Rafael',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tipo: '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iguana',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2 }</a:t>
            </a:r>
            <a:endParaRPr kumimoji="0" lang="es-AR" altLang="es-AR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];</a:t>
            </a:r>
            <a:endParaRPr kumimoji="0" lang="es-AR" altLang="es-AR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10139" y="3657600"/>
            <a:ext cx="808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Supongamos que tenemos que calcular el total de edad de los perros:</a:t>
            </a:r>
            <a:endParaRPr lang="es-A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10139" y="4230374"/>
            <a:ext cx="75296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Total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EdadPerros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mascotas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.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filter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AR" altLang="es-AR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AR" altLang="es-AR" b="0" i="0" u="none" strike="noStrike" cap="none" normalizeH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kumimoji="0" lang="es-AR" altLang="es-AR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(mascota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mascota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.tipo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===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perro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.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(mascota){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mascota.edad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.reduce(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(previo, actual){ previo + actual}, 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7</a:t>
            </a:r>
            <a:endParaRPr kumimoji="0" lang="es-AR" altLang="es-AR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739</Words>
  <Application>Microsoft Office PowerPoint</Application>
  <PresentationFormat>Panorámica</PresentationFormat>
  <Paragraphs>118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Consolas</vt:lpstr>
      <vt:lpstr>Courier New</vt:lpstr>
      <vt:lpstr>Wingdings 3</vt:lpstr>
      <vt:lpstr>Ion</vt:lpstr>
      <vt:lpstr>JavaScript</vt:lpstr>
      <vt:lpstr>Array.prototype.map()</vt:lpstr>
      <vt:lpstr>Array.prototype.map()  II</vt:lpstr>
      <vt:lpstr>Array.prototype.filter()</vt:lpstr>
      <vt:lpstr>Array.prototype.filter()  II</vt:lpstr>
      <vt:lpstr>Array.prototype.reduce()</vt:lpstr>
      <vt:lpstr>Array.prototype.reduce()  II</vt:lpstr>
      <vt:lpstr>Encadenando funciones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Christian Baus</dc:creator>
  <cp:lastModifiedBy>alumno</cp:lastModifiedBy>
  <cp:revision>17</cp:revision>
  <dcterms:created xsi:type="dcterms:W3CDTF">2017-10-31T10:36:59Z</dcterms:created>
  <dcterms:modified xsi:type="dcterms:W3CDTF">2018-10-30T23:08:47Z</dcterms:modified>
</cp:coreProperties>
</file>