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63" r:id="rId5"/>
    <p:sldId id="271" r:id="rId6"/>
    <p:sldId id="272" r:id="rId7"/>
    <p:sldId id="270" r:id="rId8"/>
    <p:sldId id="268" r:id="rId9"/>
    <p:sldId id="266" r:id="rId10"/>
    <p:sldId id="274" r:id="rId11"/>
    <p:sldId id="275" r:id="rId12"/>
    <p:sldId id="27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E5B95AC-7877-44A0-B5ED-87AA3F6C6C20}" type="datetimeFigureOut">
              <a:rPr lang="es-CR" smtClean="0"/>
              <a:pPr/>
              <a:t>29/07/2015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E97DF28A-C5CF-48CB-B69A-8DF81E62B351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64452" y="3410712"/>
            <a:ext cx="1447800" cy="1524000"/>
          </a:xfrm>
        </p:spPr>
        <p:txBody>
          <a:bodyPr>
            <a:normAutofit lnSpcReduction="1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s-CR" sz="9600" b="1" spc="0" dirty="0" smtClean="0">
                <a:ln/>
                <a:solidFill>
                  <a:schemeClr val="accent3"/>
                </a:solidFill>
              </a:rPr>
              <a:t>3</a:t>
            </a:r>
            <a:endParaRPr lang="es-CR" sz="9600" b="1" spc="0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24400" y="2648712"/>
            <a:ext cx="2203704" cy="2304288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R" sz="9600" b="1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CSS</a:t>
            </a:r>
            <a:endParaRPr lang="es-CR" sz="9600" b="1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E:\Info\4.-CSS3\css3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16" y="972312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Transformaciones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G:\Diplomado en Diseño Web\3.-CSS3\ss_trans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6351447" cy="4700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Transiciones de propiedades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genaorcupil\Downloads\css3transition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6853158" cy="1812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Animaciones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C:\Users\genaorcupil\Downloads\1309530054_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Nuevos selectores</a:t>
            </a:r>
            <a:endParaRPr lang="es-MX" b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85720" y="1785926"/>
            <a:ext cx="8429684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/>
              <a:t>p:empty </a:t>
            </a:r>
            <a:r>
              <a:rPr lang="es-CR" sz="2400" dirty="0"/>
              <a:t>		todas las p que estén </a:t>
            </a:r>
            <a:r>
              <a:rPr lang="es-CR" sz="2400" dirty="0" smtClean="0"/>
              <a:t>vacías</a:t>
            </a:r>
          </a:p>
          <a:p>
            <a:pPr marL="0" indent="0">
              <a:buNone/>
            </a:pPr>
            <a:r>
              <a:rPr lang="es-CR" sz="2400" dirty="0" smtClean="0"/>
              <a:t>p:not(.hola)</a:t>
            </a:r>
            <a:r>
              <a:rPr lang="es-CR" sz="2400" dirty="0"/>
              <a:t>		</a:t>
            </a:r>
            <a:r>
              <a:rPr lang="es-CR" sz="2400" dirty="0" smtClean="0"/>
              <a:t>ninguna </a:t>
            </a:r>
            <a:r>
              <a:rPr lang="es-CR" sz="2400" dirty="0" err="1" smtClean="0"/>
              <a:t>p.hola</a:t>
            </a:r>
            <a:endParaRPr lang="es-CR" sz="2400" dirty="0" smtClean="0"/>
          </a:p>
          <a:p>
            <a:pPr marL="0" indent="0">
              <a:buNone/>
            </a:pPr>
            <a:r>
              <a:rPr lang="es-MX" sz="2400" dirty="0"/>
              <a:t>p:nth-child(2) </a:t>
            </a:r>
            <a:r>
              <a:rPr lang="es-CR" sz="2400" dirty="0"/>
              <a:t>	las p que son segundas </a:t>
            </a:r>
            <a:r>
              <a:rPr lang="es-CR" sz="2400" dirty="0" smtClean="0"/>
              <a:t>hijas</a:t>
            </a:r>
            <a:endParaRPr lang="es-CR" sz="2400" dirty="0"/>
          </a:p>
          <a:p>
            <a:pPr marL="0" indent="0">
              <a:buFont typeface="Arial" pitchFamily="34" charset="0"/>
              <a:buNone/>
            </a:pPr>
            <a:r>
              <a:rPr lang="es-CR" sz="2400" dirty="0" smtClean="0"/>
              <a:t>div </a:t>
            </a:r>
            <a:r>
              <a:rPr lang="es-CR" sz="2400" dirty="0" smtClean="0"/>
              <a:t>~ </a:t>
            </a:r>
            <a:r>
              <a:rPr lang="es-CR" sz="2400" dirty="0" err="1" smtClean="0"/>
              <a:t>span</a:t>
            </a:r>
            <a:r>
              <a:rPr lang="es-CR" sz="2400" dirty="0" smtClean="0"/>
              <a:t>		precedido por hermano </a:t>
            </a:r>
          </a:p>
          <a:p>
            <a:pPr marL="0" indent="0">
              <a:buNone/>
            </a:pPr>
            <a:r>
              <a:rPr lang="es-CR" sz="2400" dirty="0" smtClean="0"/>
              <a:t>a[</a:t>
            </a:r>
            <a:r>
              <a:rPr lang="es-CR" sz="2400" dirty="0" err="1" smtClean="0"/>
              <a:t>src</a:t>
            </a:r>
            <a:r>
              <a:rPr lang="es-CR" sz="2400" dirty="0" smtClean="0"/>
              <a:t>$=“.</a:t>
            </a:r>
            <a:r>
              <a:rPr lang="es-CR" sz="2400" dirty="0" err="1" smtClean="0"/>
              <a:t>pdf</a:t>
            </a:r>
            <a:r>
              <a:rPr lang="es-CR" sz="2400" dirty="0" smtClean="0"/>
              <a:t>”] 	enlace que termine en .</a:t>
            </a:r>
            <a:r>
              <a:rPr lang="es-CR" sz="2400" dirty="0" err="1" smtClean="0"/>
              <a:t>pdf</a:t>
            </a:r>
            <a:endParaRPr lang="es-CR" sz="2400" dirty="0" smtClean="0"/>
          </a:p>
          <a:p>
            <a:pPr marL="0" indent="0">
              <a:buFont typeface="Arial" pitchFamily="34" charset="0"/>
              <a:buNone/>
            </a:pP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¿Qué es CSS3?</a:t>
            </a:r>
            <a:endParaRPr lang="es-CR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7574280" cy="5102352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Es la ultima versión de CSS, y nos permite conseguir efectos, animaciones y apariencias más sofisticados que antes no eran posibles o solo con la ayuda de flash y/o </a:t>
            </a:r>
            <a:r>
              <a:rPr lang="es-CR" dirty="0" err="1" smtClean="0"/>
              <a:t>javascript</a:t>
            </a:r>
            <a:r>
              <a:rPr lang="es-CR" dirty="0" smtClean="0"/>
              <a:t>.</a:t>
            </a:r>
            <a:endParaRPr lang="es-C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60" y="3048000"/>
            <a:ext cx="4286250" cy="2905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4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Ventajas</a:t>
            </a:r>
            <a:endParaRPr lang="es-CR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74320" y="1371600"/>
            <a:ext cx="7574280" cy="987552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Mediante poco código se pueden lograr apariencias y efectos complejos.</a:t>
            </a:r>
            <a:endParaRPr lang="es-C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5493" y="22860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CR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Desventajas</a:t>
            </a:r>
            <a:endParaRPr lang="es-CR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25493" y="3429000"/>
            <a:ext cx="7574280" cy="98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R" dirty="0" smtClean="0"/>
              <a:t>La única desventaja es que en la actualidad no todos los navegadores dan soporte total a CSS3.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6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550" cy="1260376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¿Qué características ofrece CSS3?</a:t>
            </a:r>
            <a:endParaRPr lang="es-CR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1988840"/>
            <a:ext cx="7704856" cy="4495942"/>
          </a:xfrm>
        </p:spPr>
        <p:txBody>
          <a:bodyPr/>
          <a:lstStyle/>
          <a:p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Texto 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con 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sombra</a:t>
            </a: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CR" dirty="0"/>
          </a:p>
        </p:txBody>
      </p:sp>
      <p:pic>
        <p:nvPicPr>
          <p:cNvPr id="9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35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Degradados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genarocupil\Downloads\radial-grad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476500"/>
            <a:ext cx="571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</p:spPr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Bordes con sombra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C:\Users\genarocupil\Downloads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00240"/>
            <a:ext cx="4019550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Esquinas redondeadas</a:t>
            </a:r>
            <a:endParaRPr lang="es-MX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C:\Users\genarocupil\Downloads\border-radius-css3-useful-webdev-webdesign-resour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7445375" cy="3970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74320" y="228600"/>
            <a:ext cx="8595360" cy="6007608"/>
          </a:xfrm>
        </p:spPr>
        <p:txBody>
          <a:bodyPr/>
          <a:lstStyle/>
          <a:p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Mejora 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en el uso de 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opacidad</a:t>
            </a: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Personalizado 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fuentes</a:t>
            </a: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 b="23000"/>
          <a:stretch/>
        </p:blipFill>
        <p:spPr>
          <a:xfrm>
            <a:off x="2438400" y="4262437"/>
            <a:ext cx="3086806" cy="183356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38200"/>
            <a:ext cx="3219450" cy="24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74320" y="381000"/>
            <a:ext cx="8595360" cy="5855208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Múltiples 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imágenes de </a:t>
            </a:r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fondo</a:t>
            </a: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Múltiples 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columnas</a:t>
            </a:r>
          </a:p>
          <a:p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2524125" cy="25241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71975"/>
            <a:ext cx="6350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Personalizado 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2A541B"/>
      </a:accent5>
      <a:accent6>
        <a:srgbClr val="54A838"/>
      </a:accent6>
      <a:hlink>
        <a:srgbClr val="002060"/>
      </a:hlink>
      <a:folHlink>
        <a:srgbClr val="5DF0F6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509</TotalTime>
  <Words>110</Words>
  <Application>Microsoft Office PowerPoint</Application>
  <PresentationFormat>Presentación en pantalla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Candara</vt:lpstr>
      <vt:lpstr>Tahoma</vt:lpstr>
      <vt:lpstr>Tunga</vt:lpstr>
      <vt:lpstr>Verdana</vt:lpstr>
      <vt:lpstr>Soho</vt:lpstr>
      <vt:lpstr>CSS</vt:lpstr>
      <vt:lpstr>¿Qué es CSS3?</vt:lpstr>
      <vt:lpstr>Ventajas</vt:lpstr>
      <vt:lpstr>¿Qué características ofrece CSS3?</vt:lpstr>
      <vt:lpstr>Degradados</vt:lpstr>
      <vt:lpstr>Bordes con sombra</vt:lpstr>
      <vt:lpstr>Esquinas redondeadas</vt:lpstr>
      <vt:lpstr>Presentación de PowerPoint</vt:lpstr>
      <vt:lpstr>Presentación de PowerPoint</vt:lpstr>
      <vt:lpstr>Transformaciones</vt:lpstr>
      <vt:lpstr>Transiciones de propiedades</vt:lpstr>
      <vt:lpstr>Animaciones</vt:lpstr>
      <vt:lpstr>Nuevos selectores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KAROL</dc:creator>
  <cp:lastModifiedBy>usuario</cp:lastModifiedBy>
  <cp:revision>59</cp:revision>
  <dcterms:created xsi:type="dcterms:W3CDTF">2012-01-26T22:42:37Z</dcterms:created>
  <dcterms:modified xsi:type="dcterms:W3CDTF">2015-07-29T18:46:12Z</dcterms:modified>
</cp:coreProperties>
</file>