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F35E-B2CD-46A8-9C42-E0BE5CF5B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EBAA2-7B5A-4F97-9E01-399AE71E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6899-B37A-4646-993A-05544FE7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96C0-0653-45EF-9EB7-8DD02C42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65E-BF43-4D46-BF80-43BBC48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15F0-44D3-4C19-8A91-F1A0BDBD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35F64-C295-4FE5-8B26-B7468278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4A43-DC97-4F92-AC79-0F2DDFE1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1701-5562-4C2B-964E-E3E123A6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91C5-53D7-42D0-A164-92AE82A5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6D61A-0E5C-4C9C-BDC6-06C823483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8A73-6074-4DC4-BE5D-1D18A23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B481-96BA-4014-9905-F142A4E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BE84-1CB9-471D-B83A-FF9038A3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2609-B059-43E3-A4FE-E84CE349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044C-DB98-4602-9167-1831C927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E8F4-A4E8-4469-B741-4E03469A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5CCD-8306-4F42-819D-C0D5814B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609-0B67-4820-B643-4BBB5C9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DE0-48C2-4241-AF68-22B602C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109F-F29D-4D5D-B2A0-8BF6C80E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4F57-6507-4837-93A1-9C3DC908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7E5B-70B0-4B66-99BF-979352FF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DA5E-FF79-4A48-A632-FA048F0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E6C7-923F-4FB2-AB99-F496764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58E6-E8DA-4276-9A0D-DB9E5F9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63B0-6DE5-4549-A012-05F03A779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3D46B-9DC3-48A9-B33D-F3E4231E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39460-AEE6-40B1-B528-98B8315F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B521-28E8-4B58-BF03-64EB4DF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F973-5187-40D7-AB1D-8C89DFE6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6B2E-1A9E-476C-874B-036E1B6F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5B95-6D1F-46EB-893A-14981DF42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5D16-8A7D-4FCD-99EE-F539A47A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9C1EF-B329-442C-AA63-C67B8C62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1AD19-E08E-4019-8890-01CB9E86A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C98EB-52EA-484B-B598-DE6F462E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FEEDA-63E9-457A-88CD-0789EE06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12C7F-8867-4DE5-AB19-1936C123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186D-8D08-4FAD-B832-1CD7BD1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C4536-B597-4AA7-A905-6DC40450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D14A2-6916-481D-96CA-54BE620A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6C996-D630-4396-AA3C-68C0999E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8C4DD-697A-41AC-A6D8-34487FE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57DB-2315-4C3C-8D95-7E249B69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4F13-AA8A-4BDB-A761-335F5FC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2438-1972-4DD5-AE96-4FA067A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EF4F-0850-4F58-8425-7B714A5A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D975-57C8-4F9A-8B76-F8F496E7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5339-3235-47E9-8DE1-866FC6A7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236C-7516-4458-B1DD-CD400E51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084F-5947-4A69-B24B-98D27FEB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6E4D-1B94-42DE-9BFA-F317536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5F43-BB5C-470A-8BAE-87E4DEB4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F54BB-0515-42F7-83BC-68678ABF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1EE7B-C2EB-4CA6-9E01-EDF6EC0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91185-0DFD-48F1-A621-F1C50B9E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707EB-012F-45B3-BB04-AD9F8653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3E91-AF50-411B-A394-555B90DE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91F-17CA-42B5-BCA0-F685DFFC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2574-9F3F-4E61-9252-CED7DDBC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528D-6126-4C01-9BE2-D502D21EDE1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6DD3-60E2-4760-8B99-EECA4689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E2F2-7399-4D6E-AAD3-76CA701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F037-F706-4175-88EA-C4531235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787119-C32E-47D4-ADD7-B3431E5B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65692"/>
            <a:ext cx="9525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931F7-12D3-4C4D-AACD-FDDAAC50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08" y="1689628"/>
            <a:ext cx="5734050" cy="273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ADFC8-7AB7-441C-A850-420370B0D6A7}"/>
              </a:ext>
            </a:extLst>
          </p:cNvPr>
          <p:cNvSpPr txBox="1"/>
          <p:nvPr/>
        </p:nvSpPr>
        <p:spPr>
          <a:xfrm>
            <a:off x="1811867" y="5012267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dimension is 4 x 4, while the max polling layer is a kernel of size 2 x 2 with a stride of 2, it results in a output of size</a:t>
            </a:r>
          </a:p>
          <a:p>
            <a:r>
              <a:rPr lang="en-US" dirty="0"/>
              <a:t>Ceil((4 – 2 + 1)/2) x ceil((4 – 2 + 1)/2)</a:t>
            </a:r>
          </a:p>
          <a:p>
            <a:r>
              <a:rPr lang="en-US" dirty="0"/>
              <a:t>= ceil( 3/ 2)  x ceil(3/2) = ceil(1.5) x ceil(1.5) = </a:t>
            </a:r>
            <a:r>
              <a:rPr lang="en-US" dirty="0">
                <a:solidFill>
                  <a:srgbClr val="FF0000"/>
                </a:solidFill>
              </a:rPr>
              <a:t>2 x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360CFD-2A2B-4D78-9139-AFAFADF896A2}"/>
              </a:ext>
            </a:extLst>
          </p:cNvPr>
          <p:cNvGrpSpPr/>
          <p:nvPr/>
        </p:nvGrpSpPr>
        <p:grpSpPr>
          <a:xfrm>
            <a:off x="5059891" y="645404"/>
            <a:ext cx="931333" cy="922867"/>
            <a:chOff x="7078134" y="3522132"/>
            <a:chExt cx="736602" cy="728134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E4E5897F-F801-46B1-B874-90218A21173B}"/>
                </a:ext>
              </a:extLst>
            </p:cNvPr>
            <p:cNvSpPr/>
            <p:nvPr/>
          </p:nvSpPr>
          <p:spPr>
            <a:xfrm>
              <a:off x="7078134" y="35305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FDF0C6B8-86BF-496A-800C-C2929CE9F704}"/>
                </a:ext>
              </a:extLst>
            </p:cNvPr>
            <p:cNvSpPr/>
            <p:nvPr/>
          </p:nvSpPr>
          <p:spPr>
            <a:xfrm>
              <a:off x="7459135" y="3522132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A7FA5EC9-DC8E-406C-92DB-58CA4787F4F0}"/>
                </a:ext>
              </a:extLst>
            </p:cNvPr>
            <p:cNvSpPr/>
            <p:nvPr/>
          </p:nvSpPr>
          <p:spPr>
            <a:xfrm>
              <a:off x="7086600" y="3894666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4463EEFC-3615-4A05-93A6-5BE530CBCCA0}"/>
                </a:ext>
              </a:extLst>
            </p:cNvPr>
            <p:cNvSpPr/>
            <p:nvPr/>
          </p:nvSpPr>
          <p:spPr>
            <a:xfrm>
              <a:off x="7459134" y="38861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76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4C1AB54-7B20-4590-BFF8-0140F8C31194}"/>
              </a:ext>
            </a:extLst>
          </p:cNvPr>
          <p:cNvSpPr/>
          <p:nvPr/>
        </p:nvSpPr>
        <p:spPr>
          <a:xfrm>
            <a:off x="723913" y="27770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6ED290-F894-4E65-8252-3246A6E8AB9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687253" y="3505199"/>
            <a:ext cx="100540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863CF61-CD71-4AB1-A62E-52F80186DFE3}"/>
              </a:ext>
            </a:extLst>
          </p:cNvPr>
          <p:cNvSpPr/>
          <p:nvPr/>
        </p:nvSpPr>
        <p:spPr>
          <a:xfrm>
            <a:off x="1096447" y="27685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4F00438-1CB5-401D-AAC6-AD1691510BE6}"/>
              </a:ext>
            </a:extLst>
          </p:cNvPr>
          <p:cNvSpPr/>
          <p:nvPr/>
        </p:nvSpPr>
        <p:spPr>
          <a:xfrm>
            <a:off x="1468981" y="27685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9EEFD9F-3477-4F10-9D37-E2517C50A6CA}"/>
              </a:ext>
            </a:extLst>
          </p:cNvPr>
          <p:cNvSpPr/>
          <p:nvPr/>
        </p:nvSpPr>
        <p:spPr>
          <a:xfrm>
            <a:off x="1841515" y="2760132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EEC8F53-2CD2-4A70-90D0-11236E365382}"/>
              </a:ext>
            </a:extLst>
          </p:cNvPr>
          <p:cNvSpPr/>
          <p:nvPr/>
        </p:nvSpPr>
        <p:spPr>
          <a:xfrm>
            <a:off x="740846" y="31411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86F7E01-3A2B-4CC9-9EFA-568AD2BD8C32}"/>
              </a:ext>
            </a:extLst>
          </p:cNvPr>
          <p:cNvSpPr/>
          <p:nvPr/>
        </p:nvSpPr>
        <p:spPr>
          <a:xfrm>
            <a:off x="1113380" y="31326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2050AA8-AF9C-42AA-8B3C-4DCD9E3D2EFD}"/>
              </a:ext>
            </a:extLst>
          </p:cNvPr>
          <p:cNvSpPr/>
          <p:nvPr/>
        </p:nvSpPr>
        <p:spPr>
          <a:xfrm>
            <a:off x="1485914" y="31326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647CB62-D3E9-46DE-8D12-2780E2415A30}"/>
              </a:ext>
            </a:extLst>
          </p:cNvPr>
          <p:cNvSpPr/>
          <p:nvPr/>
        </p:nvSpPr>
        <p:spPr>
          <a:xfrm>
            <a:off x="1858448" y="31241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40DB1C2-AB26-4999-A6CC-6F9C271329A5}"/>
              </a:ext>
            </a:extLst>
          </p:cNvPr>
          <p:cNvSpPr/>
          <p:nvPr/>
        </p:nvSpPr>
        <p:spPr>
          <a:xfrm>
            <a:off x="740846" y="35051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FB33769-D6E7-406A-9DF2-712C867B0F37}"/>
              </a:ext>
            </a:extLst>
          </p:cNvPr>
          <p:cNvSpPr/>
          <p:nvPr/>
        </p:nvSpPr>
        <p:spPr>
          <a:xfrm>
            <a:off x="1113380" y="3496732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A04721A-F7FB-4667-B675-CBA1458B1325}"/>
              </a:ext>
            </a:extLst>
          </p:cNvPr>
          <p:cNvSpPr/>
          <p:nvPr/>
        </p:nvSpPr>
        <p:spPr>
          <a:xfrm>
            <a:off x="1485914" y="3496732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7CFFA15-4CBD-45E8-9886-EA8D580C8FE6}"/>
              </a:ext>
            </a:extLst>
          </p:cNvPr>
          <p:cNvSpPr/>
          <p:nvPr/>
        </p:nvSpPr>
        <p:spPr>
          <a:xfrm>
            <a:off x="1858448" y="3488265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7ED9D87-F0D3-40AD-9B27-6AA30DD11006}"/>
              </a:ext>
            </a:extLst>
          </p:cNvPr>
          <p:cNvSpPr/>
          <p:nvPr/>
        </p:nvSpPr>
        <p:spPr>
          <a:xfrm>
            <a:off x="757779" y="38692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9102BD6-0C4E-4BB6-B115-2A71101C2CD0}"/>
              </a:ext>
            </a:extLst>
          </p:cNvPr>
          <p:cNvSpPr/>
          <p:nvPr/>
        </p:nvSpPr>
        <p:spPr>
          <a:xfrm>
            <a:off x="1130313" y="38607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6ABAF43-D196-48B0-B8AD-A52A97B5124C}"/>
              </a:ext>
            </a:extLst>
          </p:cNvPr>
          <p:cNvSpPr/>
          <p:nvPr/>
        </p:nvSpPr>
        <p:spPr>
          <a:xfrm>
            <a:off x="1502847" y="38607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8A7BF2B-6DB3-46CE-BE45-B1A357DD7AC3}"/>
              </a:ext>
            </a:extLst>
          </p:cNvPr>
          <p:cNvSpPr/>
          <p:nvPr/>
        </p:nvSpPr>
        <p:spPr>
          <a:xfrm>
            <a:off x="1875381" y="3852332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77C92F3-3AFB-4133-965F-36FDB89F02AD}"/>
              </a:ext>
            </a:extLst>
          </p:cNvPr>
          <p:cNvSpPr/>
          <p:nvPr/>
        </p:nvSpPr>
        <p:spPr>
          <a:xfrm>
            <a:off x="2197117" y="2768600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D54933E-FF76-4624-B907-E6A613063A19}"/>
              </a:ext>
            </a:extLst>
          </p:cNvPr>
          <p:cNvSpPr/>
          <p:nvPr/>
        </p:nvSpPr>
        <p:spPr>
          <a:xfrm>
            <a:off x="2569651" y="27601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77F28B5-57A7-4325-8DB1-C818F7954096}"/>
              </a:ext>
            </a:extLst>
          </p:cNvPr>
          <p:cNvSpPr/>
          <p:nvPr/>
        </p:nvSpPr>
        <p:spPr>
          <a:xfrm>
            <a:off x="2942185" y="27601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828C531-CC91-49E3-B088-FC0599CD3289}"/>
              </a:ext>
            </a:extLst>
          </p:cNvPr>
          <p:cNvSpPr/>
          <p:nvPr/>
        </p:nvSpPr>
        <p:spPr>
          <a:xfrm>
            <a:off x="3314719" y="27516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DCAC492-C46A-4C7C-A802-E7D66B88AA65}"/>
              </a:ext>
            </a:extLst>
          </p:cNvPr>
          <p:cNvSpPr/>
          <p:nvPr/>
        </p:nvSpPr>
        <p:spPr>
          <a:xfrm>
            <a:off x="2214050" y="3132667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C9DEB1A-8C56-4E57-916A-56BEA782FB95}"/>
              </a:ext>
            </a:extLst>
          </p:cNvPr>
          <p:cNvSpPr/>
          <p:nvPr/>
        </p:nvSpPr>
        <p:spPr>
          <a:xfrm>
            <a:off x="2586584" y="3124200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048DC92-1C0D-461D-9B18-BE0E827E90CB}"/>
              </a:ext>
            </a:extLst>
          </p:cNvPr>
          <p:cNvSpPr/>
          <p:nvPr/>
        </p:nvSpPr>
        <p:spPr>
          <a:xfrm>
            <a:off x="2959118" y="3124200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9F48FAF-A7AB-4F78-9EE3-5F9E859B71B7}"/>
              </a:ext>
            </a:extLst>
          </p:cNvPr>
          <p:cNvSpPr/>
          <p:nvPr/>
        </p:nvSpPr>
        <p:spPr>
          <a:xfrm>
            <a:off x="3331652" y="31157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75B964E-8B70-45D3-815B-55BA404CD009}"/>
              </a:ext>
            </a:extLst>
          </p:cNvPr>
          <p:cNvSpPr/>
          <p:nvPr/>
        </p:nvSpPr>
        <p:spPr>
          <a:xfrm>
            <a:off x="2214050" y="34967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19ADFDB-8A60-4F8D-B224-BBA29D08CB3C}"/>
              </a:ext>
            </a:extLst>
          </p:cNvPr>
          <p:cNvSpPr/>
          <p:nvPr/>
        </p:nvSpPr>
        <p:spPr>
          <a:xfrm>
            <a:off x="2586584" y="34882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2FE2E1F-9E2E-476A-8B5D-0E5564227D7D}"/>
              </a:ext>
            </a:extLst>
          </p:cNvPr>
          <p:cNvSpPr/>
          <p:nvPr/>
        </p:nvSpPr>
        <p:spPr>
          <a:xfrm>
            <a:off x="2959118" y="34882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5C26EE2-5FF5-4CEF-BA6B-40AD98689761}"/>
              </a:ext>
            </a:extLst>
          </p:cNvPr>
          <p:cNvSpPr/>
          <p:nvPr/>
        </p:nvSpPr>
        <p:spPr>
          <a:xfrm>
            <a:off x="3331652" y="3479799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F9A33CDC-2F4E-4A16-9E23-B132DDE1C092}"/>
              </a:ext>
            </a:extLst>
          </p:cNvPr>
          <p:cNvSpPr/>
          <p:nvPr/>
        </p:nvSpPr>
        <p:spPr>
          <a:xfrm>
            <a:off x="2230983" y="3860800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11D287C-DEA8-4B30-8A05-3E681DB73224}"/>
              </a:ext>
            </a:extLst>
          </p:cNvPr>
          <p:cNvSpPr/>
          <p:nvPr/>
        </p:nvSpPr>
        <p:spPr>
          <a:xfrm>
            <a:off x="2603517" y="38523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D4610A50-BB22-49F9-8DA6-5EAFECF80574}"/>
              </a:ext>
            </a:extLst>
          </p:cNvPr>
          <p:cNvSpPr/>
          <p:nvPr/>
        </p:nvSpPr>
        <p:spPr>
          <a:xfrm>
            <a:off x="2976051" y="3852333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34A7143-34B1-424A-85CE-C14C1A8141E8}"/>
              </a:ext>
            </a:extLst>
          </p:cNvPr>
          <p:cNvSpPr/>
          <p:nvPr/>
        </p:nvSpPr>
        <p:spPr>
          <a:xfrm>
            <a:off x="3348585" y="3843866"/>
            <a:ext cx="355601" cy="35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E0CD9-9973-45B6-A8EA-CE8FC6E3EF80}"/>
              </a:ext>
            </a:extLst>
          </p:cNvPr>
          <p:cNvGrpSpPr/>
          <p:nvPr/>
        </p:nvGrpSpPr>
        <p:grpSpPr>
          <a:xfrm>
            <a:off x="4692656" y="3115732"/>
            <a:ext cx="736602" cy="728134"/>
            <a:chOff x="7078134" y="3522132"/>
            <a:chExt cx="736602" cy="728134"/>
          </a:xfrm>
        </p:grpSpPr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534A75DA-EC16-4BC3-8F8A-D7B683BA88D0}"/>
                </a:ext>
              </a:extLst>
            </p:cNvPr>
            <p:cNvSpPr/>
            <p:nvPr/>
          </p:nvSpPr>
          <p:spPr>
            <a:xfrm>
              <a:off x="7078134" y="35305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FA5D088F-329D-4358-A5E7-3A4C044AE314}"/>
                </a:ext>
              </a:extLst>
            </p:cNvPr>
            <p:cNvSpPr/>
            <p:nvPr/>
          </p:nvSpPr>
          <p:spPr>
            <a:xfrm>
              <a:off x="7459135" y="3522132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347F2542-5A48-4D20-8C75-D34E5131994F}"/>
                </a:ext>
              </a:extLst>
            </p:cNvPr>
            <p:cNvSpPr/>
            <p:nvPr/>
          </p:nvSpPr>
          <p:spPr>
            <a:xfrm>
              <a:off x="7086600" y="3894666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441FEFF1-BA34-4D73-B77F-725201095107}"/>
                </a:ext>
              </a:extLst>
            </p:cNvPr>
            <p:cNvSpPr/>
            <p:nvPr/>
          </p:nvSpPr>
          <p:spPr>
            <a:xfrm>
              <a:off x="7459134" y="38861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D1C8082-2F79-48F5-A08D-B090D5917508}"/>
              </a:ext>
            </a:extLst>
          </p:cNvPr>
          <p:cNvSpPr txBox="1"/>
          <p:nvPr/>
        </p:nvSpPr>
        <p:spPr>
          <a:xfrm>
            <a:off x="232848" y="2760132"/>
            <a:ext cx="45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8ED1A-DA8E-4F4C-B5A4-899441E6318E}"/>
              </a:ext>
            </a:extLst>
          </p:cNvPr>
          <p:cNvSpPr txBox="1"/>
          <p:nvPr/>
        </p:nvSpPr>
        <p:spPr>
          <a:xfrm>
            <a:off x="563048" y="2328333"/>
            <a:ext cx="31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CFCF60-12DC-4F77-B245-4B0DFA381602}"/>
              </a:ext>
            </a:extLst>
          </p:cNvPr>
          <p:cNvSpPr txBox="1"/>
          <p:nvPr/>
        </p:nvSpPr>
        <p:spPr>
          <a:xfrm>
            <a:off x="9414934" y="764082"/>
            <a:ext cx="254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2*4 + 4*2 + 1*3 + 3*7</a:t>
            </a:r>
          </a:p>
          <a:p>
            <a:r>
              <a:rPr lang="en-US" dirty="0"/>
              <a:t>= 8 + 8 + 3 + 21</a:t>
            </a:r>
          </a:p>
          <a:p>
            <a:r>
              <a:rPr lang="en-US" dirty="0"/>
              <a:t>= 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CAA92A-B0B1-4875-B09D-5AF0B8441DDF}"/>
              </a:ext>
            </a:extLst>
          </p:cNvPr>
          <p:cNvSpPr txBox="1"/>
          <p:nvPr/>
        </p:nvSpPr>
        <p:spPr>
          <a:xfrm>
            <a:off x="9791699" y="5765336"/>
            <a:ext cx="254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2*2 + 4*1 + 1*7 + 3*9</a:t>
            </a:r>
          </a:p>
          <a:p>
            <a:r>
              <a:rPr lang="en-US" dirty="0"/>
              <a:t>= 4 + 4 + 7 + 27</a:t>
            </a:r>
          </a:p>
          <a:p>
            <a:r>
              <a:rPr lang="en-US" dirty="0"/>
              <a:t>= 42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4B23E5F-2320-450E-B62E-67A5BB3B7847}"/>
              </a:ext>
            </a:extLst>
          </p:cNvPr>
          <p:cNvGrpSpPr/>
          <p:nvPr/>
        </p:nvGrpSpPr>
        <p:grpSpPr>
          <a:xfrm>
            <a:off x="6793386" y="2953833"/>
            <a:ext cx="1930384" cy="1314146"/>
            <a:chOff x="6705601" y="3001326"/>
            <a:chExt cx="1930384" cy="1314146"/>
          </a:xfrm>
        </p:grpSpPr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1174D790-2E8A-4814-A286-D0177C524D23}"/>
                </a:ext>
              </a:extLst>
            </p:cNvPr>
            <p:cNvSpPr/>
            <p:nvPr/>
          </p:nvSpPr>
          <p:spPr>
            <a:xfrm>
              <a:off x="6705601" y="3001326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48CEB7D-DAF2-42DE-AD18-49B6A0C22F00}"/>
                </a:ext>
              </a:extLst>
            </p:cNvPr>
            <p:cNvSpPr/>
            <p:nvPr/>
          </p:nvSpPr>
          <p:spPr>
            <a:xfrm>
              <a:off x="7188197" y="3001326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BFDF932E-C9B6-43E4-B40C-18C3EDE77BF9}"/>
                </a:ext>
              </a:extLst>
            </p:cNvPr>
            <p:cNvSpPr/>
            <p:nvPr/>
          </p:nvSpPr>
          <p:spPr>
            <a:xfrm>
              <a:off x="7670793" y="3001326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63" name="Flowchart: Process 62">
              <a:extLst>
                <a:ext uri="{FF2B5EF4-FFF2-40B4-BE49-F238E27FC236}">
                  <a16:creationId xmlns:a16="http://schemas.microsoft.com/office/drawing/2014/main" id="{E7BAF5D6-A521-4E00-AEF9-8714367EC373}"/>
                </a:ext>
              </a:extLst>
            </p:cNvPr>
            <p:cNvSpPr/>
            <p:nvPr/>
          </p:nvSpPr>
          <p:spPr>
            <a:xfrm>
              <a:off x="8153389" y="3001326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64" name="Flowchart: Process 63">
              <a:extLst>
                <a:ext uri="{FF2B5EF4-FFF2-40B4-BE49-F238E27FC236}">
                  <a16:creationId xmlns:a16="http://schemas.microsoft.com/office/drawing/2014/main" id="{02AC29F4-868F-4416-AA3B-A4FE0B4EAC11}"/>
                </a:ext>
              </a:extLst>
            </p:cNvPr>
            <p:cNvSpPr/>
            <p:nvPr/>
          </p:nvSpPr>
          <p:spPr>
            <a:xfrm>
              <a:off x="6705601" y="343953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C2289A83-72E9-4187-A0B4-72723A376800}"/>
                </a:ext>
              </a:extLst>
            </p:cNvPr>
            <p:cNvSpPr/>
            <p:nvPr/>
          </p:nvSpPr>
          <p:spPr>
            <a:xfrm>
              <a:off x="7188197" y="343953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55EB03BD-787D-49DA-A176-3DD6AAF99242}"/>
                </a:ext>
              </a:extLst>
            </p:cNvPr>
            <p:cNvSpPr/>
            <p:nvPr/>
          </p:nvSpPr>
          <p:spPr>
            <a:xfrm>
              <a:off x="7670793" y="343953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33711F81-FD35-41CD-A51A-F395611B233F}"/>
                </a:ext>
              </a:extLst>
            </p:cNvPr>
            <p:cNvSpPr/>
            <p:nvPr/>
          </p:nvSpPr>
          <p:spPr>
            <a:xfrm>
              <a:off x="8153389" y="343953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68" name="Flowchart: Process 67">
              <a:extLst>
                <a:ext uri="{FF2B5EF4-FFF2-40B4-BE49-F238E27FC236}">
                  <a16:creationId xmlns:a16="http://schemas.microsoft.com/office/drawing/2014/main" id="{37EF2767-4A08-495E-9B88-383B5ECC0FDC}"/>
                </a:ext>
              </a:extLst>
            </p:cNvPr>
            <p:cNvSpPr/>
            <p:nvPr/>
          </p:nvSpPr>
          <p:spPr>
            <a:xfrm>
              <a:off x="6705601" y="3877269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9A98EDDD-FE5C-402E-910E-AE394AD49A59}"/>
                </a:ext>
              </a:extLst>
            </p:cNvPr>
            <p:cNvSpPr/>
            <p:nvPr/>
          </p:nvSpPr>
          <p:spPr>
            <a:xfrm>
              <a:off x="7188197" y="3877269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A0053B27-0F38-4D35-B0AD-7C14BCCAF451}"/>
                </a:ext>
              </a:extLst>
            </p:cNvPr>
            <p:cNvSpPr/>
            <p:nvPr/>
          </p:nvSpPr>
          <p:spPr>
            <a:xfrm>
              <a:off x="7670793" y="3877269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71" name="Flowchart: Process 70">
              <a:extLst>
                <a:ext uri="{FF2B5EF4-FFF2-40B4-BE49-F238E27FC236}">
                  <a16:creationId xmlns:a16="http://schemas.microsoft.com/office/drawing/2014/main" id="{F04AF5AD-B9B3-4208-89B4-C271283E6072}"/>
                </a:ext>
              </a:extLst>
            </p:cNvPr>
            <p:cNvSpPr/>
            <p:nvPr/>
          </p:nvSpPr>
          <p:spPr>
            <a:xfrm>
              <a:off x="8153389" y="3877269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802AB8C-CB9E-462E-ADAD-38C0BCD77E4D}"/>
              </a:ext>
            </a:extLst>
          </p:cNvPr>
          <p:cNvCxnSpPr>
            <a:cxnSpLocks/>
          </p:cNvCxnSpPr>
          <p:nvPr/>
        </p:nvCxnSpPr>
        <p:spPr>
          <a:xfrm flipV="1">
            <a:off x="5429257" y="3360296"/>
            <a:ext cx="1021259" cy="1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5EE7B3-2FE1-4B55-8B87-72F409A0912F}"/>
              </a:ext>
            </a:extLst>
          </p:cNvPr>
          <p:cNvGrpSpPr/>
          <p:nvPr/>
        </p:nvGrpSpPr>
        <p:grpSpPr>
          <a:xfrm>
            <a:off x="4407998" y="3360296"/>
            <a:ext cx="736602" cy="728134"/>
            <a:chOff x="7078134" y="3522132"/>
            <a:chExt cx="736602" cy="728134"/>
          </a:xfrm>
        </p:grpSpPr>
        <p:sp>
          <p:nvSpPr>
            <p:cNvPr id="77" name="Flowchart: Process 76">
              <a:extLst>
                <a:ext uri="{FF2B5EF4-FFF2-40B4-BE49-F238E27FC236}">
                  <a16:creationId xmlns:a16="http://schemas.microsoft.com/office/drawing/2014/main" id="{6549586B-5DA2-42C6-8B3C-9E360DE45F58}"/>
                </a:ext>
              </a:extLst>
            </p:cNvPr>
            <p:cNvSpPr/>
            <p:nvPr/>
          </p:nvSpPr>
          <p:spPr>
            <a:xfrm>
              <a:off x="7078134" y="35305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6A3E58E6-9C4E-4081-AE16-F85B173B224F}"/>
                </a:ext>
              </a:extLst>
            </p:cNvPr>
            <p:cNvSpPr/>
            <p:nvPr/>
          </p:nvSpPr>
          <p:spPr>
            <a:xfrm>
              <a:off x="7459135" y="3522132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A086060D-0565-44B0-90F7-8725DD765EDE}"/>
                </a:ext>
              </a:extLst>
            </p:cNvPr>
            <p:cNvSpPr/>
            <p:nvPr/>
          </p:nvSpPr>
          <p:spPr>
            <a:xfrm>
              <a:off x="7086600" y="3894666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id="{07ECA3B8-1EB9-43FA-8E96-2C5149301027}"/>
                </a:ext>
              </a:extLst>
            </p:cNvPr>
            <p:cNvSpPr/>
            <p:nvPr/>
          </p:nvSpPr>
          <p:spPr>
            <a:xfrm>
              <a:off x="7459134" y="3886199"/>
              <a:ext cx="355601" cy="35560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4E09A9D-A3C0-41F1-A45C-55F34FBA913D}"/>
              </a:ext>
            </a:extLst>
          </p:cNvPr>
          <p:cNvGrpSpPr/>
          <p:nvPr/>
        </p:nvGrpSpPr>
        <p:grpSpPr>
          <a:xfrm>
            <a:off x="6450516" y="2734732"/>
            <a:ext cx="1930384" cy="1314146"/>
            <a:chOff x="5499111" y="1030107"/>
            <a:chExt cx="1930384" cy="1314146"/>
          </a:xfrm>
        </p:grpSpPr>
        <p:sp>
          <p:nvSpPr>
            <p:cNvPr id="86" name="Flowchart: Process 85">
              <a:extLst>
                <a:ext uri="{FF2B5EF4-FFF2-40B4-BE49-F238E27FC236}">
                  <a16:creationId xmlns:a16="http://schemas.microsoft.com/office/drawing/2014/main" id="{CA06F6A4-2589-4D1A-BCE1-830B0CE45C80}"/>
                </a:ext>
              </a:extLst>
            </p:cNvPr>
            <p:cNvSpPr/>
            <p:nvPr/>
          </p:nvSpPr>
          <p:spPr>
            <a:xfrm>
              <a:off x="5499111" y="1030107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87" name="Flowchart: Process 86">
              <a:extLst>
                <a:ext uri="{FF2B5EF4-FFF2-40B4-BE49-F238E27FC236}">
                  <a16:creationId xmlns:a16="http://schemas.microsoft.com/office/drawing/2014/main" id="{C763A401-1D27-4E7E-AF5E-91C01F7AF5EC}"/>
                </a:ext>
              </a:extLst>
            </p:cNvPr>
            <p:cNvSpPr/>
            <p:nvPr/>
          </p:nvSpPr>
          <p:spPr>
            <a:xfrm>
              <a:off x="5981707" y="1030107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88" name="Flowchart: Process 87">
              <a:extLst>
                <a:ext uri="{FF2B5EF4-FFF2-40B4-BE49-F238E27FC236}">
                  <a16:creationId xmlns:a16="http://schemas.microsoft.com/office/drawing/2014/main" id="{472C3A59-3BAA-4E55-ADB1-B3E3E88B2A5A}"/>
                </a:ext>
              </a:extLst>
            </p:cNvPr>
            <p:cNvSpPr/>
            <p:nvPr/>
          </p:nvSpPr>
          <p:spPr>
            <a:xfrm>
              <a:off x="6464303" y="1030107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6110EA05-B7B4-4D24-901F-BB056510287F}"/>
                </a:ext>
              </a:extLst>
            </p:cNvPr>
            <p:cNvSpPr/>
            <p:nvPr/>
          </p:nvSpPr>
          <p:spPr>
            <a:xfrm>
              <a:off x="6946899" y="1030107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0" name="Flowchart: Process 89">
              <a:extLst>
                <a:ext uri="{FF2B5EF4-FFF2-40B4-BE49-F238E27FC236}">
                  <a16:creationId xmlns:a16="http://schemas.microsoft.com/office/drawing/2014/main" id="{C6122CED-EB23-480C-B1D4-BC926ADA3C80}"/>
                </a:ext>
              </a:extLst>
            </p:cNvPr>
            <p:cNvSpPr/>
            <p:nvPr/>
          </p:nvSpPr>
          <p:spPr>
            <a:xfrm>
              <a:off x="5499111" y="1468311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0D906DC6-9598-44C6-B7D0-E8A28CBE5479}"/>
                </a:ext>
              </a:extLst>
            </p:cNvPr>
            <p:cNvSpPr/>
            <p:nvPr/>
          </p:nvSpPr>
          <p:spPr>
            <a:xfrm>
              <a:off x="5981707" y="1468311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9690C68F-8062-4E25-A494-268CFBC0DD56}"/>
                </a:ext>
              </a:extLst>
            </p:cNvPr>
            <p:cNvSpPr/>
            <p:nvPr/>
          </p:nvSpPr>
          <p:spPr>
            <a:xfrm>
              <a:off x="6464303" y="1468311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9F781A8C-B9A7-4E62-8C60-3840A0738557}"/>
                </a:ext>
              </a:extLst>
            </p:cNvPr>
            <p:cNvSpPr/>
            <p:nvPr/>
          </p:nvSpPr>
          <p:spPr>
            <a:xfrm>
              <a:off x="6946899" y="1468311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16AB190D-11BF-4821-BB73-6DB914B9AD11}"/>
                </a:ext>
              </a:extLst>
            </p:cNvPr>
            <p:cNvSpPr/>
            <p:nvPr/>
          </p:nvSpPr>
          <p:spPr>
            <a:xfrm>
              <a:off x="5499111" y="190605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95" name="Flowchart: Process 94">
              <a:extLst>
                <a:ext uri="{FF2B5EF4-FFF2-40B4-BE49-F238E27FC236}">
                  <a16:creationId xmlns:a16="http://schemas.microsoft.com/office/drawing/2014/main" id="{055E4BB5-6753-440A-939E-EAEA3D2C2652}"/>
                </a:ext>
              </a:extLst>
            </p:cNvPr>
            <p:cNvSpPr/>
            <p:nvPr/>
          </p:nvSpPr>
          <p:spPr>
            <a:xfrm>
              <a:off x="5981707" y="190605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</a:p>
          </p:txBody>
        </p:sp>
        <p:sp>
          <p:nvSpPr>
            <p:cNvPr id="96" name="Flowchart: Process 95">
              <a:extLst>
                <a:ext uri="{FF2B5EF4-FFF2-40B4-BE49-F238E27FC236}">
                  <a16:creationId xmlns:a16="http://schemas.microsoft.com/office/drawing/2014/main" id="{3E3231ED-BC81-4536-ADCE-C8A03E3005BC}"/>
                </a:ext>
              </a:extLst>
            </p:cNvPr>
            <p:cNvSpPr/>
            <p:nvPr/>
          </p:nvSpPr>
          <p:spPr>
            <a:xfrm>
              <a:off x="6464303" y="190605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5DB0AE21-E369-4616-B2BD-CD447754D963}"/>
                </a:ext>
              </a:extLst>
            </p:cNvPr>
            <p:cNvSpPr/>
            <p:nvPr/>
          </p:nvSpPr>
          <p:spPr>
            <a:xfrm>
              <a:off x="6946899" y="1906050"/>
              <a:ext cx="482596" cy="4382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159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Hermosillo Reynoso</dc:creator>
  <cp:lastModifiedBy>Fernando Hermosillo Reynoso</cp:lastModifiedBy>
  <cp:revision>6</cp:revision>
  <dcterms:created xsi:type="dcterms:W3CDTF">2023-05-19T18:09:22Z</dcterms:created>
  <dcterms:modified xsi:type="dcterms:W3CDTF">2023-05-19T19:56:01Z</dcterms:modified>
</cp:coreProperties>
</file>