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3D38-3A33-4F7D-BE87-684D0DE24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37257-552E-4C40-A7B6-D05D6C867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97D4-A54C-405D-B355-E93B3940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0F4C-A3AA-475E-BC57-C963C48E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277C-56FD-48F7-ACD0-A67A831C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84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32C6-A72C-4CCB-9FC3-62CB2C7E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3C733-BABF-4777-A348-3DDB18C74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795A-2BCE-48BF-B6FB-D5049D0F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8EEE-C203-4116-9CC1-38C6EF5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0E9B-B0F1-43CD-A447-8238CCAB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74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E8A01-14AB-4E64-819C-64032D862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6C78B-785C-4017-88EB-1370A2A24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D7A4-C787-45CF-B278-979FA38D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433CE-0E48-4A46-B8F3-28F5159C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E4B8-F3EB-4593-BB2D-E8FD9A55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7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7FAB-FEEB-48D7-AC75-FC925802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41CF-66B8-4F62-83EB-E0B2C2DF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9FE5-AB49-4004-84C3-38B4DC5F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F047-14AC-44F8-B15D-0AAC7DF6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7312-8E33-494C-8951-7343D6CF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3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6F02-9957-48F5-BA4D-B84B0A48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EAA07-1D3A-4386-BEF7-6B7CE8C6E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9305-BE7F-4C9A-896E-8A15A086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5E97-D816-4673-B0D4-3C1A766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C39B-A484-4262-A768-3ACB09AD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41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B50A-5B73-4F93-AF19-492AE27B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4208-5D33-4F54-A880-F34F868CA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49D0-AFB8-4F99-879B-CB290E41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3E0B2-BD00-42C0-A07B-25868486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D808C-27E8-441D-A3A7-B3D842E7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5D2CB-0078-4B1E-B260-AC37E281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41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4D50-131B-4B21-B69D-C01D6530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F1CC-B0E4-4176-BC0C-E13FD2B1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C1934-8A2A-4BB9-BBF0-327324DD6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0A61-E229-4157-BDF3-D4757442A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BEB52-000C-4D9F-BEEB-E836E1DCD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440C4-2F39-4BAC-93C9-B8571899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7614C-51B8-4B55-8D1D-C638F28F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F8333-D472-488B-AA08-68560A33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2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C912-4717-4AEF-8518-A787F3CD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641D1-35EE-4610-ACCD-2520E5B0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38755-3672-4478-8116-0BD768DB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200B9-F1C5-45A3-BE6A-C56600B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27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AA108-56D8-486D-B7F3-FEB4F856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29216-4233-4249-A396-99457BAD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A5067-DCDB-4233-8776-3ADDFD93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02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0CFF-3AF1-4303-AB29-25657165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25F3-89AD-4A44-A5E0-BA4DFE9B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8CDAD-D3A3-440B-9A89-9FF1FE6E6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90FCE-43B8-44D5-B653-37CBDF2B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51676-147E-46E8-A0A8-B34AA326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65B14-C0B0-4912-9232-300A86C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2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36CC-68B2-429B-A890-0B078C48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2877C-F6F7-479A-A3C5-E97CFA397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DEC9-04E4-4816-888D-C87536A8F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62410-45BA-495B-B265-7EADDCB4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BD8ED-53C3-41F9-BE55-7F4AB5EE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4FC1-BABB-4D05-B822-B6941002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64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589EC-84A8-4B36-BB2E-E1A89627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7C8A-9373-4DB1-917F-156465205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5185-7CE2-46EA-ADC0-7B8D6F81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04487-2E59-4974-B8F6-E294ED50B1A8}" type="datetimeFigureOut">
              <a:rPr lang="en-AU" smtClean="0"/>
              <a:t>21/10/2022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6186-A1FC-4057-A70D-E79C6A470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76899-46E7-4206-A14F-CD8C2FA43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A079-54AD-497F-8465-AF936D5BA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55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ropbox.com/sh/s6axeb4glfn9wj1/AACb-UgfZbmGtHRRXBO9xeeZa?dl=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7D1851-9A85-4EF7-8FCF-7DCF6C630786}"/>
                  </a:ext>
                </a:extLst>
              </p:cNvPr>
              <p:cNvSpPr txBox="1"/>
              <p:nvPr/>
            </p:nvSpPr>
            <p:spPr>
              <a:xfrm>
                <a:off x="4435888" y="1501140"/>
                <a:ext cx="74699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AU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7D1851-9A85-4EF7-8FCF-7DCF6C630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88" y="1501140"/>
                <a:ext cx="74699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DC3602-F06A-42B7-8A03-5B7C5515F0D8}"/>
              </a:ext>
            </a:extLst>
          </p:cNvPr>
          <p:cNvSpPr txBox="1"/>
          <p:nvPr/>
        </p:nvSpPr>
        <p:spPr>
          <a:xfrm>
            <a:off x="5067300" y="1763495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Biome Light" panose="020B0303030204020804" pitchFamily="34" charset="0"/>
                <a:cs typeface="Biome Light" panose="020B0303030204020804" pitchFamily="34" charset="0"/>
              </a:rPr>
              <a:t>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C25395-24E2-4C4A-9A68-2135F334A22E}"/>
                  </a:ext>
                </a:extLst>
              </p:cNvPr>
              <p:cNvSpPr txBox="1"/>
              <p:nvPr/>
            </p:nvSpPr>
            <p:spPr>
              <a:xfrm>
                <a:off x="4435888" y="2055882"/>
                <a:ext cx="77905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𝔻</m:t>
                      </m:r>
                    </m:oMath>
                  </m:oMathPara>
                </a14:m>
                <a:endParaRPr lang="en-AU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C25395-24E2-4C4A-9A68-2135F334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88" y="2055882"/>
                <a:ext cx="77905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FD666E0-0A3C-4F4D-95D7-3135C15D80F6}"/>
              </a:ext>
            </a:extLst>
          </p:cNvPr>
          <p:cNvSpPr txBox="1"/>
          <p:nvPr/>
        </p:nvSpPr>
        <p:spPr>
          <a:xfrm>
            <a:off x="5067300" y="231823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Biome Light" panose="020B0303030204020804" pitchFamily="34" charset="0"/>
                <a:cs typeface="Biome Light" panose="020B0303030204020804" pitchFamily="34" charset="0"/>
              </a:rPr>
              <a:t>ists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75B26-4649-4043-88A5-D62069140C37}"/>
              </a:ext>
            </a:extLst>
          </p:cNvPr>
          <p:cNvSpPr txBox="1"/>
          <p:nvPr/>
        </p:nvSpPr>
        <p:spPr>
          <a:xfrm>
            <a:off x="6977055" y="1733461"/>
            <a:ext cx="145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La </a:t>
            </a:r>
            <a:r>
              <a:rPr lang="en-AU" dirty="0" err="1"/>
              <a:t>letra</a:t>
            </a:r>
            <a:r>
              <a:rPr lang="en-AU" dirty="0"/>
              <a:t> </a:t>
            </a:r>
            <a:r>
              <a:rPr lang="en-AU" dirty="0" err="1"/>
              <a:t>usada</a:t>
            </a:r>
            <a:r>
              <a:rPr lang="en-AU" dirty="0"/>
              <a:t> se para ‘</a:t>
            </a:r>
            <a:r>
              <a:rPr lang="en-AU" dirty="0" err="1"/>
              <a:t>eal</a:t>
            </a:r>
            <a:r>
              <a:rPr lang="en-AU" dirty="0"/>
              <a:t>’ y ‘</a:t>
            </a:r>
            <a:r>
              <a:rPr lang="en-AU" dirty="0" err="1"/>
              <a:t>ists</a:t>
            </a:r>
            <a:r>
              <a:rPr lang="en-AU" dirty="0"/>
              <a:t>’ se llama Biome light y la </a:t>
            </a:r>
            <a:r>
              <a:rPr lang="en-AU" dirty="0" err="1"/>
              <a:t>bajas</a:t>
            </a:r>
            <a:r>
              <a:rPr lang="en-AU" dirty="0"/>
              <a:t> de </a:t>
            </a:r>
            <a:r>
              <a:rPr lang="en-AU" dirty="0">
                <a:hlinkClick r:id="rId4"/>
              </a:rPr>
              <a:t>aca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823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5F7DA-F56B-4BAB-AED2-EC3A5385E368}"/>
                  </a:ext>
                </a:extLst>
              </p:cNvPr>
              <p:cNvSpPr txBox="1"/>
              <p:nvPr/>
            </p:nvSpPr>
            <p:spPr>
              <a:xfrm>
                <a:off x="3408277" y="1132552"/>
                <a:ext cx="1340892" cy="2308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5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AU" sz="15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5F7DA-F56B-4BAB-AED2-EC3A5385E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77" y="1132552"/>
                <a:ext cx="1340892" cy="2308324"/>
              </a:xfrm>
              <a:prstGeom prst="rect">
                <a:avLst/>
              </a:prstGeom>
              <a:blipFill>
                <a:blip r:embed="rId2"/>
                <a:stretch>
                  <a:fillRect r="-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769915-68B2-46BF-AA26-EB0B20BA1127}"/>
              </a:ext>
            </a:extLst>
          </p:cNvPr>
          <p:cNvSpPr txBox="1"/>
          <p:nvPr/>
        </p:nvSpPr>
        <p:spPr>
          <a:xfrm>
            <a:off x="4749169" y="2131524"/>
            <a:ext cx="1346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iome Light" panose="020B0303030204020804" pitchFamily="34" charset="0"/>
                <a:cs typeface="Biome Light" panose="020B0303030204020804" pitchFamily="34" charset="0"/>
              </a:rPr>
              <a:t>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D3787F-CBDD-4D6E-AD9B-C074FFD82E00}"/>
                  </a:ext>
                </a:extLst>
              </p:cNvPr>
              <p:cNvSpPr txBox="1"/>
              <p:nvPr/>
            </p:nvSpPr>
            <p:spPr>
              <a:xfrm>
                <a:off x="3233780" y="2639356"/>
                <a:ext cx="1842992" cy="2308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5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𝔻</m:t>
                      </m:r>
                    </m:oMath>
                  </m:oMathPara>
                </a14:m>
                <a:endParaRPr lang="en-AU" sz="15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D3787F-CBDD-4D6E-AD9B-C074FFD82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80" y="2639356"/>
                <a:ext cx="1842992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CEBFB33-9BB6-4C01-8A80-898C6DA3481F}"/>
              </a:ext>
            </a:extLst>
          </p:cNvPr>
          <p:cNvSpPr txBox="1"/>
          <p:nvPr/>
        </p:nvSpPr>
        <p:spPr>
          <a:xfrm>
            <a:off x="4749169" y="3634285"/>
            <a:ext cx="1512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iome Light" panose="020B0303030204020804" pitchFamily="34" charset="0"/>
                <a:cs typeface="Biome Light" panose="020B0303030204020804" pitchFamily="34" charset="0"/>
              </a:rPr>
              <a:t>ists</a:t>
            </a:r>
          </a:p>
        </p:txBody>
      </p:sp>
    </p:spTree>
    <p:extLst>
      <p:ext uri="{BB962C8B-B14F-4D97-AF65-F5344CB8AC3E}">
        <p14:creationId xmlns:p14="http://schemas.microsoft.com/office/powerpoint/2010/main" val="385441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F2775A5-6BE1-4554-8E1F-C9BBDBDF4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75" y="567238"/>
            <a:ext cx="5045625" cy="5723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2E4305-20A4-4E3D-B412-3EAA613244D2}"/>
              </a:ext>
            </a:extLst>
          </p:cNvPr>
          <p:cNvSpPr/>
          <p:nvPr/>
        </p:nvSpPr>
        <p:spPr>
          <a:xfrm>
            <a:off x="4648200" y="1828800"/>
            <a:ext cx="2847975" cy="2695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A2D89FFE-E73B-4F9B-977F-46F78088E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45" y="1304854"/>
            <a:ext cx="3386084" cy="3920874"/>
          </a:xfrm>
          <a:prstGeom prst="rect">
            <a:avLst/>
          </a:prstGeom>
        </p:spPr>
      </p:pic>
      <p:pic>
        <p:nvPicPr>
          <p:cNvPr id="12" name="Graphic 11" descr="Normal Distribution with solid fill">
            <a:extLst>
              <a:ext uri="{FF2B5EF4-FFF2-40B4-BE49-F238E27FC236}">
                <a16:creationId xmlns:a16="http://schemas.microsoft.com/office/drawing/2014/main" id="{4BCE5160-7FD6-4393-807D-A49CEBF4F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075" y="1028667"/>
            <a:ext cx="4524479" cy="45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5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Biome Light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Marmolejo-Ramos</dc:creator>
  <cp:lastModifiedBy>Fernando Marmolejo-Ramos</cp:lastModifiedBy>
  <cp:revision>3</cp:revision>
  <dcterms:created xsi:type="dcterms:W3CDTF">2022-10-19T00:52:54Z</dcterms:created>
  <dcterms:modified xsi:type="dcterms:W3CDTF">2022-10-21T03:20:04Z</dcterms:modified>
</cp:coreProperties>
</file>