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o Marmolejo-Ramos" initials="FMR" lastIdx="7" clrIdx="0">
    <p:extLst>
      <p:ext uri="{19B8F6BF-5375-455C-9EA6-DF929625EA0E}">
        <p15:presenceInfo xmlns:p15="http://schemas.microsoft.com/office/powerpoint/2012/main" userId="S::marmolf@unisa.edu.au::37d3963c-d735-4a10-89f8-0524d84678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9" d="100"/>
          <a:sy n="89" d="100"/>
        </p:scale>
        <p:origin x="414"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01T17:01:24.759" idx="4">
    <p:pos x="1156" y="2538"/>
    <p:text>label each subplot as shown in tbe Beta case... e.g. 'ExGaussian PDF', 'ExGaussian CDF' and 'ExGaussian hazard'</p:text>
    <p:extLst>
      <p:ext uri="{C676402C-5697-4E1C-873F-D02D1690AC5C}">
        <p15:threadingInfo xmlns:p15="http://schemas.microsoft.com/office/powerpoint/2012/main" timeZoneBias="-630"/>
      </p:ext>
    </p:extLst>
  </p:cm>
  <p:cm authorId="1" dt="2022-04-01T17:02:43.525" idx="5">
    <p:pos x="2172" y="2572"/>
    <p:text>show only the true, robust and non-robust cases so it matches the Beta's case. Use the same colours. In this way, this legend can be kept in one only plot as the colours apply to all six plots.</p:text>
    <p:extLst>
      <p:ext uri="{C676402C-5697-4E1C-873F-D02D1690AC5C}">
        <p15:threadingInfo xmlns:p15="http://schemas.microsoft.com/office/powerpoint/2012/main" timeZoneBias="-630"/>
      </p:ext>
    </p:extLst>
  </p:cm>
  <p:cm authorId="1" dt="2022-04-01T17:04:14.496" idx="6">
    <p:pos x="4347" y="3046"/>
    <p:text>in the case of the ExGaussian, let's keep the PDFs, CDFs and hazard of the true, non-robust and robust fits. This is, please remove the GA, IG, LIN, and WEI cases.</p:text>
    <p:extLst>
      <p:ext uri="{C676402C-5697-4E1C-873F-D02D1690AC5C}">
        <p15:threadingInfo xmlns:p15="http://schemas.microsoft.com/office/powerpoint/2012/main" timeZoneBias="-630"/>
      </p:ext>
    </p:extLst>
  </p:cm>
  <p:cm authorId="1" dt="2022-04-01T17:06:35.075" idx="7">
    <p:pos x="6468" y="1169"/>
    <p:text>for both the Beta and ExGaussian cases, please reduce the range in the Y axis so that the similarities/differences between the 3 lines are easier to see.</p:text>
    <p:extLst>
      <p:ext uri="{C676402C-5697-4E1C-873F-D02D1690AC5C}">
        <p15:threadingInfo xmlns:p15="http://schemas.microsoft.com/office/powerpoint/2012/main" timeZoneBias="-6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8C22C-FC0E-4764-9DAE-E6E34EA10A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58F3A08C-5170-43E8-8444-94DFF7F46D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FC5645F-8087-40AB-8B1C-1632F37CC039}"/>
              </a:ext>
            </a:extLst>
          </p:cNvPr>
          <p:cNvSpPr>
            <a:spLocks noGrp="1"/>
          </p:cNvSpPr>
          <p:nvPr>
            <p:ph type="dt" sz="half" idx="10"/>
          </p:nvPr>
        </p:nvSpPr>
        <p:spPr/>
        <p:txBody>
          <a:bodyPr/>
          <a:lstStyle/>
          <a:p>
            <a:fld id="{EB78312A-A980-411E-BB37-8BBAADF37966}" type="datetimeFigureOut">
              <a:rPr lang="en-AU" smtClean="0"/>
              <a:t>1/04/2022</a:t>
            </a:fld>
            <a:endParaRPr lang="en-AU"/>
          </a:p>
        </p:txBody>
      </p:sp>
      <p:sp>
        <p:nvSpPr>
          <p:cNvPr id="5" name="Footer Placeholder 4">
            <a:extLst>
              <a:ext uri="{FF2B5EF4-FFF2-40B4-BE49-F238E27FC236}">
                <a16:creationId xmlns:a16="http://schemas.microsoft.com/office/drawing/2014/main" id="{C47FB5B4-8A31-4023-A332-01A1103BAE8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4851D70-7184-4A6E-B61E-5B68605F4FFF}"/>
              </a:ext>
            </a:extLst>
          </p:cNvPr>
          <p:cNvSpPr>
            <a:spLocks noGrp="1"/>
          </p:cNvSpPr>
          <p:nvPr>
            <p:ph type="sldNum" sz="quarter" idx="12"/>
          </p:nvPr>
        </p:nvSpPr>
        <p:spPr/>
        <p:txBody>
          <a:bodyPr/>
          <a:lstStyle/>
          <a:p>
            <a:fld id="{163C64EA-27A2-4543-B547-5E829ACF35EF}" type="slidenum">
              <a:rPr lang="en-AU" smtClean="0"/>
              <a:t>‹#›</a:t>
            </a:fld>
            <a:endParaRPr lang="en-AU"/>
          </a:p>
        </p:txBody>
      </p:sp>
    </p:spTree>
    <p:extLst>
      <p:ext uri="{BB962C8B-B14F-4D97-AF65-F5344CB8AC3E}">
        <p14:creationId xmlns:p14="http://schemas.microsoft.com/office/powerpoint/2010/main" val="4008010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AFAD-CB0A-4DF0-B6DA-449B96DBBE3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F842608-0F49-49B7-961D-0AB4B0D90A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7BB519-A989-4C70-B273-85E38B56E709}"/>
              </a:ext>
            </a:extLst>
          </p:cNvPr>
          <p:cNvSpPr>
            <a:spLocks noGrp="1"/>
          </p:cNvSpPr>
          <p:nvPr>
            <p:ph type="dt" sz="half" idx="10"/>
          </p:nvPr>
        </p:nvSpPr>
        <p:spPr/>
        <p:txBody>
          <a:bodyPr/>
          <a:lstStyle/>
          <a:p>
            <a:fld id="{EB78312A-A980-411E-BB37-8BBAADF37966}" type="datetimeFigureOut">
              <a:rPr lang="en-AU" smtClean="0"/>
              <a:t>1/04/2022</a:t>
            </a:fld>
            <a:endParaRPr lang="en-AU"/>
          </a:p>
        </p:txBody>
      </p:sp>
      <p:sp>
        <p:nvSpPr>
          <p:cNvPr id="5" name="Footer Placeholder 4">
            <a:extLst>
              <a:ext uri="{FF2B5EF4-FFF2-40B4-BE49-F238E27FC236}">
                <a16:creationId xmlns:a16="http://schemas.microsoft.com/office/drawing/2014/main" id="{0916D11B-8E98-4B73-8486-B6FCFBAA497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A9F4A30-B4B3-48C2-8581-4164B939D03A}"/>
              </a:ext>
            </a:extLst>
          </p:cNvPr>
          <p:cNvSpPr>
            <a:spLocks noGrp="1"/>
          </p:cNvSpPr>
          <p:nvPr>
            <p:ph type="sldNum" sz="quarter" idx="12"/>
          </p:nvPr>
        </p:nvSpPr>
        <p:spPr/>
        <p:txBody>
          <a:bodyPr/>
          <a:lstStyle/>
          <a:p>
            <a:fld id="{163C64EA-27A2-4543-B547-5E829ACF35EF}" type="slidenum">
              <a:rPr lang="en-AU" smtClean="0"/>
              <a:t>‹#›</a:t>
            </a:fld>
            <a:endParaRPr lang="en-AU"/>
          </a:p>
        </p:txBody>
      </p:sp>
    </p:spTree>
    <p:extLst>
      <p:ext uri="{BB962C8B-B14F-4D97-AF65-F5344CB8AC3E}">
        <p14:creationId xmlns:p14="http://schemas.microsoft.com/office/powerpoint/2010/main" val="142290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DA930E-A027-4CDC-B495-ECD380C775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99C513B-691F-4D41-BDEE-98C96BF53D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8045068-EC6D-40FA-9445-6877342FA8B0}"/>
              </a:ext>
            </a:extLst>
          </p:cNvPr>
          <p:cNvSpPr>
            <a:spLocks noGrp="1"/>
          </p:cNvSpPr>
          <p:nvPr>
            <p:ph type="dt" sz="half" idx="10"/>
          </p:nvPr>
        </p:nvSpPr>
        <p:spPr/>
        <p:txBody>
          <a:bodyPr/>
          <a:lstStyle/>
          <a:p>
            <a:fld id="{EB78312A-A980-411E-BB37-8BBAADF37966}" type="datetimeFigureOut">
              <a:rPr lang="en-AU" smtClean="0"/>
              <a:t>1/04/2022</a:t>
            </a:fld>
            <a:endParaRPr lang="en-AU"/>
          </a:p>
        </p:txBody>
      </p:sp>
      <p:sp>
        <p:nvSpPr>
          <p:cNvPr id="5" name="Footer Placeholder 4">
            <a:extLst>
              <a:ext uri="{FF2B5EF4-FFF2-40B4-BE49-F238E27FC236}">
                <a16:creationId xmlns:a16="http://schemas.microsoft.com/office/drawing/2014/main" id="{09708B59-96C9-422F-B271-3875D3A36D9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AB3FB43-3480-45E5-B1A0-E218DF91A691}"/>
              </a:ext>
            </a:extLst>
          </p:cNvPr>
          <p:cNvSpPr>
            <a:spLocks noGrp="1"/>
          </p:cNvSpPr>
          <p:nvPr>
            <p:ph type="sldNum" sz="quarter" idx="12"/>
          </p:nvPr>
        </p:nvSpPr>
        <p:spPr/>
        <p:txBody>
          <a:bodyPr/>
          <a:lstStyle/>
          <a:p>
            <a:fld id="{163C64EA-27A2-4543-B547-5E829ACF35EF}" type="slidenum">
              <a:rPr lang="en-AU" smtClean="0"/>
              <a:t>‹#›</a:t>
            </a:fld>
            <a:endParaRPr lang="en-AU"/>
          </a:p>
        </p:txBody>
      </p:sp>
    </p:spTree>
    <p:extLst>
      <p:ext uri="{BB962C8B-B14F-4D97-AF65-F5344CB8AC3E}">
        <p14:creationId xmlns:p14="http://schemas.microsoft.com/office/powerpoint/2010/main" val="279231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A4F0-0FB9-4591-8F21-CEC9C2F7768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9D4FA20-3099-4D6E-BC03-4F1EB1D27D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8AA2333-970B-40D7-9B3A-E9BC11EAFCA5}"/>
              </a:ext>
            </a:extLst>
          </p:cNvPr>
          <p:cNvSpPr>
            <a:spLocks noGrp="1"/>
          </p:cNvSpPr>
          <p:nvPr>
            <p:ph type="dt" sz="half" idx="10"/>
          </p:nvPr>
        </p:nvSpPr>
        <p:spPr/>
        <p:txBody>
          <a:bodyPr/>
          <a:lstStyle/>
          <a:p>
            <a:fld id="{EB78312A-A980-411E-BB37-8BBAADF37966}" type="datetimeFigureOut">
              <a:rPr lang="en-AU" smtClean="0"/>
              <a:t>1/04/2022</a:t>
            </a:fld>
            <a:endParaRPr lang="en-AU"/>
          </a:p>
        </p:txBody>
      </p:sp>
      <p:sp>
        <p:nvSpPr>
          <p:cNvPr id="5" name="Footer Placeholder 4">
            <a:extLst>
              <a:ext uri="{FF2B5EF4-FFF2-40B4-BE49-F238E27FC236}">
                <a16:creationId xmlns:a16="http://schemas.microsoft.com/office/drawing/2014/main" id="{D5ED26C4-8E22-4949-9EBA-2E6F300CD2C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A5C51D5-7CE8-4E6C-8806-4F9C521C9E0D}"/>
              </a:ext>
            </a:extLst>
          </p:cNvPr>
          <p:cNvSpPr>
            <a:spLocks noGrp="1"/>
          </p:cNvSpPr>
          <p:nvPr>
            <p:ph type="sldNum" sz="quarter" idx="12"/>
          </p:nvPr>
        </p:nvSpPr>
        <p:spPr/>
        <p:txBody>
          <a:bodyPr/>
          <a:lstStyle/>
          <a:p>
            <a:fld id="{163C64EA-27A2-4543-B547-5E829ACF35EF}" type="slidenum">
              <a:rPr lang="en-AU" smtClean="0"/>
              <a:t>‹#›</a:t>
            </a:fld>
            <a:endParaRPr lang="en-AU"/>
          </a:p>
        </p:txBody>
      </p:sp>
    </p:spTree>
    <p:extLst>
      <p:ext uri="{BB962C8B-B14F-4D97-AF65-F5344CB8AC3E}">
        <p14:creationId xmlns:p14="http://schemas.microsoft.com/office/powerpoint/2010/main" val="3945188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6336-F8A4-4630-A13B-0DA088B731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3B6D34F6-FA9F-4AEF-9EE6-D42A3A1A64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FF9B12-9203-40C6-8BAE-13CADD75A9C1}"/>
              </a:ext>
            </a:extLst>
          </p:cNvPr>
          <p:cNvSpPr>
            <a:spLocks noGrp="1"/>
          </p:cNvSpPr>
          <p:nvPr>
            <p:ph type="dt" sz="half" idx="10"/>
          </p:nvPr>
        </p:nvSpPr>
        <p:spPr/>
        <p:txBody>
          <a:bodyPr/>
          <a:lstStyle/>
          <a:p>
            <a:fld id="{EB78312A-A980-411E-BB37-8BBAADF37966}" type="datetimeFigureOut">
              <a:rPr lang="en-AU" smtClean="0"/>
              <a:t>1/04/2022</a:t>
            </a:fld>
            <a:endParaRPr lang="en-AU"/>
          </a:p>
        </p:txBody>
      </p:sp>
      <p:sp>
        <p:nvSpPr>
          <p:cNvPr id="5" name="Footer Placeholder 4">
            <a:extLst>
              <a:ext uri="{FF2B5EF4-FFF2-40B4-BE49-F238E27FC236}">
                <a16:creationId xmlns:a16="http://schemas.microsoft.com/office/drawing/2014/main" id="{2D36F0F9-8B6C-4F47-BDEB-74A963E5830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010EEEB-B21D-4D3A-AE3A-F310253209F3}"/>
              </a:ext>
            </a:extLst>
          </p:cNvPr>
          <p:cNvSpPr>
            <a:spLocks noGrp="1"/>
          </p:cNvSpPr>
          <p:nvPr>
            <p:ph type="sldNum" sz="quarter" idx="12"/>
          </p:nvPr>
        </p:nvSpPr>
        <p:spPr/>
        <p:txBody>
          <a:bodyPr/>
          <a:lstStyle/>
          <a:p>
            <a:fld id="{163C64EA-27A2-4543-B547-5E829ACF35EF}" type="slidenum">
              <a:rPr lang="en-AU" smtClean="0"/>
              <a:t>‹#›</a:t>
            </a:fld>
            <a:endParaRPr lang="en-AU"/>
          </a:p>
        </p:txBody>
      </p:sp>
    </p:spTree>
    <p:extLst>
      <p:ext uri="{BB962C8B-B14F-4D97-AF65-F5344CB8AC3E}">
        <p14:creationId xmlns:p14="http://schemas.microsoft.com/office/powerpoint/2010/main" val="3365204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B493-7C12-4E0F-832D-A575AAA3A15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55C2A0B-2CFE-419B-A475-FDA7D9EBB7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2934EF6-C5D5-4BBB-BFAB-0B47C18947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6B9F286-1D4C-4F9C-99E9-432BE36EE372}"/>
              </a:ext>
            </a:extLst>
          </p:cNvPr>
          <p:cNvSpPr>
            <a:spLocks noGrp="1"/>
          </p:cNvSpPr>
          <p:nvPr>
            <p:ph type="dt" sz="half" idx="10"/>
          </p:nvPr>
        </p:nvSpPr>
        <p:spPr/>
        <p:txBody>
          <a:bodyPr/>
          <a:lstStyle/>
          <a:p>
            <a:fld id="{EB78312A-A980-411E-BB37-8BBAADF37966}" type="datetimeFigureOut">
              <a:rPr lang="en-AU" smtClean="0"/>
              <a:t>1/04/2022</a:t>
            </a:fld>
            <a:endParaRPr lang="en-AU"/>
          </a:p>
        </p:txBody>
      </p:sp>
      <p:sp>
        <p:nvSpPr>
          <p:cNvPr id="6" name="Footer Placeholder 5">
            <a:extLst>
              <a:ext uri="{FF2B5EF4-FFF2-40B4-BE49-F238E27FC236}">
                <a16:creationId xmlns:a16="http://schemas.microsoft.com/office/drawing/2014/main" id="{8D2A346F-7FB7-47FA-BBD8-1852C1D5B5C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2B3191F-EE11-4EA2-9026-84EC44431936}"/>
              </a:ext>
            </a:extLst>
          </p:cNvPr>
          <p:cNvSpPr>
            <a:spLocks noGrp="1"/>
          </p:cNvSpPr>
          <p:nvPr>
            <p:ph type="sldNum" sz="quarter" idx="12"/>
          </p:nvPr>
        </p:nvSpPr>
        <p:spPr/>
        <p:txBody>
          <a:bodyPr/>
          <a:lstStyle/>
          <a:p>
            <a:fld id="{163C64EA-27A2-4543-B547-5E829ACF35EF}" type="slidenum">
              <a:rPr lang="en-AU" smtClean="0"/>
              <a:t>‹#›</a:t>
            </a:fld>
            <a:endParaRPr lang="en-AU"/>
          </a:p>
        </p:txBody>
      </p:sp>
    </p:spTree>
    <p:extLst>
      <p:ext uri="{BB962C8B-B14F-4D97-AF65-F5344CB8AC3E}">
        <p14:creationId xmlns:p14="http://schemas.microsoft.com/office/powerpoint/2010/main" val="218723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510B-FD28-4EC4-AC33-CFBC45A6AB6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59D2637-9849-4017-A443-395F4CEFD3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BB6DA9-840A-4C3F-B577-894FAD63CA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FDF0843-9499-4F58-8D3E-6A8604DA23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2EDE7-30C4-457C-9129-446536D8B5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E7D6F4E-099D-4C1C-AD17-2CDD041FF07C}"/>
              </a:ext>
            </a:extLst>
          </p:cNvPr>
          <p:cNvSpPr>
            <a:spLocks noGrp="1"/>
          </p:cNvSpPr>
          <p:nvPr>
            <p:ph type="dt" sz="half" idx="10"/>
          </p:nvPr>
        </p:nvSpPr>
        <p:spPr/>
        <p:txBody>
          <a:bodyPr/>
          <a:lstStyle/>
          <a:p>
            <a:fld id="{EB78312A-A980-411E-BB37-8BBAADF37966}" type="datetimeFigureOut">
              <a:rPr lang="en-AU" smtClean="0"/>
              <a:t>1/04/2022</a:t>
            </a:fld>
            <a:endParaRPr lang="en-AU"/>
          </a:p>
        </p:txBody>
      </p:sp>
      <p:sp>
        <p:nvSpPr>
          <p:cNvPr id="8" name="Footer Placeholder 7">
            <a:extLst>
              <a:ext uri="{FF2B5EF4-FFF2-40B4-BE49-F238E27FC236}">
                <a16:creationId xmlns:a16="http://schemas.microsoft.com/office/drawing/2014/main" id="{C9AD1AA9-AC49-441E-B1D4-B7323AA88279}"/>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6F319A6C-1147-49DA-96B9-CBAAED0CD002}"/>
              </a:ext>
            </a:extLst>
          </p:cNvPr>
          <p:cNvSpPr>
            <a:spLocks noGrp="1"/>
          </p:cNvSpPr>
          <p:nvPr>
            <p:ph type="sldNum" sz="quarter" idx="12"/>
          </p:nvPr>
        </p:nvSpPr>
        <p:spPr/>
        <p:txBody>
          <a:bodyPr/>
          <a:lstStyle/>
          <a:p>
            <a:fld id="{163C64EA-27A2-4543-B547-5E829ACF35EF}" type="slidenum">
              <a:rPr lang="en-AU" smtClean="0"/>
              <a:t>‹#›</a:t>
            </a:fld>
            <a:endParaRPr lang="en-AU"/>
          </a:p>
        </p:txBody>
      </p:sp>
    </p:spTree>
    <p:extLst>
      <p:ext uri="{BB962C8B-B14F-4D97-AF65-F5344CB8AC3E}">
        <p14:creationId xmlns:p14="http://schemas.microsoft.com/office/powerpoint/2010/main" val="3715456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EBEF-68AE-4307-8F1E-634AF239ADA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335C1F3-9F53-4615-86F7-8DD2C8345503}"/>
              </a:ext>
            </a:extLst>
          </p:cNvPr>
          <p:cNvSpPr>
            <a:spLocks noGrp="1"/>
          </p:cNvSpPr>
          <p:nvPr>
            <p:ph type="dt" sz="half" idx="10"/>
          </p:nvPr>
        </p:nvSpPr>
        <p:spPr/>
        <p:txBody>
          <a:bodyPr/>
          <a:lstStyle/>
          <a:p>
            <a:fld id="{EB78312A-A980-411E-BB37-8BBAADF37966}" type="datetimeFigureOut">
              <a:rPr lang="en-AU" smtClean="0"/>
              <a:t>1/04/2022</a:t>
            </a:fld>
            <a:endParaRPr lang="en-AU"/>
          </a:p>
        </p:txBody>
      </p:sp>
      <p:sp>
        <p:nvSpPr>
          <p:cNvPr id="4" name="Footer Placeholder 3">
            <a:extLst>
              <a:ext uri="{FF2B5EF4-FFF2-40B4-BE49-F238E27FC236}">
                <a16:creationId xmlns:a16="http://schemas.microsoft.com/office/drawing/2014/main" id="{9D44507D-75F6-40AA-BB62-A49E472F85C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1AC6806-0230-46A1-853A-16B0CF09A89C}"/>
              </a:ext>
            </a:extLst>
          </p:cNvPr>
          <p:cNvSpPr>
            <a:spLocks noGrp="1"/>
          </p:cNvSpPr>
          <p:nvPr>
            <p:ph type="sldNum" sz="quarter" idx="12"/>
          </p:nvPr>
        </p:nvSpPr>
        <p:spPr/>
        <p:txBody>
          <a:bodyPr/>
          <a:lstStyle/>
          <a:p>
            <a:fld id="{163C64EA-27A2-4543-B547-5E829ACF35EF}" type="slidenum">
              <a:rPr lang="en-AU" smtClean="0"/>
              <a:t>‹#›</a:t>
            </a:fld>
            <a:endParaRPr lang="en-AU"/>
          </a:p>
        </p:txBody>
      </p:sp>
    </p:spTree>
    <p:extLst>
      <p:ext uri="{BB962C8B-B14F-4D97-AF65-F5344CB8AC3E}">
        <p14:creationId xmlns:p14="http://schemas.microsoft.com/office/powerpoint/2010/main" val="137106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53B272-96D1-43EB-A801-BCA1794AEF12}"/>
              </a:ext>
            </a:extLst>
          </p:cNvPr>
          <p:cNvSpPr>
            <a:spLocks noGrp="1"/>
          </p:cNvSpPr>
          <p:nvPr>
            <p:ph type="dt" sz="half" idx="10"/>
          </p:nvPr>
        </p:nvSpPr>
        <p:spPr/>
        <p:txBody>
          <a:bodyPr/>
          <a:lstStyle/>
          <a:p>
            <a:fld id="{EB78312A-A980-411E-BB37-8BBAADF37966}" type="datetimeFigureOut">
              <a:rPr lang="en-AU" smtClean="0"/>
              <a:t>1/04/2022</a:t>
            </a:fld>
            <a:endParaRPr lang="en-AU"/>
          </a:p>
        </p:txBody>
      </p:sp>
      <p:sp>
        <p:nvSpPr>
          <p:cNvPr id="3" name="Footer Placeholder 2">
            <a:extLst>
              <a:ext uri="{FF2B5EF4-FFF2-40B4-BE49-F238E27FC236}">
                <a16:creationId xmlns:a16="http://schemas.microsoft.com/office/drawing/2014/main" id="{5B2512DE-6162-47C2-AB6C-53B0056D0D4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F838CD9-1FC8-4A58-834A-6808DFE33E72}"/>
              </a:ext>
            </a:extLst>
          </p:cNvPr>
          <p:cNvSpPr>
            <a:spLocks noGrp="1"/>
          </p:cNvSpPr>
          <p:nvPr>
            <p:ph type="sldNum" sz="quarter" idx="12"/>
          </p:nvPr>
        </p:nvSpPr>
        <p:spPr/>
        <p:txBody>
          <a:bodyPr/>
          <a:lstStyle/>
          <a:p>
            <a:fld id="{163C64EA-27A2-4543-B547-5E829ACF35EF}" type="slidenum">
              <a:rPr lang="en-AU" smtClean="0"/>
              <a:t>‹#›</a:t>
            </a:fld>
            <a:endParaRPr lang="en-AU"/>
          </a:p>
        </p:txBody>
      </p:sp>
    </p:spTree>
    <p:extLst>
      <p:ext uri="{BB962C8B-B14F-4D97-AF65-F5344CB8AC3E}">
        <p14:creationId xmlns:p14="http://schemas.microsoft.com/office/powerpoint/2010/main" val="347381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F5C44-A39A-4471-8115-2B0A886C03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63BC1C7-C2A9-4C15-ABCF-E9F1EAB65D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8289C68-E404-4A69-91A4-EFDCB61721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187A6E-A606-4ADC-9566-F97E51158588}"/>
              </a:ext>
            </a:extLst>
          </p:cNvPr>
          <p:cNvSpPr>
            <a:spLocks noGrp="1"/>
          </p:cNvSpPr>
          <p:nvPr>
            <p:ph type="dt" sz="half" idx="10"/>
          </p:nvPr>
        </p:nvSpPr>
        <p:spPr/>
        <p:txBody>
          <a:bodyPr/>
          <a:lstStyle/>
          <a:p>
            <a:fld id="{EB78312A-A980-411E-BB37-8BBAADF37966}" type="datetimeFigureOut">
              <a:rPr lang="en-AU" smtClean="0"/>
              <a:t>1/04/2022</a:t>
            </a:fld>
            <a:endParaRPr lang="en-AU"/>
          </a:p>
        </p:txBody>
      </p:sp>
      <p:sp>
        <p:nvSpPr>
          <p:cNvPr id="6" name="Footer Placeholder 5">
            <a:extLst>
              <a:ext uri="{FF2B5EF4-FFF2-40B4-BE49-F238E27FC236}">
                <a16:creationId xmlns:a16="http://schemas.microsoft.com/office/drawing/2014/main" id="{030CA8CB-9E09-4DBA-86EA-51BA870E973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9BBEFE3-D59F-4505-8856-08BA954323E4}"/>
              </a:ext>
            </a:extLst>
          </p:cNvPr>
          <p:cNvSpPr>
            <a:spLocks noGrp="1"/>
          </p:cNvSpPr>
          <p:nvPr>
            <p:ph type="sldNum" sz="quarter" idx="12"/>
          </p:nvPr>
        </p:nvSpPr>
        <p:spPr/>
        <p:txBody>
          <a:bodyPr/>
          <a:lstStyle/>
          <a:p>
            <a:fld id="{163C64EA-27A2-4543-B547-5E829ACF35EF}" type="slidenum">
              <a:rPr lang="en-AU" smtClean="0"/>
              <a:t>‹#›</a:t>
            </a:fld>
            <a:endParaRPr lang="en-AU"/>
          </a:p>
        </p:txBody>
      </p:sp>
    </p:spTree>
    <p:extLst>
      <p:ext uri="{BB962C8B-B14F-4D97-AF65-F5344CB8AC3E}">
        <p14:creationId xmlns:p14="http://schemas.microsoft.com/office/powerpoint/2010/main" val="172357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FFBF-E987-4DF6-B898-953B5217C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E430CD1-5ADE-4DA1-82E4-A79AC6F886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F10FFE6-AE45-4F04-8854-C69EEE730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5F794-8800-4F4E-B366-970CDA3FD986}"/>
              </a:ext>
            </a:extLst>
          </p:cNvPr>
          <p:cNvSpPr>
            <a:spLocks noGrp="1"/>
          </p:cNvSpPr>
          <p:nvPr>
            <p:ph type="dt" sz="half" idx="10"/>
          </p:nvPr>
        </p:nvSpPr>
        <p:spPr/>
        <p:txBody>
          <a:bodyPr/>
          <a:lstStyle/>
          <a:p>
            <a:fld id="{EB78312A-A980-411E-BB37-8BBAADF37966}" type="datetimeFigureOut">
              <a:rPr lang="en-AU" smtClean="0"/>
              <a:t>1/04/2022</a:t>
            </a:fld>
            <a:endParaRPr lang="en-AU"/>
          </a:p>
        </p:txBody>
      </p:sp>
      <p:sp>
        <p:nvSpPr>
          <p:cNvPr id="6" name="Footer Placeholder 5">
            <a:extLst>
              <a:ext uri="{FF2B5EF4-FFF2-40B4-BE49-F238E27FC236}">
                <a16:creationId xmlns:a16="http://schemas.microsoft.com/office/drawing/2014/main" id="{B3AB5106-2C48-499A-B10D-A78BC79A5A1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97B590B-7EDF-4064-B393-4E4AD0BC57CC}"/>
              </a:ext>
            </a:extLst>
          </p:cNvPr>
          <p:cNvSpPr>
            <a:spLocks noGrp="1"/>
          </p:cNvSpPr>
          <p:nvPr>
            <p:ph type="sldNum" sz="quarter" idx="12"/>
          </p:nvPr>
        </p:nvSpPr>
        <p:spPr/>
        <p:txBody>
          <a:bodyPr/>
          <a:lstStyle/>
          <a:p>
            <a:fld id="{163C64EA-27A2-4543-B547-5E829ACF35EF}" type="slidenum">
              <a:rPr lang="en-AU" smtClean="0"/>
              <a:t>‹#›</a:t>
            </a:fld>
            <a:endParaRPr lang="en-AU"/>
          </a:p>
        </p:txBody>
      </p:sp>
    </p:spTree>
    <p:extLst>
      <p:ext uri="{BB962C8B-B14F-4D97-AF65-F5344CB8AC3E}">
        <p14:creationId xmlns:p14="http://schemas.microsoft.com/office/powerpoint/2010/main" val="4190708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7063F2-416D-489E-9C33-4F6E607432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8DBB583-337F-41AA-A3F8-28A1F4D16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1135816-E410-42B4-9A34-227871D0E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8312A-A980-411E-BB37-8BBAADF37966}" type="datetimeFigureOut">
              <a:rPr lang="en-AU" smtClean="0"/>
              <a:t>1/04/2022</a:t>
            </a:fld>
            <a:endParaRPr lang="en-AU"/>
          </a:p>
        </p:txBody>
      </p:sp>
      <p:sp>
        <p:nvSpPr>
          <p:cNvPr id="5" name="Footer Placeholder 4">
            <a:extLst>
              <a:ext uri="{FF2B5EF4-FFF2-40B4-BE49-F238E27FC236}">
                <a16:creationId xmlns:a16="http://schemas.microsoft.com/office/drawing/2014/main" id="{320CB944-2EEF-4FFF-882E-2E782644F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FF999F3-B4DF-4AA4-AAFA-BA38EFF53E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3C64EA-27A2-4543-B547-5E829ACF35EF}" type="slidenum">
              <a:rPr lang="en-AU" smtClean="0"/>
              <a:t>‹#›</a:t>
            </a:fld>
            <a:endParaRPr lang="en-AU"/>
          </a:p>
        </p:txBody>
      </p:sp>
    </p:spTree>
    <p:extLst>
      <p:ext uri="{BB962C8B-B14F-4D97-AF65-F5344CB8AC3E}">
        <p14:creationId xmlns:p14="http://schemas.microsoft.com/office/powerpoint/2010/main" val="2558549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BB5621-F02C-44A1-854F-46FE8833A5DC}"/>
              </a:ext>
            </a:extLst>
          </p:cNvPr>
          <p:cNvPicPr>
            <a:picLocks noChangeAspect="1"/>
          </p:cNvPicPr>
          <p:nvPr/>
        </p:nvPicPr>
        <p:blipFill>
          <a:blip r:embed="rId2"/>
          <a:stretch>
            <a:fillRect/>
          </a:stretch>
        </p:blipFill>
        <p:spPr>
          <a:xfrm>
            <a:off x="-104775" y="201405"/>
            <a:ext cx="12192000" cy="3883440"/>
          </a:xfrm>
          <a:prstGeom prst="rect">
            <a:avLst/>
          </a:prstGeom>
        </p:spPr>
      </p:pic>
      <p:pic>
        <p:nvPicPr>
          <p:cNvPr id="7" name="Picture 6">
            <a:extLst>
              <a:ext uri="{FF2B5EF4-FFF2-40B4-BE49-F238E27FC236}">
                <a16:creationId xmlns:a16="http://schemas.microsoft.com/office/drawing/2014/main" id="{29680A65-D960-4E3F-ADEF-7C961F855F41}"/>
              </a:ext>
            </a:extLst>
          </p:cNvPr>
          <p:cNvPicPr>
            <a:picLocks noChangeAspect="1"/>
          </p:cNvPicPr>
          <p:nvPr/>
        </p:nvPicPr>
        <p:blipFill>
          <a:blip r:embed="rId3"/>
          <a:stretch>
            <a:fillRect/>
          </a:stretch>
        </p:blipFill>
        <p:spPr>
          <a:xfrm>
            <a:off x="-85725" y="3932096"/>
            <a:ext cx="12192000" cy="3870608"/>
          </a:xfrm>
          <a:prstGeom prst="rect">
            <a:avLst/>
          </a:prstGeom>
        </p:spPr>
      </p:pic>
    </p:spTree>
    <p:extLst>
      <p:ext uri="{BB962C8B-B14F-4D97-AF65-F5344CB8AC3E}">
        <p14:creationId xmlns:p14="http://schemas.microsoft.com/office/powerpoint/2010/main" val="312616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BB5621-F02C-44A1-854F-46FE8833A5DC}"/>
              </a:ext>
            </a:extLst>
          </p:cNvPr>
          <p:cNvPicPr>
            <a:picLocks noChangeAspect="1"/>
          </p:cNvPicPr>
          <p:nvPr/>
        </p:nvPicPr>
        <p:blipFill>
          <a:blip r:embed="rId2"/>
          <a:stretch>
            <a:fillRect/>
          </a:stretch>
        </p:blipFill>
        <p:spPr>
          <a:xfrm>
            <a:off x="-104775" y="201405"/>
            <a:ext cx="12192000" cy="3883440"/>
          </a:xfrm>
          <a:prstGeom prst="rect">
            <a:avLst/>
          </a:prstGeom>
        </p:spPr>
      </p:pic>
      <p:pic>
        <p:nvPicPr>
          <p:cNvPr id="7" name="Picture 6">
            <a:extLst>
              <a:ext uri="{FF2B5EF4-FFF2-40B4-BE49-F238E27FC236}">
                <a16:creationId xmlns:a16="http://schemas.microsoft.com/office/drawing/2014/main" id="{29680A65-D960-4E3F-ADEF-7C961F855F41}"/>
              </a:ext>
            </a:extLst>
          </p:cNvPr>
          <p:cNvPicPr>
            <a:picLocks noChangeAspect="1"/>
          </p:cNvPicPr>
          <p:nvPr/>
        </p:nvPicPr>
        <p:blipFill>
          <a:blip r:embed="rId3"/>
          <a:stretch>
            <a:fillRect/>
          </a:stretch>
        </p:blipFill>
        <p:spPr>
          <a:xfrm>
            <a:off x="-85725" y="3932096"/>
            <a:ext cx="12192000" cy="3870608"/>
          </a:xfrm>
          <a:prstGeom prst="rect">
            <a:avLst/>
          </a:prstGeom>
        </p:spPr>
      </p:pic>
      <p:pic>
        <p:nvPicPr>
          <p:cNvPr id="3" name="Picture 2">
            <a:extLst>
              <a:ext uri="{FF2B5EF4-FFF2-40B4-BE49-F238E27FC236}">
                <a16:creationId xmlns:a16="http://schemas.microsoft.com/office/drawing/2014/main" id="{5410E1F5-9184-45E1-B5B0-97AB35D27C7A}"/>
              </a:ext>
            </a:extLst>
          </p:cNvPr>
          <p:cNvPicPr>
            <a:picLocks noChangeAspect="1"/>
          </p:cNvPicPr>
          <p:nvPr/>
        </p:nvPicPr>
        <p:blipFill>
          <a:blip r:embed="rId4"/>
          <a:stretch>
            <a:fillRect/>
          </a:stretch>
        </p:blipFill>
        <p:spPr>
          <a:xfrm>
            <a:off x="2524048" y="4362398"/>
            <a:ext cx="1105054" cy="743054"/>
          </a:xfrm>
          <a:prstGeom prst="rect">
            <a:avLst/>
          </a:prstGeom>
        </p:spPr>
      </p:pic>
      <p:sp>
        <p:nvSpPr>
          <p:cNvPr id="4" name="Rectangle 3">
            <a:extLst>
              <a:ext uri="{FF2B5EF4-FFF2-40B4-BE49-F238E27FC236}">
                <a16:creationId xmlns:a16="http://schemas.microsoft.com/office/drawing/2014/main" id="{B2762287-AA98-4461-A67E-2FE049F200E2}"/>
              </a:ext>
            </a:extLst>
          </p:cNvPr>
          <p:cNvSpPr/>
          <p:nvPr/>
        </p:nvSpPr>
        <p:spPr>
          <a:xfrm>
            <a:off x="2476500" y="5086350"/>
            <a:ext cx="1266825" cy="476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a:extLst>
              <a:ext uri="{FF2B5EF4-FFF2-40B4-BE49-F238E27FC236}">
                <a16:creationId xmlns:a16="http://schemas.microsoft.com/office/drawing/2014/main" id="{B1DCF344-6C0E-4BA6-8791-722023D50BBE}"/>
              </a:ext>
            </a:extLst>
          </p:cNvPr>
          <p:cNvPicPr>
            <a:picLocks noChangeAspect="1"/>
          </p:cNvPicPr>
          <p:nvPr/>
        </p:nvPicPr>
        <p:blipFill>
          <a:blip r:embed="rId4"/>
          <a:stretch>
            <a:fillRect/>
          </a:stretch>
        </p:blipFill>
        <p:spPr>
          <a:xfrm>
            <a:off x="6553123" y="5951641"/>
            <a:ext cx="1105054" cy="743054"/>
          </a:xfrm>
          <a:prstGeom prst="rect">
            <a:avLst/>
          </a:prstGeom>
        </p:spPr>
      </p:pic>
      <p:sp>
        <p:nvSpPr>
          <p:cNvPr id="9" name="Rectangle 8">
            <a:extLst>
              <a:ext uri="{FF2B5EF4-FFF2-40B4-BE49-F238E27FC236}">
                <a16:creationId xmlns:a16="http://schemas.microsoft.com/office/drawing/2014/main" id="{795ADFB1-EC16-42F0-941B-6C3A1CC8A309}"/>
              </a:ext>
            </a:extLst>
          </p:cNvPr>
          <p:cNvSpPr/>
          <p:nvPr/>
        </p:nvSpPr>
        <p:spPr>
          <a:xfrm>
            <a:off x="6505575" y="6675593"/>
            <a:ext cx="1266825" cy="476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a:extLst>
              <a:ext uri="{FF2B5EF4-FFF2-40B4-BE49-F238E27FC236}">
                <a16:creationId xmlns:a16="http://schemas.microsoft.com/office/drawing/2014/main" id="{8BECD0A0-2EC1-4510-B398-06A8F1F1DAF6}"/>
              </a:ext>
            </a:extLst>
          </p:cNvPr>
          <p:cNvPicPr>
            <a:picLocks noChangeAspect="1"/>
          </p:cNvPicPr>
          <p:nvPr/>
        </p:nvPicPr>
        <p:blipFill>
          <a:blip r:embed="rId4"/>
          <a:stretch>
            <a:fillRect/>
          </a:stretch>
        </p:blipFill>
        <p:spPr>
          <a:xfrm>
            <a:off x="10563148" y="4343296"/>
            <a:ext cx="1105054" cy="743054"/>
          </a:xfrm>
          <a:prstGeom prst="rect">
            <a:avLst/>
          </a:prstGeom>
        </p:spPr>
      </p:pic>
      <p:sp>
        <p:nvSpPr>
          <p:cNvPr id="11" name="Rectangle 10">
            <a:extLst>
              <a:ext uri="{FF2B5EF4-FFF2-40B4-BE49-F238E27FC236}">
                <a16:creationId xmlns:a16="http://schemas.microsoft.com/office/drawing/2014/main" id="{D28F447D-6C22-42F2-A9C1-6F48D1E25CC6}"/>
              </a:ext>
            </a:extLst>
          </p:cNvPr>
          <p:cNvSpPr/>
          <p:nvPr/>
        </p:nvSpPr>
        <p:spPr>
          <a:xfrm>
            <a:off x="10515600" y="5067248"/>
            <a:ext cx="1266825" cy="476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A6FAFEC9-4E8A-49AE-9327-DAA7676CDC25}"/>
              </a:ext>
            </a:extLst>
          </p:cNvPr>
          <p:cNvSpPr txBox="1"/>
          <p:nvPr/>
        </p:nvSpPr>
        <p:spPr>
          <a:xfrm>
            <a:off x="5619750" y="5566872"/>
            <a:ext cx="1257300" cy="369332"/>
          </a:xfrm>
          <a:prstGeom prst="rect">
            <a:avLst/>
          </a:prstGeom>
          <a:solidFill>
            <a:schemeClr val="bg1"/>
          </a:solidFill>
        </p:spPr>
        <p:txBody>
          <a:bodyPr wrap="square" rtlCol="0">
            <a:spAutoFit/>
          </a:bodyPr>
          <a:lstStyle/>
          <a:p>
            <a:pPr algn="r"/>
            <a:r>
              <a:rPr lang="es-CO" dirty="0" err="1"/>
              <a:t>exGaussian</a:t>
            </a:r>
            <a:endParaRPr lang="en-AU" dirty="0"/>
          </a:p>
        </p:txBody>
      </p:sp>
      <p:pic>
        <p:nvPicPr>
          <p:cNvPr id="12" name="Picture 11">
            <a:extLst>
              <a:ext uri="{FF2B5EF4-FFF2-40B4-BE49-F238E27FC236}">
                <a16:creationId xmlns:a16="http://schemas.microsoft.com/office/drawing/2014/main" id="{41A730A8-992C-4E2E-A304-87497A633D38}"/>
              </a:ext>
            </a:extLst>
          </p:cNvPr>
          <p:cNvPicPr>
            <a:picLocks noChangeAspect="1"/>
          </p:cNvPicPr>
          <p:nvPr/>
        </p:nvPicPr>
        <p:blipFill>
          <a:blip r:embed="rId5"/>
          <a:stretch>
            <a:fillRect/>
          </a:stretch>
        </p:blipFill>
        <p:spPr>
          <a:xfrm>
            <a:off x="514273" y="4082227"/>
            <a:ext cx="1341236" cy="493819"/>
          </a:xfrm>
          <a:prstGeom prst="rect">
            <a:avLst/>
          </a:prstGeom>
        </p:spPr>
      </p:pic>
      <p:sp>
        <p:nvSpPr>
          <p:cNvPr id="13" name="TextBox 12">
            <a:extLst>
              <a:ext uri="{FF2B5EF4-FFF2-40B4-BE49-F238E27FC236}">
                <a16:creationId xmlns:a16="http://schemas.microsoft.com/office/drawing/2014/main" id="{D19CA840-A5F6-4B10-AEC7-10D68459A5E3}"/>
              </a:ext>
            </a:extLst>
          </p:cNvPr>
          <p:cNvSpPr txBox="1"/>
          <p:nvPr/>
        </p:nvSpPr>
        <p:spPr>
          <a:xfrm>
            <a:off x="8562900" y="4090190"/>
            <a:ext cx="1257300" cy="369332"/>
          </a:xfrm>
          <a:prstGeom prst="rect">
            <a:avLst/>
          </a:prstGeom>
          <a:solidFill>
            <a:schemeClr val="bg1"/>
          </a:solidFill>
        </p:spPr>
        <p:txBody>
          <a:bodyPr wrap="square" rtlCol="0">
            <a:spAutoFit/>
          </a:bodyPr>
          <a:lstStyle/>
          <a:p>
            <a:pPr algn="r"/>
            <a:r>
              <a:rPr lang="es-CO" dirty="0" err="1"/>
              <a:t>exGaussian</a:t>
            </a:r>
            <a:endParaRPr lang="en-AU" dirty="0"/>
          </a:p>
        </p:txBody>
      </p:sp>
    </p:spTree>
    <p:extLst>
      <p:ext uri="{BB962C8B-B14F-4D97-AF65-F5344CB8AC3E}">
        <p14:creationId xmlns:p14="http://schemas.microsoft.com/office/powerpoint/2010/main" val="4283895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Fernando Marmolejo-Ramos</dc:creator>
  <cp:lastModifiedBy>Fernando Marmolejo-Ramos</cp:lastModifiedBy>
  <cp:revision>4</cp:revision>
  <dcterms:created xsi:type="dcterms:W3CDTF">2022-04-01T06:22:37Z</dcterms:created>
  <dcterms:modified xsi:type="dcterms:W3CDTF">2022-04-01T07:01:12Z</dcterms:modified>
</cp:coreProperties>
</file>