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0F4B2-9973-49BB-AA1A-9923CE649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163AF0-2977-4C9A-9506-641F71022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7D52FC-625C-4E68-A718-6A032FF1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0A9A-437F-4293-869B-18AAFC705573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7CCE0-DBE2-4868-B9DA-C0C958ED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897554-91A9-4CB0-98D0-4B60E586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D6F-374F-41D4-9AEA-DED9A7F82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99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2ACF1-465B-4B02-A279-B450CD57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732227-29B9-48EE-A4FF-D7865A87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DAB59-67B3-4200-B275-06A452E2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0A9A-437F-4293-869B-18AAFC705573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FDF17-65AE-4BCA-A395-AEF96774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BA35E-75C6-4B5E-9FF9-E8836EA2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D6F-374F-41D4-9AEA-DED9A7F82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406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DD3CB-E401-45EF-8BB8-990AEC439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9A2DA-7768-4456-87D0-812FDFFFC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B8B92A-43B2-4FC7-95E5-6598FD1A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0A9A-437F-4293-869B-18AAFC705573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A376A8-7144-45F1-934D-695B623F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87FA80-185C-4564-8581-01E2FB21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D6F-374F-41D4-9AEA-DED9A7F82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10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93966-0191-4BED-A583-7D9B50A6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F8222-4E74-4D63-AB01-ACB16EB42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722DB5-F3C4-471C-857C-FB8B900C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0A9A-437F-4293-869B-18AAFC705573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4AEE12-02F5-4683-B35A-80437B6E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AF60F-1E4E-4585-A377-B5585417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D6F-374F-41D4-9AEA-DED9A7F82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548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C4113-6CEF-42DA-924F-9A54A1C3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7CEB12-DF7A-4121-ACE7-30F044EC4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A53A5F-BDD6-4099-8323-BD3C7301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0A9A-437F-4293-869B-18AAFC705573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38A1B-4ED1-4B58-A1FE-D5EA822D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21215-9D8F-4F99-BF75-742F50BB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D6F-374F-41D4-9AEA-DED9A7F82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5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690E1-1191-45AC-B11F-294CC782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E8C3B-04F1-4D92-BA4F-B03C846FE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587C2F-E31C-447A-8834-710FA4130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67D156-0CDB-4286-9ABD-3A47C573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0A9A-437F-4293-869B-18AAFC705573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4BC5FA-B94F-405F-84FB-CFDBEBBE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C48852-8C4D-431A-9712-C3066BB2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D6F-374F-41D4-9AEA-DED9A7F82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014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05052-69F0-469F-8424-A88B8D82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4A59B3-881B-492A-86D6-C21A4869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0DDCC4-D30E-4252-90D6-3A2D6A16D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56B49B-E3D2-4E84-B718-0A23A4D7C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5422A2-D00A-41DC-BCC9-59B44AC91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CF6D07-9AF9-4C41-8AAC-7D012150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0A9A-437F-4293-869B-18AAFC705573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196E02-019F-42BF-B902-D6A4A4B3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0520B9-77E0-48C9-952A-9B2F0CD9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D6F-374F-41D4-9AEA-DED9A7F82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010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A48D0-761D-42A5-B5E8-F1C3A7C7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D5D7E2-D29A-429F-8D7A-C5D24017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0A9A-437F-4293-869B-18AAFC705573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4E0F73-243D-4F90-BA96-FC3D0233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9D9748-FABB-4CDC-A791-AF5E03F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D6F-374F-41D4-9AEA-DED9A7F82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76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A3522F-5509-4756-8B66-5B26CB4E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0A9A-437F-4293-869B-18AAFC705573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C645B8-754A-4051-B3BC-77A50F9D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97FE44-D40E-4175-A28C-46B979C9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D6F-374F-41D4-9AEA-DED9A7F82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349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60A4F-3100-429B-B279-CDDC1909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911316-2559-42B2-88A9-CFDE4B45C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7C1C33-4A9C-4EE4-8934-F417A37CD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DB7D90-053E-4296-A011-AF9DF8F7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0A9A-437F-4293-869B-18AAFC705573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02397-EB00-4CCF-9D51-DE025330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AABA57-96B5-4EAC-9D43-2189631A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D6F-374F-41D4-9AEA-DED9A7F82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573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3B5A9-83FC-4044-BEC7-BD14797F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4D058F-30E3-4CB9-906A-C0FF90F59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FF69AB-4F46-4C6D-8B44-105EAD7D0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754A72-3A9F-40C6-B0CF-197C1A90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0A9A-437F-4293-869B-18AAFC705573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BD6907-32D1-4FD0-A096-7BB06AC6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EA1F9C-10C4-4BC8-A87F-FD242F7E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D6F-374F-41D4-9AEA-DED9A7F82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59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CF2A05-AB51-475C-B5FC-813834D2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E38201-F3A5-49BB-8B99-E6FD24C8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98B02-35F2-4A51-B138-12B73B5E5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0A9A-437F-4293-869B-18AAFC705573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D6851-C9D5-40F4-A03D-3C6C8BE18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DA0BB6-5D8A-49C8-B5F0-9346BD561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5D6F-374F-41D4-9AEA-DED9A7F82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09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openclipart.org/detail/10941/red-+-green-ok-not-ok-icons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ok-put-allocated-okejka-selected-2282499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me.usp.br/~giapaula/envel_nbin" TargetMode="External"/><Relationship Id="rId3" Type="http://schemas.openxmlformats.org/officeDocument/2006/relationships/hyperlink" Target="https://www.ime.usp.br/~giapaula/envel_norm" TargetMode="External"/><Relationship Id="rId7" Type="http://schemas.openxmlformats.org/officeDocument/2006/relationships/hyperlink" Target="https://www.ime.usp.br/~giapaula/envelr_bino" TargetMode="External"/><Relationship Id="rId2" Type="http://schemas.openxmlformats.org/officeDocument/2006/relationships/hyperlink" Target="https://www.ime.usp.br/~giapaula/cursospo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me.usp.br/~giapaula/envel_bino" TargetMode="External"/><Relationship Id="rId5" Type="http://schemas.openxmlformats.org/officeDocument/2006/relationships/hyperlink" Target="https://www.ime.usp.br/~giapaula/envel_pois" TargetMode="External"/><Relationship Id="rId4" Type="http://schemas.openxmlformats.org/officeDocument/2006/relationships/hyperlink" Target="https://www.ime.usp.br/~giapaula/envel_gama" TargetMode="External"/><Relationship Id="rId9" Type="http://schemas.openxmlformats.org/officeDocument/2006/relationships/hyperlink" Target="https://www.ime.usp.br/~giapaula/envel_ninv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4B183-3A56-413F-85BE-944C45C52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Diagnostics</a:t>
            </a:r>
            <a:r>
              <a:rPr lang="es-CO" dirty="0"/>
              <a:t> in </a:t>
            </a:r>
            <a:r>
              <a:rPr lang="es-CO" dirty="0" err="1"/>
              <a:t>glm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149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27DD2-04BA-483D-8126-3640182E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 err="1"/>
              <a:t>Envelopes</a:t>
            </a:r>
            <a:endParaRPr lang="es-CO" dirty="0"/>
          </a:p>
        </p:txBody>
      </p:sp>
      <p:pic>
        <p:nvPicPr>
          <p:cNvPr id="4" name="Imagen 3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951BAAA9-5F37-4BBD-99D5-D5AC4B98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375" y="1825626"/>
            <a:ext cx="7875724" cy="4351338"/>
          </a:xfrm>
          <a:prstGeom prst="rect">
            <a:avLst/>
          </a:prstGeom>
        </p:spPr>
      </p:pic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418F61C-BEB5-4778-AC75-65B93310A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43403" y="4571972"/>
            <a:ext cx="1029928" cy="64370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BDEB790-50B4-443A-B25E-539A64A51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901092" y="4426907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27DD2-04BA-483D-8126-3640182E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Envelopes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9BBF75-2FDC-4401-BB8F-9B3DE59A2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CO" dirty="0"/>
              <a:t>Se pueden construir con las funciones disponibles en </a:t>
            </a:r>
            <a:r>
              <a:rPr lang="es-CO" dirty="0">
                <a:hlinkClick r:id="rId2"/>
              </a:rPr>
              <a:t>https://www.ime.usp.br/~giapaula/cursospos.htm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 err="1">
                <a:solidFill>
                  <a:srgbClr val="000000"/>
                </a:solidFill>
                <a:latin typeface="Trebuchet MS" panose="020B0603020202020204" pitchFamily="34" charset="0"/>
                <a:hlinkClick r:id="rId3"/>
              </a:rPr>
              <a:t>envel_norm</a:t>
            </a:r>
            <a:endParaRPr lang="es-CO" altLang="es-CO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u="sng" dirty="0" err="1">
                <a:solidFill>
                  <a:srgbClr val="000000"/>
                </a:solidFill>
                <a:latin typeface="Trebuchet MS" panose="020B0603020202020204" pitchFamily="34" charset="0"/>
                <a:hlinkClick r:id="rId4"/>
              </a:rPr>
              <a:t>envel_gama</a:t>
            </a:r>
            <a:endParaRPr lang="es-CO" altLang="es-CO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 err="1">
                <a:solidFill>
                  <a:srgbClr val="000000"/>
                </a:solidFill>
                <a:latin typeface="Trebuchet MS" panose="020B0603020202020204" pitchFamily="34" charset="0"/>
                <a:hlinkClick r:id="rId5"/>
              </a:rPr>
              <a:t>envel_pois</a:t>
            </a:r>
            <a:endParaRPr lang="es-CO" altLang="es-CO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 err="1">
                <a:solidFill>
                  <a:srgbClr val="000000"/>
                </a:solidFill>
                <a:latin typeface="Trebuchet MS" panose="020B0603020202020204" pitchFamily="34" charset="0"/>
                <a:hlinkClick r:id="rId6"/>
              </a:rPr>
              <a:t>envel_bino</a:t>
            </a:r>
            <a:endParaRPr lang="es-CO" altLang="es-CO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 err="1">
                <a:solidFill>
                  <a:srgbClr val="000000"/>
                </a:solidFill>
                <a:latin typeface="Trebuchet MS" panose="020B0603020202020204" pitchFamily="34" charset="0"/>
                <a:hlinkClick r:id="rId7"/>
              </a:rPr>
              <a:t>envelr_bino</a:t>
            </a:r>
            <a:endParaRPr lang="es-CO" altLang="es-CO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 err="1">
                <a:solidFill>
                  <a:srgbClr val="000000"/>
                </a:solidFill>
                <a:latin typeface="Trebuchet MS" panose="020B0603020202020204" pitchFamily="34" charset="0"/>
                <a:hlinkClick r:id="rId8"/>
              </a:rPr>
              <a:t>envel_nbin</a:t>
            </a:r>
            <a:endParaRPr lang="es-CO" altLang="es-CO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 err="1">
                <a:solidFill>
                  <a:srgbClr val="000000"/>
                </a:solidFill>
                <a:latin typeface="Trebuchet MS" panose="020B0603020202020204" pitchFamily="34" charset="0"/>
                <a:hlinkClick r:id="rId9"/>
              </a:rPr>
              <a:t>envel_ninv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790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43CF-16D0-4E48-9122-13D024AC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Envelopes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5614E9-5CE6-40E2-B0C1-EA36DA6F0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</a:t>
            </a:r>
            <a:r>
              <a:rPr lang="es-ES" dirty="0" err="1"/>
              <a:t>envelopes</a:t>
            </a:r>
            <a:r>
              <a:rPr lang="es-ES" dirty="0"/>
              <a:t>, en el caso de los MLG con distribuciones diferentes a las normales, se construyen con los residuos generados a partir del modelo ajustado (ver, por ejemplo, Williams, 1987)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1F9467-C9B7-4F98-BBDE-6195C972F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" t="4882"/>
          <a:stretch/>
        </p:blipFill>
        <p:spPr>
          <a:xfrm>
            <a:off x="3512050" y="3153371"/>
            <a:ext cx="5167900" cy="3339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176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3B257-AED7-45EC-B2FE-55A52085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Quantile</a:t>
            </a:r>
            <a:r>
              <a:rPr lang="es-CO" dirty="0"/>
              <a:t> </a:t>
            </a:r>
            <a:r>
              <a:rPr lang="es-CO" dirty="0" err="1"/>
              <a:t>residuals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71BABA-579D-451A-A0C9-5B4EC9CA2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59" y="1690688"/>
            <a:ext cx="7462998" cy="4655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457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89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Tema de Office</vt:lpstr>
      <vt:lpstr>Diagnostics in glm</vt:lpstr>
      <vt:lpstr>Envelopes</vt:lpstr>
      <vt:lpstr>Envelopes</vt:lpstr>
      <vt:lpstr>Envelopes</vt:lpstr>
      <vt:lpstr>Quantile residuals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Diagnostics in glm</dc:title>
  <dc:creator>Freddy Hernandez</dc:creator>
  <cp:lastModifiedBy>Freddy Hernandez</cp:lastModifiedBy>
  <cp:revision>6</cp:revision>
  <dcterms:created xsi:type="dcterms:W3CDTF">2020-07-22T22:35:28Z</dcterms:created>
  <dcterms:modified xsi:type="dcterms:W3CDTF">2020-07-23T01:45:42Z</dcterms:modified>
</cp:coreProperties>
</file>