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FB42F-F1A4-4DC1-83D0-AE512F42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05F7D7-0214-4B9F-8E91-2337AE70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1FFCF-CAEC-4023-A68F-3FCD658E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47081-9D70-4A44-BD06-9A33FA19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F2FD5-867B-4479-B442-323AF960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74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4A451-FFBC-4C47-9FA5-115E6C38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A5571-C2D7-4617-8613-E6A6600C3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B3EEC-33D2-464C-BF43-C6CC6A86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241C2-5AE6-4DCF-B5B1-4C6DB3EE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E21C-204E-41BD-8DFE-1F92A10E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76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4C1E8-C500-49BA-89DE-42EDFF171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C882A-6474-4438-A83C-E6998A71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862BE-1F74-4630-8F43-4567E614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F1BB4-3232-459A-9CF6-C1E0AA04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E4A38-45B0-4BC4-B16A-4A881E2E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10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421A3-2F1C-43E1-8020-5B2322D5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6345F-F24D-4822-BFB3-C4D40BE3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7967E-004D-410C-92D3-2DA5E7D2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12044-5337-4E05-BCAB-03E7A068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0F413-DC8B-479C-BC47-C0C8C24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8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1B5D-2C44-4B78-B29E-457CA1DB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767197-AECA-4F3E-8D3C-D556A53B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EAEE7-EDAF-4EE5-94A5-65E6A7D7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24B8B-FCD2-49CA-8CE1-B56236F9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C49ED-0FB0-4294-99AF-7272EA4E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69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E3A4-0AFD-4F19-9F71-F4CA5FE6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69EBE-A256-440B-B5CC-95AC1CE9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030E6F-2E7A-4CF2-9537-EEBA05D7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CFD3BA-AD97-44B6-8A82-EAA450EA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D095B-FC92-4FBD-9E32-8F9AF0DA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F273B3-2A0A-4C67-A3E3-005DAAD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6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31767-3B79-4308-ADBD-5F4A1C69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2529B-97FA-4D7D-B9C3-E01EB7DF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8EB4FB-C5B4-4BAC-A646-306816BB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6AF0E4-61F0-41B1-84B4-90554B4CC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554051-7A39-42A3-A392-7992652A2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5F03D3-C110-4973-9EFB-1041398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ACDF2C-36AF-4D18-B21B-C5623CE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66AB24-C1B5-478F-ABE9-CF21C8E3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893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90A79-27E1-4BBF-8E2C-C4F6630B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9029D7-0D7F-4F47-BDA0-1169BBD0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C4C7D-9EE3-48C8-8295-39E65E3E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0D388C-7A71-43B9-B61C-96DA2258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55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CF45F4-A1D8-4DAC-9D79-83D28EC4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B76BC5-5F4F-405D-8B2C-1A0937FC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1E3693-31C6-4BE2-BA28-B195B0EB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55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52B5-189E-4F62-8B5A-CA1278B6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4F177B-397B-4ED0-8FEE-337D2B46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92D1F-3EF8-4B4B-891E-4B9249E5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2C751-13B7-47EF-A73C-FD1DF22B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93665-A88E-43F9-BA23-38F7840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BC1D4-D097-44F3-B9A9-3DA23F2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EBDC5-E4C8-4632-969B-72CF26D0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5751EE-1628-4B8F-9F8A-17B2E16E1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9CDE9-4FF2-48A5-B16D-269277B8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47D51-D2FF-4D22-B9D1-FA40FE2B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D190B0-B632-411B-9019-84CD10A3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FB878-C876-4473-AAEE-CCB36195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57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842402-2646-4463-AC7A-A7C9FA0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55766D-768E-43F8-BEFD-4F3FED95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D1C44-7AF5-4DBC-9089-AB2BAC39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67C2-C9A4-4800-8E8D-BD660E85B798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25AF5-2A1E-4A36-90D0-46358829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88AD8-75F4-4DA5-BDC5-2073B0DD8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C890-1404-4F7A-B58C-F9532D3770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058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3D20D25-61B7-4B0E-8699-959528D8B86C}"/>
              </a:ext>
            </a:extLst>
          </p:cNvPr>
          <p:cNvCxnSpPr>
            <a:cxnSpLocks/>
          </p:cNvCxnSpPr>
          <p:nvPr/>
        </p:nvCxnSpPr>
        <p:spPr>
          <a:xfrm>
            <a:off x="3362227" y="2837469"/>
            <a:ext cx="3264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F560C23-3D59-49B3-B9B8-C55A19834457}"/>
              </a:ext>
            </a:extLst>
          </p:cNvPr>
          <p:cNvCxnSpPr>
            <a:cxnSpLocks/>
          </p:cNvCxnSpPr>
          <p:nvPr/>
        </p:nvCxnSpPr>
        <p:spPr>
          <a:xfrm flipH="1">
            <a:off x="1545996" y="2837469"/>
            <a:ext cx="1816232" cy="975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A5648AD-5182-4C39-99FD-9BF9652B9CDE}"/>
              </a:ext>
            </a:extLst>
          </p:cNvPr>
          <p:cNvCxnSpPr>
            <a:cxnSpLocks/>
          </p:cNvCxnSpPr>
          <p:nvPr/>
        </p:nvCxnSpPr>
        <p:spPr>
          <a:xfrm flipV="1">
            <a:off x="3362226" y="772998"/>
            <a:ext cx="0" cy="206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1A858598-E603-4BA4-8609-8A2513A8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29" y="3014384"/>
            <a:ext cx="381000" cy="10096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0D53A8D-B8D6-4EE5-A9EE-1E7B0DD5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90" y="2288262"/>
            <a:ext cx="575426" cy="152487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A1D29F7-5F29-41C9-8F95-174ED794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80" y="1866230"/>
            <a:ext cx="499793" cy="132445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2C7CA51-9EE5-47A4-8919-B8605C47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60" y="3418858"/>
            <a:ext cx="340535" cy="90241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7A01558-8276-4EA3-8B30-1FFD1566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08" y="1977030"/>
            <a:ext cx="575427" cy="152488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F5A04CB-347F-49A7-B9C7-0F2C6A66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83" y="2288262"/>
            <a:ext cx="340535" cy="90241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4D767CB-F5DA-47C6-97B0-94885EEA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163" y="3197344"/>
            <a:ext cx="499793" cy="132445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FC6E432-F35D-4E84-8152-135CFBEE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98" y="2172221"/>
            <a:ext cx="768289" cy="1684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19A09E0-EDA3-4EA4-979A-1B6B9FCC9DD1}"/>
                  </a:ext>
                </a:extLst>
              </p:cNvPr>
              <p:cNvSpPr txBox="1"/>
              <p:nvPr/>
            </p:nvSpPr>
            <p:spPr>
              <a:xfrm>
                <a:off x="1483594" y="3856547"/>
                <a:ext cx="293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19A09E0-EDA3-4EA4-979A-1B6B9FCC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4" y="3856547"/>
                <a:ext cx="293863" cy="276999"/>
              </a:xfrm>
              <a:prstGeom prst="rect">
                <a:avLst/>
              </a:prstGeom>
              <a:blipFill>
                <a:blip r:embed="rId4"/>
                <a:stretch>
                  <a:fillRect l="-16327" r="-816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AB907A9-7CEF-4588-AB2D-7F06F8187274}"/>
                  </a:ext>
                </a:extLst>
              </p:cNvPr>
              <p:cNvSpPr txBox="1"/>
              <p:nvPr/>
            </p:nvSpPr>
            <p:spPr>
              <a:xfrm>
                <a:off x="6333180" y="2484258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AB907A9-7CEF-4588-AB2D-7F06F818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80" y="2484258"/>
                <a:ext cx="299184" cy="276999"/>
              </a:xfrm>
              <a:prstGeom prst="rect">
                <a:avLst/>
              </a:prstGeom>
              <a:blipFill>
                <a:blip r:embed="rId5"/>
                <a:stretch>
                  <a:fillRect l="-20408" r="-61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81EBAEC-AC81-4A18-89AB-D25B0D588ABA}"/>
                  </a:ext>
                </a:extLst>
              </p:cNvPr>
              <p:cNvSpPr txBox="1"/>
              <p:nvPr/>
            </p:nvSpPr>
            <p:spPr>
              <a:xfrm>
                <a:off x="3548625" y="708653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81EBAEC-AC81-4A18-89AB-D25B0D58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25" y="708653"/>
                <a:ext cx="198003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200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 Hernandez</dc:creator>
  <cp:lastModifiedBy>Freddy Hernandez</cp:lastModifiedBy>
  <cp:revision>2</cp:revision>
  <dcterms:created xsi:type="dcterms:W3CDTF">2020-10-27T23:42:38Z</dcterms:created>
  <dcterms:modified xsi:type="dcterms:W3CDTF">2020-10-27T23:50:29Z</dcterms:modified>
</cp:coreProperties>
</file>