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54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ABF5-4175-4B5A-B276-3FF6DACD9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076EA8-19D4-4A26-89A3-E26061BCD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8B9B9-0253-459C-B609-6AF132C8F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5F3EE-1455-4B10-A011-E2F32F31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7A830-4DB6-4D07-B9F4-037118E3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590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9757-5834-4A52-9EF7-4A97CB96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4D44E-D877-4CB7-BE65-32B5211D4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6FD41-B046-4B45-9CBF-2E9E88FA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F298A-CCC1-48D6-AF56-496290A1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0D4D9-2C3F-4CC5-A7ED-F1DB1777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0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D9059-6823-4533-90CC-66A6EB722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E9871-CDBB-4633-8EBB-6864C14C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5523-87DE-462D-A091-FE2056C99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1B9B7-F2A6-439D-A032-08BDCF703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6EDA4-368D-41F5-BEFE-EB433CCF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2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4A2E-F30D-484A-81AE-07B7DBA9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CB6A9-C458-4CCB-A66A-6779F1F67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F07BC-7B7B-444F-ADD7-CF0AB03D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B4BAA-3872-4AE5-83B7-A86E98686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F019-8DDF-463D-8E87-B2B819FF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8282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B1E7C-F668-4070-8267-8FB0C8D1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C87BE-A282-4821-9B27-B07E36CD3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515FCD-A6CD-444B-B15B-80A44ECC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2E67-4748-4AC8-B2E2-0A60227D7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11D11-67C8-4359-BDCE-31FBC1D2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00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7BA76-603D-45AF-ADD3-DCD10EA0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80638-74F6-4F25-840A-9185F753AC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9C7D9-787E-42BA-B926-222F04464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99221-490E-4387-8D59-04E2C2453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1006-6091-4864-B7B0-149E27E6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6F895-E569-40D1-9A37-7DA8E91C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76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91FD6-0DA0-4722-AB02-98963FC66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E7F6B-42F6-496D-A384-3DBB5EFC1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65F60-A6B1-4A45-B15D-AAE1B2903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CD9BB2-BDED-456E-9848-3D98136B1A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01954-8F59-4C47-80AA-3DA09B2CA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CF8834-2678-4C6B-9696-1086C268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66882-BB0F-4DE5-A0E4-4620B89B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E1ED8D-FC2A-45C7-8DCB-F15C4347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4738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F55C-19CE-436F-A74E-F4CBA1B8B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41BA0-2B57-43C7-BE2E-539ACF0B0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614C4-3833-4DE7-8F23-807B3E0D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32746-EBAC-4797-8791-2260183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713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0A95A-7D6A-43C3-A08C-9106D0B9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2E1DCF-C1B7-4C9E-B7BC-8F42FCDE9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063B21-3F19-4C36-8992-3FC5BB85B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0738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71BC-54FA-427F-BF74-C413530F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FAAE1-7B31-48FD-AE94-9E9C05ABF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FCEAC-60F3-4393-846F-C9DAF8273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745443-60D2-49AD-A935-CDD7C8CA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019B8-D66D-44BA-B8A1-9B89021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F5DCD-1B19-445C-96D3-9E83104E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2168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F50C-373E-426A-8D81-4360D659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91F03-D856-4EC2-953D-DEFFFECAE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4C806-CF6D-43FF-91E1-6B310F03B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47437-B37C-4B30-83EA-598915DC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CB060-FE37-49EF-BC55-ECD87DF07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F70F3-B0EB-481C-922B-6F7444C9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89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9993D-A69C-4C37-9C74-291C16D1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89B32-8E8F-4B94-A69C-284C9B96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9CBB3-5302-4085-A363-6153A9514A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42A9A-14A6-4745-8F01-00A6D86C4821}" type="datetimeFigureOut">
              <a:rPr lang="es-ES" smtClean="0"/>
              <a:t>12/11/2021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A2B43-7603-4E8E-8614-271C68BB1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274D-397A-46E7-9CC9-30E1A0C0F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98E45-4F95-4934-824D-FDC1198365B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2434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ED2362A7-F222-4DE9-972A-A5EF9A39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145" y="590154"/>
            <a:ext cx="4906060" cy="56776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C79C1BD-4C68-4001-924B-9FC0D9063D62}"/>
              </a:ext>
            </a:extLst>
          </p:cNvPr>
          <p:cNvSpPr/>
          <p:nvPr/>
        </p:nvSpPr>
        <p:spPr>
          <a:xfrm>
            <a:off x="9284676" y="1029507"/>
            <a:ext cx="1890346" cy="3525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Modelo ajustado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FD911E-6592-4225-BF89-8A0E40131CD2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8111810" y="1205757"/>
            <a:ext cx="117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FEF19CF-A961-4BFE-8E4D-78ADA55E747A}"/>
              </a:ext>
            </a:extLst>
          </p:cNvPr>
          <p:cNvSpPr/>
          <p:nvPr/>
        </p:nvSpPr>
        <p:spPr>
          <a:xfrm>
            <a:off x="9284676" y="2418691"/>
            <a:ext cx="2116016" cy="3525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. sobre residuales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AA0CB5-6CCE-4BBF-BCAB-2C64F7678FB0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8111810" y="2594941"/>
            <a:ext cx="1172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426AF06-3872-43F0-AED6-B67333176C39}"/>
                  </a:ext>
                </a:extLst>
              </p:cNvPr>
              <p:cNvSpPr/>
              <p:nvPr/>
            </p:nvSpPr>
            <p:spPr>
              <a:xfrm>
                <a:off x="8802077" y="3252756"/>
                <a:ext cx="2868246" cy="35248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accent1">
                        <a:lumMod val="75000"/>
                      </a:schemeClr>
                    </a:solidFill>
                  </a:rPr>
                  <a:t>Desviación estimada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CO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426AF06-3872-43F0-AED6-B67333176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077" y="3252756"/>
                <a:ext cx="2868246" cy="352488"/>
              </a:xfrm>
              <a:prstGeom prst="rect">
                <a:avLst/>
              </a:prstGeom>
              <a:blipFill>
                <a:blip r:embed="rId3"/>
                <a:stretch>
                  <a:fillRect t="-10169" b="-2711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154913-2F90-48A8-946C-AE8952DF883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7663333" y="3429000"/>
            <a:ext cx="1138744" cy="17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02262A-3CF0-4C9B-A91B-69756C2A8191}"/>
                  </a:ext>
                </a:extLst>
              </p:cNvPr>
              <p:cNvSpPr/>
              <p:nvPr/>
            </p:nvSpPr>
            <p:spPr>
              <a:xfrm>
                <a:off x="8802077" y="3759200"/>
                <a:ext cx="2868246" cy="352488"/>
              </a:xfrm>
              <a:prstGeom prst="rect">
                <a:avLst/>
              </a:pr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accent1">
                        <a:lumMod val="75000"/>
                      </a:schemeClr>
                    </a:solidFill>
                  </a:rPr>
                  <a:t>Desviación estimada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s-E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02262A-3CF0-4C9B-A91B-69756C2A8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077" y="3759200"/>
                <a:ext cx="2868246" cy="352488"/>
              </a:xfrm>
              <a:prstGeom prst="rect">
                <a:avLst/>
              </a:prstGeom>
              <a:blipFill>
                <a:blip r:embed="rId4"/>
                <a:stretch>
                  <a:fillRect t="-11864" b="-27119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5262DD-82B5-422C-B190-6ADE4B73578B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7663333" y="3856575"/>
            <a:ext cx="1138744" cy="78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10A0078-8CBD-465F-8D3D-FC5BE19D01FB}"/>
              </a:ext>
            </a:extLst>
          </p:cNvPr>
          <p:cNvSpPr/>
          <p:nvPr/>
        </p:nvSpPr>
        <p:spPr>
          <a:xfrm>
            <a:off x="7168660" y="5475986"/>
            <a:ext cx="2116016" cy="620014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Estimaciones de los efectos fijos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BD8383-A9C7-4F56-8076-4F6A2DB0734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676900" y="5346701"/>
            <a:ext cx="1491760" cy="439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F1359D-4EF3-40D0-AF86-758218F20F41}"/>
              </a:ext>
            </a:extLst>
          </p:cNvPr>
          <p:cNvSpPr/>
          <p:nvPr/>
        </p:nvSpPr>
        <p:spPr>
          <a:xfrm>
            <a:off x="546099" y="1623306"/>
            <a:ext cx="1489809" cy="37059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Verosimilitud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332E7E-F57B-4263-86F7-4C0335078B28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2035908" y="1799557"/>
            <a:ext cx="1037492" cy="9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487A545-5483-4425-AF9D-5C149D22A2BD}"/>
              </a:ext>
            </a:extLst>
          </p:cNvPr>
          <p:cNvSpPr/>
          <p:nvPr/>
        </p:nvSpPr>
        <p:spPr>
          <a:xfrm>
            <a:off x="205740" y="2869632"/>
            <a:ext cx="1830169" cy="66686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. sobre efectos aleatorios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A6B4AF-BB5B-47E7-96E3-93B28018BEF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035909" y="3203063"/>
            <a:ext cx="1052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84D8FB7-2DA4-46FE-9DDE-EA96D42C793F}"/>
              </a:ext>
            </a:extLst>
          </p:cNvPr>
          <p:cNvSpPr/>
          <p:nvPr/>
        </p:nvSpPr>
        <p:spPr>
          <a:xfrm>
            <a:off x="561339" y="4252898"/>
            <a:ext cx="1489809" cy="60705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accent1">
                    <a:lumMod val="75000"/>
                  </a:schemeClr>
                </a:solidFill>
              </a:rPr>
              <a:t>Inf</a:t>
            </a:r>
            <a:r>
              <a:rPr lang="es-CO" dirty="0">
                <a:solidFill>
                  <a:schemeClr val="accent1">
                    <a:lumMod val="75000"/>
                  </a:schemeClr>
                </a:solidFill>
              </a:rPr>
              <a:t>. sobre efectos fijos</a:t>
            </a:r>
            <a:endParaRPr lang="es-E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060657-941E-48A6-8F1B-150D7197590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2051148" y="4556428"/>
            <a:ext cx="1037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29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268E089-F3E5-4386-A521-C1BE8970A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521" y="590154"/>
            <a:ext cx="6858957" cy="567769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FEF19CF-A961-4BFE-8E4D-78ADA55E747A}"/>
              </a:ext>
            </a:extLst>
          </p:cNvPr>
          <p:cNvSpPr/>
          <p:nvPr/>
        </p:nvSpPr>
        <p:spPr>
          <a:xfrm>
            <a:off x="9465651" y="5992324"/>
            <a:ext cx="2116016" cy="35250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Inf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. sobre residuales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AA0CB5-6CCE-4BBF-BCAB-2C64F7678FB0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8296275" y="5828494"/>
            <a:ext cx="1169376" cy="34008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426AF06-3872-43F0-AED6-B67333176C39}"/>
                  </a:ext>
                </a:extLst>
              </p:cNvPr>
              <p:cNvSpPr/>
              <p:nvPr/>
            </p:nvSpPr>
            <p:spPr>
              <a:xfrm>
                <a:off x="5435901" y="1825384"/>
                <a:ext cx="2868246" cy="35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accent6">
                        <a:lumMod val="75000"/>
                      </a:schemeClr>
                    </a:solidFill>
                  </a:rPr>
                  <a:t>Desviación estimada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C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E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C426AF06-3872-43F0-AED6-B67333176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901" y="1825384"/>
                <a:ext cx="2868246" cy="352488"/>
              </a:xfrm>
              <a:prstGeom prst="rect">
                <a:avLst/>
              </a:prstGeom>
              <a:blipFill>
                <a:blip r:embed="rId3"/>
                <a:stretch>
                  <a:fillRect t="-8333" b="-2666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154913-2F90-48A8-946C-AE8952DF883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4857751" y="2001628"/>
            <a:ext cx="578150" cy="61521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02262A-3CF0-4C9B-A91B-69756C2A8191}"/>
                  </a:ext>
                </a:extLst>
              </p:cNvPr>
              <p:cNvSpPr/>
              <p:nvPr/>
            </p:nvSpPr>
            <p:spPr>
              <a:xfrm>
                <a:off x="7116395" y="2556551"/>
                <a:ext cx="2868246" cy="352488"/>
              </a:xfrm>
              <a:prstGeom prst="rect">
                <a:avLst/>
              </a:prstGeom>
              <a:no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s-CO" dirty="0">
                    <a:solidFill>
                      <a:schemeClr val="accent6">
                        <a:lumMod val="75000"/>
                      </a:schemeClr>
                    </a:solidFill>
                  </a:rPr>
                  <a:t>Desviación estimada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s-CO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s-E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B02262A-3CF0-4C9B-A91B-69756C2A81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395" y="2556551"/>
                <a:ext cx="2868246" cy="352488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5262DD-82B5-422C-B190-6ADE4B73578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5991225" y="2732795"/>
            <a:ext cx="112517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10A0078-8CBD-465F-8D3D-FC5BE19D01FB}"/>
              </a:ext>
            </a:extLst>
          </p:cNvPr>
          <p:cNvSpPr/>
          <p:nvPr/>
        </p:nvSpPr>
        <p:spPr>
          <a:xfrm>
            <a:off x="6605325" y="4132339"/>
            <a:ext cx="2116016" cy="620014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Estimaciones de los efectos fijos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2BD8383-A9C7-4F56-8076-4F6A2DB0734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5113565" y="4003054"/>
            <a:ext cx="1491760" cy="43929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2F1359D-4EF3-40D0-AF86-758218F20F41}"/>
              </a:ext>
            </a:extLst>
          </p:cNvPr>
          <p:cNvSpPr/>
          <p:nvPr/>
        </p:nvSpPr>
        <p:spPr>
          <a:xfrm>
            <a:off x="7383209" y="1204852"/>
            <a:ext cx="1489809" cy="370593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Medidas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332E7E-F57B-4263-86F7-4C0335078B28}"/>
              </a:ext>
            </a:extLst>
          </p:cNvPr>
          <p:cNvCxnSpPr>
            <a:cxnSpLocks/>
          </p:cNvCxnSpPr>
          <p:nvPr/>
        </p:nvCxnSpPr>
        <p:spPr>
          <a:xfrm flipH="1">
            <a:off x="6449645" y="1390148"/>
            <a:ext cx="93356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487A545-5483-4425-AF9D-5C149D22A2BD}"/>
              </a:ext>
            </a:extLst>
          </p:cNvPr>
          <p:cNvSpPr/>
          <p:nvPr/>
        </p:nvSpPr>
        <p:spPr>
          <a:xfrm>
            <a:off x="190922" y="1726259"/>
            <a:ext cx="1830169" cy="66686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Inf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. sobre efectos aleatorios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7A6B4AF-BB5B-47E7-96E3-93B28018BEFC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2021091" y="2059690"/>
            <a:ext cx="52636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584D8FB7-2DA4-46FE-9DDE-EA96D42C793F}"/>
              </a:ext>
            </a:extLst>
          </p:cNvPr>
          <p:cNvSpPr/>
          <p:nvPr/>
        </p:nvSpPr>
        <p:spPr>
          <a:xfrm>
            <a:off x="198804" y="2909039"/>
            <a:ext cx="1489809" cy="607059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 err="1">
                <a:solidFill>
                  <a:schemeClr val="accent6">
                    <a:lumMod val="75000"/>
                  </a:schemeClr>
                </a:solidFill>
              </a:rPr>
              <a:t>Inf</a:t>
            </a:r>
            <a:r>
              <a:rPr lang="es-CO" dirty="0">
                <a:solidFill>
                  <a:schemeClr val="accent6">
                    <a:lumMod val="75000"/>
                  </a:schemeClr>
                </a:solidFill>
              </a:rPr>
              <a:t>. sobre efectos fijos</a:t>
            </a:r>
            <a:endParaRPr lang="es-ES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9060657-941E-48A6-8F1B-150D7197590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1688613" y="3212569"/>
            <a:ext cx="85884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920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Freddy Hernandez</dc:creator>
  <cp:lastModifiedBy>Freddy Hernandez</cp:lastModifiedBy>
  <cp:revision>3</cp:revision>
  <dcterms:created xsi:type="dcterms:W3CDTF">2021-11-12T15:15:38Z</dcterms:created>
  <dcterms:modified xsi:type="dcterms:W3CDTF">2021-11-12T16:02:20Z</dcterms:modified>
</cp:coreProperties>
</file>