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59FB-0A56-4A75-BA04-30268AC8BFAA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4B20-4AB1-477D-B38B-69777D117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04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59FB-0A56-4A75-BA04-30268AC8BFAA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4B20-4AB1-477D-B38B-69777D117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21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59FB-0A56-4A75-BA04-30268AC8BFAA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4B20-4AB1-477D-B38B-69777D117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1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59FB-0A56-4A75-BA04-30268AC8BFAA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4B20-4AB1-477D-B38B-69777D117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75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59FB-0A56-4A75-BA04-30268AC8BFAA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4B20-4AB1-477D-B38B-69777D117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25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59FB-0A56-4A75-BA04-30268AC8BFAA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4B20-4AB1-477D-B38B-69777D117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98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59FB-0A56-4A75-BA04-30268AC8BFAA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4B20-4AB1-477D-B38B-69777D117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1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59FB-0A56-4A75-BA04-30268AC8BFAA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4B20-4AB1-477D-B38B-69777D117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96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59FB-0A56-4A75-BA04-30268AC8BFAA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4B20-4AB1-477D-B38B-69777D117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47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59FB-0A56-4A75-BA04-30268AC8BFAA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4B20-4AB1-477D-B38B-69777D117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85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59FB-0A56-4A75-BA04-30268AC8BFAA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4B20-4AB1-477D-B38B-69777D117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F59FB-0A56-4A75-BA04-30268AC8BFAA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24B20-4AB1-477D-B38B-69777D117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65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person writing p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668"/>
          <a:stretch/>
        </p:blipFill>
        <p:spPr bwMode="auto">
          <a:xfrm>
            <a:off x="0" y="0"/>
            <a:ext cx="9144000" cy="398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07504" y="484217"/>
            <a:ext cx="892899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“Writing is thinking. To write well is to think clearly. That's why it's so hard</a:t>
            </a:r>
            <a:r>
              <a:rPr lang="en-US" sz="44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.“</a:t>
            </a:r>
          </a:p>
          <a:p>
            <a:pPr algn="ctr"/>
            <a:endParaRPr lang="en-US" sz="44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44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David </a:t>
            </a:r>
            <a:r>
              <a:rPr lang="pt-BR" sz="4400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McCullough</a:t>
            </a:r>
            <a:endParaRPr lang="en-US" sz="44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50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</Words>
  <Application>Microsoft Office PowerPoint</Application>
  <PresentationFormat>Apresentação na tela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fhbapto</dc:creator>
  <cp:lastModifiedBy>fhbapto</cp:lastModifiedBy>
  <cp:revision>2</cp:revision>
  <dcterms:created xsi:type="dcterms:W3CDTF">2019-02-02T13:44:26Z</dcterms:created>
  <dcterms:modified xsi:type="dcterms:W3CDTF">2019-02-02T13:58:57Z</dcterms:modified>
</cp:coreProperties>
</file>