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2" r:id="rId1"/>
  </p:sldMasterIdLst>
  <p:notesMasterIdLst>
    <p:notesMasterId r:id="rId8"/>
  </p:notesMasterIdLst>
  <p:sldIdLst>
    <p:sldId id="256" r:id="rId2"/>
    <p:sldId id="257" r:id="rId3"/>
    <p:sldId id="258" r:id="rId4"/>
    <p:sldId id="262" r:id="rId5"/>
    <p:sldId id="264"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635"/>
    <p:restoredTop sz="93373"/>
  </p:normalViewPr>
  <p:slideViewPr>
    <p:cSldViewPr snapToGrid="0" snapToObjects="1">
      <p:cViewPr varScale="1">
        <p:scale>
          <a:sx n="95" d="100"/>
          <a:sy n="95" d="100"/>
        </p:scale>
        <p:origin x="184"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A1805A-EDB4-0842-8A3C-234854688672}" type="datetimeFigureOut">
              <a:rPr lang="es-ES_tradnl" smtClean="0"/>
              <a:t>9/2/21</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55F7FA-BB17-DB40-91E3-9B07D5963844}" type="slidenum">
              <a:rPr lang="es-ES_tradnl" smtClean="0"/>
              <a:t>‹Nº›</a:t>
            </a:fld>
            <a:endParaRPr lang="es-ES_tradnl"/>
          </a:p>
        </p:txBody>
      </p:sp>
    </p:spTree>
    <p:extLst>
      <p:ext uri="{BB962C8B-B14F-4D97-AF65-F5344CB8AC3E}">
        <p14:creationId xmlns:p14="http://schemas.microsoft.com/office/powerpoint/2010/main" val="558434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C155F7FA-BB17-DB40-91E3-9B07D5963844}" type="slidenum">
              <a:rPr lang="es-ES_tradnl" smtClean="0"/>
              <a:t>1</a:t>
            </a:fld>
            <a:endParaRPr lang="es-ES_tradnl"/>
          </a:p>
        </p:txBody>
      </p:sp>
    </p:spTree>
    <p:extLst>
      <p:ext uri="{BB962C8B-B14F-4D97-AF65-F5344CB8AC3E}">
        <p14:creationId xmlns:p14="http://schemas.microsoft.com/office/powerpoint/2010/main" val="1099591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s-ES"/>
              <a:t>Clic para editar título</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65443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Clic para editar título</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802082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Clic para editar título</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33863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Clic para editar título</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69492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Clic para editar título</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02368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Clic para editar título</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581326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453526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Clic para editar título</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794963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73243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Clic para editar título</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687111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057750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Clic para editar título</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36439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Clic para editar título</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90162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2/9/21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19251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Clic para editar título</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62669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Clic para editar título</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Arrastre la imagen al marcador de posición o haga clic en el icono para agregar</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3933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Clic para editar título</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2/9/21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435861972"/>
      </p:ext>
    </p:extLst>
  </p:cSld>
  <p:clrMap bg1="lt1" tx1="dk1" bg2="lt2" tx2="dk2" accent1="accent1" accent2="accent2" accent3="accent3" accent4="accent4" accent5="accent5" accent6="accent6" hlink="hlink" folHlink="folHlink"/>
  <p:sldLayoutIdLst>
    <p:sldLayoutId id="2147484163" r:id="rId1"/>
    <p:sldLayoutId id="2147484164" r:id="rId2"/>
    <p:sldLayoutId id="2147484165" r:id="rId3"/>
    <p:sldLayoutId id="2147484166" r:id="rId4"/>
    <p:sldLayoutId id="2147484167" r:id="rId5"/>
    <p:sldLayoutId id="2147484168" r:id="rId6"/>
    <p:sldLayoutId id="2147484169" r:id="rId7"/>
    <p:sldLayoutId id="2147484170" r:id="rId8"/>
    <p:sldLayoutId id="2147484171" r:id="rId9"/>
    <p:sldLayoutId id="2147484172" r:id="rId10"/>
    <p:sldLayoutId id="2147484173" r:id="rId11"/>
    <p:sldLayoutId id="2147484174" r:id="rId12"/>
    <p:sldLayoutId id="2147484175" r:id="rId13"/>
    <p:sldLayoutId id="2147484176" r:id="rId14"/>
    <p:sldLayoutId id="2147484177" r:id="rId15"/>
    <p:sldLayoutId id="2147484178"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50544" y="893763"/>
            <a:ext cx="9294496" cy="2387600"/>
          </a:xfrm>
        </p:spPr>
        <p:txBody>
          <a:bodyPr/>
          <a:lstStyle/>
          <a:p>
            <a:r>
              <a:rPr lang="es-ES_tradnl" dirty="0">
                <a:latin typeface="Arial" charset="0"/>
                <a:ea typeface="Arial" charset="0"/>
                <a:cs typeface="Arial" charset="0"/>
              </a:rPr>
              <a:t>Las características principales de OS</a:t>
            </a:r>
          </a:p>
        </p:txBody>
      </p:sp>
      <p:sp>
        <p:nvSpPr>
          <p:cNvPr id="3" name="Subtítulo 2"/>
          <p:cNvSpPr>
            <a:spLocks noGrp="1"/>
          </p:cNvSpPr>
          <p:nvPr>
            <p:ph type="subTitle" idx="1"/>
          </p:nvPr>
        </p:nvSpPr>
        <p:spPr>
          <a:xfrm>
            <a:off x="1403984" y="3510598"/>
            <a:ext cx="8791575" cy="1655762"/>
          </a:xfrm>
        </p:spPr>
        <p:txBody>
          <a:bodyPr/>
          <a:lstStyle/>
          <a:p>
            <a:r>
              <a:rPr lang="es-ES_tradnl" dirty="0">
                <a:solidFill>
                  <a:schemeClr val="tx1"/>
                </a:solidFill>
              </a:rPr>
              <a:t>Ing. </a:t>
            </a:r>
            <a:r>
              <a:rPr lang="es-ES_tradnl" dirty="0">
                <a:solidFill>
                  <a:schemeClr val="tx1"/>
                </a:solidFill>
                <a:latin typeface="Arial" charset="0"/>
                <a:ea typeface="Arial" charset="0"/>
                <a:cs typeface="Arial" charset="0"/>
              </a:rPr>
              <a:t>Felipe</a:t>
            </a:r>
            <a:r>
              <a:rPr lang="es-ES_tradnl" dirty="0">
                <a:solidFill>
                  <a:schemeClr val="tx1"/>
                </a:solidFill>
              </a:rPr>
              <a:t> Hernández Palafox </a:t>
            </a: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0291" y="4068628"/>
            <a:ext cx="3004949" cy="22537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40420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75723" y="225300"/>
            <a:ext cx="11032507" cy="794032"/>
          </a:xfrm>
        </p:spPr>
        <p:txBody>
          <a:bodyPr>
            <a:normAutofit/>
          </a:bodyPr>
          <a:lstStyle/>
          <a:p>
            <a:r>
              <a:rPr lang="es-ES_tradnl" dirty="0" err="1"/>
              <a:t>MacOS</a:t>
            </a:r>
            <a:endParaRPr lang="es-ES_tradnl" dirty="0">
              <a:latin typeface="Arial" charset="0"/>
              <a:ea typeface="Arial" charset="0"/>
              <a:cs typeface="Arial" charset="0"/>
            </a:endParaRPr>
          </a:p>
        </p:txBody>
      </p:sp>
      <p:sp>
        <p:nvSpPr>
          <p:cNvPr id="3" name="Marcador de contenido 2"/>
          <p:cNvSpPr>
            <a:spLocks noGrp="1"/>
          </p:cNvSpPr>
          <p:nvPr>
            <p:ph idx="1"/>
          </p:nvPr>
        </p:nvSpPr>
        <p:spPr>
          <a:xfrm>
            <a:off x="575724" y="1460715"/>
            <a:ext cx="10701876" cy="3276385"/>
          </a:xfrm>
        </p:spPr>
        <p:txBody>
          <a:bodyPr>
            <a:normAutofit/>
          </a:bodyPr>
          <a:lstStyle/>
          <a:p>
            <a:r>
              <a:rPr lang="es-ES_tradnl" dirty="0"/>
              <a:t>El Sistema Operativo Mac OS, es el potente e innovador software utilizado por la reconocida marca tecnológica Apple para sus dispositivos electrónicos, tanto portátiles como de sobremesa. Este sistema operativo es auspiciado y patrocinado única y exclusivamente por Apple. Cabe destacar que el sistema operativo Mac OS, posee increíbles características, las cuales verás a continuación. Hace unos días vimos la batalla entre los sistemas operativos móviles iOS y Android, hoy toca ver las características del sistema Mac OS.</a:t>
            </a:r>
          </a:p>
        </p:txBody>
      </p:sp>
    </p:spTree>
    <p:extLst>
      <p:ext uri="{BB962C8B-B14F-4D97-AF65-F5344CB8AC3E}">
        <p14:creationId xmlns:p14="http://schemas.microsoft.com/office/powerpoint/2010/main" val="1784484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3" y="609600"/>
            <a:ext cx="10535309" cy="784485"/>
          </a:xfrm>
        </p:spPr>
        <p:txBody>
          <a:bodyPr/>
          <a:lstStyle/>
          <a:p>
            <a:r>
              <a:rPr lang="es-ES_tradnl" dirty="0"/>
              <a:t>¿</a:t>
            </a:r>
            <a:r>
              <a:rPr lang="es-ES_tradnl" dirty="0" err="1"/>
              <a:t>MacOS</a:t>
            </a:r>
            <a:r>
              <a:rPr lang="es-ES_tradnl" dirty="0"/>
              <a:t> funciona en cualquier equipo?</a:t>
            </a:r>
          </a:p>
        </p:txBody>
      </p:sp>
      <p:sp>
        <p:nvSpPr>
          <p:cNvPr id="3" name="Marcador de contenido 2"/>
          <p:cNvSpPr>
            <a:spLocks noGrp="1"/>
          </p:cNvSpPr>
          <p:nvPr>
            <p:ph idx="1"/>
          </p:nvPr>
        </p:nvSpPr>
        <p:spPr>
          <a:xfrm>
            <a:off x="677333" y="1501021"/>
            <a:ext cx="11089945" cy="2786166"/>
          </a:xfrm>
        </p:spPr>
        <p:txBody>
          <a:bodyPr/>
          <a:lstStyle/>
          <a:p>
            <a:r>
              <a:rPr lang="es-ES_tradnl" dirty="0"/>
              <a:t>No. Oficialmente OS se instala solo en equipos Apple como </a:t>
            </a:r>
            <a:r>
              <a:rPr lang="es-ES_tradnl" dirty="0" err="1"/>
              <a:t>MacBooks</a:t>
            </a:r>
            <a:r>
              <a:rPr lang="es-ES_tradnl" dirty="0"/>
              <a:t> e </a:t>
            </a:r>
            <a:r>
              <a:rPr lang="es-ES_tradnl" dirty="0" err="1"/>
              <a:t>iMac</a:t>
            </a:r>
            <a:r>
              <a:rPr lang="es-ES_tradnl" dirty="0"/>
              <a:t>. No obstante, Windows se puede instalar fácilmente en ordenadores Apple: bien sea utilizando la herramienta </a:t>
            </a:r>
            <a:r>
              <a:rPr lang="es-ES_tradnl" dirty="0" err="1"/>
              <a:t>Boot</a:t>
            </a:r>
            <a:r>
              <a:rPr lang="es-ES_tradnl" dirty="0"/>
              <a:t> Camp de Apple, o mediante software especializado como puede ser "</a:t>
            </a:r>
            <a:r>
              <a:rPr lang="es-ES_tradnl" dirty="0" err="1"/>
              <a:t>Parallels</a:t>
            </a:r>
            <a:r>
              <a:rPr lang="es-ES_tradnl" dirty="0"/>
              <a:t>", todo ello con Windows ejecutándose en OS  desde una ventana a la vez.</a:t>
            </a:r>
            <a:br>
              <a:rPr lang="es-ES_tradnl" dirty="0"/>
            </a:br>
            <a:r>
              <a:rPr lang="es-ES_tradnl" dirty="0"/>
              <a:t>Desde hace tiempo, los usuarios de Windows se quejan de que, acostumbrarse a la plataforma Mac, no es nada fácil. Aunque en OS  hay características parecidas a las de Windows, al principio hay que aprender cuáles son esas diferencias. Este esquema muestra cómo encontrar las principales funciones de Windows en OS :</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7361" y="3883910"/>
            <a:ext cx="7957624" cy="2681782"/>
          </a:xfrm>
          <a:prstGeom prst="rect">
            <a:avLst/>
          </a:prstGeom>
        </p:spPr>
      </p:pic>
    </p:spTree>
    <p:extLst>
      <p:ext uri="{BB962C8B-B14F-4D97-AF65-F5344CB8AC3E}">
        <p14:creationId xmlns:p14="http://schemas.microsoft.com/office/powerpoint/2010/main" val="511130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79554"/>
          </a:xfrm>
        </p:spPr>
        <p:txBody>
          <a:bodyPr/>
          <a:lstStyle/>
          <a:p>
            <a:r>
              <a:rPr lang="es-ES_tradnl" dirty="0"/>
              <a:t>Características generales de </a:t>
            </a:r>
            <a:r>
              <a:rPr lang="es-ES_tradnl" dirty="0" err="1"/>
              <a:t>MacOS</a:t>
            </a:r>
            <a:endParaRPr lang="es-ES_tradnl" dirty="0"/>
          </a:p>
        </p:txBody>
      </p:sp>
      <p:sp>
        <p:nvSpPr>
          <p:cNvPr id="3" name="Marcador de contenido 2"/>
          <p:cNvSpPr>
            <a:spLocks noGrp="1"/>
          </p:cNvSpPr>
          <p:nvPr>
            <p:ph idx="1"/>
          </p:nvPr>
        </p:nvSpPr>
        <p:spPr>
          <a:xfrm>
            <a:off x="677334" y="1588957"/>
            <a:ext cx="8596668" cy="4452405"/>
          </a:xfrm>
        </p:spPr>
        <p:txBody>
          <a:bodyPr/>
          <a:lstStyle/>
          <a:p>
            <a:r>
              <a:rPr lang="es-ES_tradnl" dirty="0"/>
              <a:t>El hardware y software compaginan bien y como resultado es mas veloz y tiene una mejor experiencia de usuario.</a:t>
            </a:r>
          </a:p>
          <a:p>
            <a:r>
              <a:rPr lang="es-ES_tradnl" dirty="0"/>
              <a:t>Son pocos los malware que hay en este sistema Operativo aunque eso no exonera de que pueda ser vulnerado. </a:t>
            </a:r>
          </a:p>
          <a:p>
            <a:r>
              <a:rPr lang="es-ES_tradnl" dirty="0"/>
              <a:t>Se cuenta con muchas actualizaciones de las diferentes versiones del sistema operativo.</a:t>
            </a:r>
          </a:p>
          <a:p>
            <a:r>
              <a:rPr lang="es-ES_tradnl" dirty="0"/>
              <a:t>La tienda de App Store  nos da seguridad que los diferentes programas  que se encuentren en el nos ayuden y no nos perjudiquen.</a:t>
            </a:r>
          </a:p>
          <a:p>
            <a:r>
              <a:rPr lang="es-ES_tradnl" dirty="0"/>
              <a:t>Mejor calidad tanto del sistema operativo.</a:t>
            </a:r>
          </a:p>
          <a:p>
            <a:r>
              <a:rPr lang="es-ES_tradnl" dirty="0"/>
              <a:t>Cuenta con un un sin fin de aplicaciones en su tienda.</a:t>
            </a:r>
          </a:p>
          <a:p>
            <a:r>
              <a:rPr lang="es-ES_tradnl" dirty="0"/>
              <a:t>Con base a los nuevos dispositivos  de Apple llámese  Apple </a:t>
            </a:r>
            <a:r>
              <a:rPr lang="es-ES_tradnl" dirty="0" err="1"/>
              <a:t>Watch</a:t>
            </a:r>
            <a:r>
              <a:rPr lang="es-ES_tradnl" dirty="0"/>
              <a:t>, </a:t>
            </a:r>
            <a:r>
              <a:rPr lang="es-ES_tradnl" dirty="0" err="1"/>
              <a:t>tvOS</a:t>
            </a:r>
            <a:r>
              <a:rPr lang="es-ES_tradnl" dirty="0"/>
              <a:t> hacen una buena interacción con los sistemas operativos.</a:t>
            </a:r>
          </a:p>
        </p:txBody>
      </p:sp>
    </p:spTree>
    <p:extLst>
      <p:ext uri="{BB962C8B-B14F-4D97-AF65-F5344CB8AC3E}">
        <p14:creationId xmlns:p14="http://schemas.microsoft.com/office/powerpoint/2010/main" val="2009977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85102" y="593699"/>
            <a:ext cx="9560949" cy="5304513"/>
          </a:xfrm>
        </p:spPr>
        <p:txBody>
          <a:bodyPr>
            <a:normAutofit fontScale="92500" lnSpcReduction="10000"/>
          </a:bodyPr>
          <a:lstStyle/>
          <a:p>
            <a:r>
              <a:rPr lang="es-ES_tradnl" sz="1200" b="1" dirty="0"/>
              <a:t>¿Tiene alguna gran desventaja Mac OS?</a:t>
            </a:r>
          </a:p>
          <a:p>
            <a:r>
              <a:rPr lang="es-ES_tradnl" sz="1200" dirty="0"/>
              <a:t>Entre los aspectos que ponen en tela de juicio Mac OS, destaca su incompatibilidad con aplicaciones diseñadas para otro tipo de sistema operativo. Apple utiliza un sistema de programación totalmente diferente, mucho más complejo y encriptado, que evita la compatibilidad de un dispositivo Apple con otra marca como Windows o Linux. Esto ha sido en gran parte solucionado con el paso del tiempo, ahora la mayoría de programas están disponibles para todos los SO pero siempre hay alguno que no es compatible.</a:t>
            </a:r>
          </a:p>
          <a:p>
            <a:endParaRPr lang="es-ES_tradnl" sz="1200" dirty="0"/>
          </a:p>
          <a:p>
            <a:r>
              <a:rPr lang="es-ES_tradnl" sz="1200" dirty="0"/>
              <a:t>Además de que, en ocasiones, se vuelve un poco monótono en sus actualizaciones de las aplicaciones, y está muy limitado a la hora de descargar juegos o emuladores.</a:t>
            </a:r>
          </a:p>
          <a:p>
            <a:endParaRPr lang="es-ES_tradnl" sz="1200" dirty="0"/>
          </a:p>
          <a:p>
            <a:r>
              <a:rPr lang="es-ES_tradnl" sz="1200" dirty="0"/>
              <a:t>Sin embargo, ¿vale la pena usar el </a:t>
            </a:r>
            <a:r>
              <a:rPr lang="es-ES_tradnl" sz="1200" dirty="0" err="1"/>
              <a:t>MacOS</a:t>
            </a:r>
            <a:r>
              <a:rPr lang="es-ES_tradnl" sz="1200" dirty="0"/>
              <a:t> a pesar de sus desventajas? Si, lo es. Este sistema operativo está pensado como una plataforma de emprendimiento práctico u empresarial y con aplicaciones de desarrollo, y no tanto como un sistema de entretenimiento.</a:t>
            </a:r>
          </a:p>
          <a:p>
            <a:endParaRPr lang="es-ES_tradnl" sz="1200" dirty="0"/>
          </a:p>
          <a:p>
            <a:r>
              <a:rPr lang="es-ES_tradnl" sz="1200" b="1" dirty="0"/>
              <a:t>¿Frecuencia de actualización Mac OS en su versión de Sistema Operativo?</a:t>
            </a:r>
          </a:p>
          <a:p>
            <a:r>
              <a:rPr lang="es-ES_tradnl" sz="1200" dirty="0"/>
              <a:t>Sin duda Apple una empresa pionera en actualización y desarrollo tecnológico, por lo que su sistema operativo no es la excepción. Constantemente se implementan nuevas funciones y características al software del Mac, impulsándolo entre los mejores, y más vendidos, sistemas operativos.</a:t>
            </a:r>
          </a:p>
          <a:p>
            <a:endParaRPr lang="es-ES_tradnl" sz="1200" dirty="0"/>
          </a:p>
          <a:p>
            <a:r>
              <a:rPr lang="es-ES_tradnl" sz="1200" dirty="0"/>
              <a:t>Cada día se multiplican las aplicaciones que se pueden descargar en un Mac, gracias a su tienda de aplicaciones oficial: App Store. También la calidad de desarrollo del </a:t>
            </a:r>
            <a:r>
              <a:rPr lang="es-ES_tradnl" sz="1200" dirty="0" err="1"/>
              <a:t>MacOS</a:t>
            </a:r>
            <a:r>
              <a:rPr lang="es-ES_tradnl" sz="1200" dirty="0"/>
              <a:t> en sus últimas versiones ha ocasionado un revuelo en el mercado tecnológico.</a:t>
            </a:r>
          </a:p>
          <a:p>
            <a:endParaRPr lang="es-ES_tradnl" sz="1200" dirty="0"/>
          </a:p>
          <a:p>
            <a:r>
              <a:rPr lang="es-ES_tradnl" sz="1200" b="1" dirty="0"/>
              <a:t>¿Cuál es la última versión lanzada del Mac OS?</a:t>
            </a:r>
          </a:p>
          <a:p>
            <a:r>
              <a:rPr lang="es-ES_tradnl" sz="1200" dirty="0"/>
              <a:t>Pues, la última versión es Mac OS Catalina (10.15.4), está revolucionó al ofrecer herramientas que ningún otro sistema ha logrado implementar, e incluso… ¡Hay rumores de que ponto lanzarán una </a:t>
            </a:r>
            <a:r>
              <a:rPr lang="es-ES_tradnl" sz="1200"/>
              <a:t>nueva actualización</a:t>
            </a:r>
            <a:endParaRPr lang="es-ES_tradnl" sz="1200" dirty="0"/>
          </a:p>
        </p:txBody>
      </p:sp>
    </p:spTree>
    <p:extLst>
      <p:ext uri="{BB962C8B-B14F-4D97-AF65-F5344CB8AC3E}">
        <p14:creationId xmlns:p14="http://schemas.microsoft.com/office/powerpoint/2010/main" val="114898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34319" y="144904"/>
            <a:ext cx="10179427" cy="649574"/>
          </a:xfrm>
        </p:spPr>
        <p:txBody>
          <a:bodyPr/>
          <a:lstStyle/>
          <a:p>
            <a:pPr algn="ctr"/>
            <a:r>
              <a:rPr lang="es-ES_tradnl" dirty="0" err="1"/>
              <a:t>MacOS</a:t>
            </a:r>
            <a:r>
              <a:rPr lang="es-ES_tradnl" dirty="0"/>
              <a:t> Big Sur Nuevo sistema operativo de Apple </a:t>
            </a:r>
          </a:p>
        </p:txBody>
      </p:sp>
      <p:pic>
        <p:nvPicPr>
          <p:cNvPr id="1026" name="Picture 2" descr="macOS Big Sur to be available starting November 12 - GSMArena.com news">
            <a:extLst>
              <a:ext uri="{FF2B5EF4-FFF2-40B4-BE49-F238E27FC236}">
                <a16:creationId xmlns:a16="http://schemas.microsoft.com/office/drawing/2014/main" id="{5BA336E3-FC16-BA42-A036-5C757DECB5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533524"/>
            <a:ext cx="7772400" cy="437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121357"/>
      </p:ext>
    </p:extLst>
  </p:cSld>
  <p:clrMapOvr>
    <a:masterClrMapping/>
  </p:clrMapOvr>
</p:sld>
</file>

<file path=ppt/theme/theme1.xml><?xml version="1.0" encoding="utf-8"?>
<a:theme xmlns:a="http://schemas.openxmlformats.org/drawingml/2006/main" name="Faceta">
  <a:themeElements>
    <a:clrScheme name="Naranj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5352</TotalTime>
  <Words>688</Words>
  <Application>Microsoft Macintosh PowerPoint</Application>
  <PresentationFormat>Panorámica</PresentationFormat>
  <Paragraphs>30</Paragraphs>
  <Slides>6</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Calibri</vt:lpstr>
      <vt:lpstr>Trebuchet MS</vt:lpstr>
      <vt:lpstr>Wingdings 3</vt:lpstr>
      <vt:lpstr>Faceta</vt:lpstr>
      <vt:lpstr>Las características principales de OS</vt:lpstr>
      <vt:lpstr>MacOS</vt:lpstr>
      <vt:lpstr>¿MacOS funciona en cualquier equipo?</vt:lpstr>
      <vt:lpstr>Características generales de MacOS</vt:lpstr>
      <vt:lpstr>Presentación de PowerPoint</vt:lpstr>
      <vt:lpstr>MacOS Big Sur Nuevo sistema operativo de Apple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Objetive-c</dc:title>
  <dc:creator>felipe hernadez</dc:creator>
  <cp:lastModifiedBy>Felipe Hernández P.</cp:lastModifiedBy>
  <cp:revision>61</cp:revision>
  <dcterms:created xsi:type="dcterms:W3CDTF">2016-08-30T00:56:55Z</dcterms:created>
  <dcterms:modified xsi:type="dcterms:W3CDTF">2021-02-09T22:02:40Z</dcterms:modified>
</cp:coreProperties>
</file>