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2"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p:restoredTop sz="92593"/>
  </p:normalViewPr>
  <p:slideViewPr>
    <p:cSldViewPr snapToGrid="0" snapToObjects="1">
      <p:cViewPr varScale="1">
        <p:scale>
          <a:sx n="100" d="100"/>
          <a:sy n="100" d="100"/>
        </p:scale>
        <p:origin x="16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1805A-EDB4-0842-8A3C-234854688672}" type="datetimeFigureOut">
              <a:rPr lang="es-ES_tradnl" smtClean="0"/>
              <a:t>22/1/21</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5F7FA-BB17-DB40-91E3-9B07D5963844}" type="slidenum">
              <a:rPr lang="es-ES_tradnl" smtClean="0"/>
              <a:t>‹Nº›</a:t>
            </a:fld>
            <a:endParaRPr lang="es-ES_tradnl"/>
          </a:p>
        </p:txBody>
      </p:sp>
    </p:spTree>
    <p:extLst>
      <p:ext uri="{BB962C8B-B14F-4D97-AF65-F5344CB8AC3E}">
        <p14:creationId xmlns:p14="http://schemas.microsoft.com/office/powerpoint/2010/main" val="55843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C155F7FA-BB17-DB40-91E3-9B07D5963844}" type="slidenum">
              <a:rPr lang="es-ES_tradnl" smtClean="0"/>
              <a:t>1</a:t>
            </a:fld>
            <a:endParaRPr lang="es-ES_tradnl"/>
          </a:p>
        </p:txBody>
      </p:sp>
    </p:spTree>
    <p:extLst>
      <p:ext uri="{BB962C8B-B14F-4D97-AF65-F5344CB8AC3E}">
        <p14:creationId xmlns:p14="http://schemas.microsoft.com/office/powerpoint/2010/main" val="109959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a:t>Clic para editar título</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6544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Clic para editar título</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208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Clic para editar título</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3863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Clic para editar título</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69492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236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Clic para editar título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8132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535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Clic para editar título</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9496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324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Clic para editar título</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87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5775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Clic para editar título</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3643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9016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925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Clic para editar título</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6266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Clic para editar título</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93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Clic para editar título</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1/22/21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35861972"/>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50544" y="893763"/>
            <a:ext cx="9294496" cy="2387600"/>
          </a:xfrm>
        </p:spPr>
        <p:txBody>
          <a:bodyPr/>
          <a:lstStyle/>
          <a:p>
            <a:r>
              <a:rPr lang="es-ES_tradnl" dirty="0">
                <a:latin typeface="Arial" charset="0"/>
                <a:ea typeface="Arial" charset="0"/>
                <a:cs typeface="Arial" charset="0"/>
              </a:rPr>
              <a:t>La introducción al desarrollo de aplicaciones básicas para </a:t>
            </a:r>
            <a:r>
              <a:rPr lang="es-ES_tradnl" dirty="0" err="1">
                <a:latin typeface="Arial" charset="0"/>
                <a:ea typeface="Arial" charset="0"/>
                <a:cs typeface="Arial" charset="0"/>
              </a:rPr>
              <a:t>MacOS</a:t>
            </a:r>
            <a:endParaRPr lang="es-ES_tradnl" dirty="0">
              <a:latin typeface="Arial" charset="0"/>
              <a:ea typeface="Arial" charset="0"/>
              <a:cs typeface="Arial" charset="0"/>
            </a:endParaRPr>
          </a:p>
        </p:txBody>
      </p:sp>
      <p:sp>
        <p:nvSpPr>
          <p:cNvPr id="3" name="Subtítulo 2"/>
          <p:cNvSpPr>
            <a:spLocks noGrp="1"/>
          </p:cNvSpPr>
          <p:nvPr>
            <p:ph type="subTitle" idx="1"/>
          </p:nvPr>
        </p:nvSpPr>
        <p:spPr>
          <a:xfrm>
            <a:off x="1403984" y="3510598"/>
            <a:ext cx="8791575" cy="1655762"/>
          </a:xfrm>
        </p:spPr>
        <p:txBody>
          <a:bodyPr/>
          <a:lstStyle/>
          <a:p>
            <a:r>
              <a:rPr lang="es-ES_tradnl" dirty="0">
                <a:solidFill>
                  <a:schemeClr val="tx1"/>
                </a:solidFill>
              </a:rPr>
              <a:t>Ing. </a:t>
            </a:r>
            <a:r>
              <a:rPr lang="es-ES_tradnl" dirty="0">
                <a:solidFill>
                  <a:schemeClr val="tx1"/>
                </a:solidFill>
                <a:latin typeface="Arial" charset="0"/>
                <a:ea typeface="Arial" charset="0"/>
                <a:cs typeface="Arial" charset="0"/>
              </a:rPr>
              <a:t>Felipe</a:t>
            </a:r>
            <a:r>
              <a:rPr lang="es-ES_tradnl" dirty="0">
                <a:solidFill>
                  <a:schemeClr val="tx1"/>
                </a:solidFill>
              </a:rPr>
              <a:t> Hernández Palafox </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291" y="4068628"/>
            <a:ext cx="3004949" cy="2253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042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5723" y="225300"/>
            <a:ext cx="11032507" cy="1235416"/>
          </a:xfrm>
        </p:spPr>
        <p:txBody>
          <a:bodyPr>
            <a:normAutofit fontScale="90000"/>
          </a:bodyPr>
          <a:lstStyle/>
          <a:p>
            <a:r>
              <a:rPr lang="es-ES_tradnl" dirty="0"/>
              <a:t>Conocimientos básicos sobre desarrollo de aplicaciones     en OS X</a:t>
            </a:r>
            <a:br>
              <a:rPr lang="es-ES_tradnl" dirty="0"/>
            </a:br>
            <a:endParaRPr lang="es-ES_tradnl" dirty="0">
              <a:latin typeface="Arial" charset="0"/>
              <a:ea typeface="Arial" charset="0"/>
              <a:cs typeface="Arial" charset="0"/>
            </a:endParaRPr>
          </a:p>
        </p:txBody>
      </p:sp>
      <p:sp>
        <p:nvSpPr>
          <p:cNvPr id="3" name="Marcador de contenido 2"/>
          <p:cNvSpPr>
            <a:spLocks noGrp="1"/>
          </p:cNvSpPr>
          <p:nvPr>
            <p:ph idx="1"/>
          </p:nvPr>
        </p:nvSpPr>
        <p:spPr>
          <a:xfrm>
            <a:off x="575724" y="1460716"/>
            <a:ext cx="9962362" cy="4880123"/>
          </a:xfrm>
        </p:spPr>
        <p:txBody>
          <a:bodyPr>
            <a:normAutofit/>
          </a:bodyPr>
          <a:lstStyle/>
          <a:p>
            <a:r>
              <a:rPr lang="es-ES_tradnl" dirty="0">
                <a:solidFill>
                  <a:schemeClr val="tx1"/>
                </a:solidFill>
                <a:latin typeface="Arial" charset="0"/>
                <a:ea typeface="Arial" charset="0"/>
                <a:cs typeface="Arial" charset="0"/>
              </a:rPr>
              <a:t>Antes de adentrarnos a desarrollar aplicaciones para el sistema operativo  OS X debemos  tener a consideración algunos aspectos.</a:t>
            </a:r>
          </a:p>
          <a:p>
            <a:r>
              <a:rPr lang="es-ES_tradnl" dirty="0">
                <a:solidFill>
                  <a:schemeClr val="tx1"/>
                </a:solidFill>
                <a:latin typeface="Arial" charset="0"/>
                <a:ea typeface="Arial" charset="0"/>
                <a:cs typeface="Arial" charset="0"/>
              </a:rPr>
              <a:t>1. Tendrás que ver algunos videos  sobre Objective-c que este mismo curso  te va a proporcionar  ejemplos realizados  en modo consola y notaras como poco a poco vas a familiarizarte con la sintaxis  y la forma en que se trabaja de este lenguaje.</a:t>
            </a:r>
          </a:p>
          <a:p>
            <a:r>
              <a:rPr lang="es-ES_tradnl" dirty="0">
                <a:solidFill>
                  <a:schemeClr val="tx1"/>
                </a:solidFill>
                <a:latin typeface="Arial" charset="0"/>
                <a:ea typeface="Arial" charset="0"/>
                <a:cs typeface="Arial" charset="0"/>
              </a:rPr>
              <a:t>2. El lenguaje a utilizar para este curso es Objective-c  pudo ser Swift o C# de Xamarin que cualquiera de estos son una buena alternativa para desarrollo por ello se ha realizado un video sobre las diferencias  que tiene Objective-c y  Swift para que sea mas fácil adentrarnos a este Lenguaje de Apple, también notaremos que la forma de desarrollar en OS X es parecida como si estuviéramos desarrollando aplicaciones  iOS lo cual si el alumno tiene bases sobre el desarrollo de aplicaciones en la plataforma mencionada se le hará muy fácil la programación para OS X.</a:t>
            </a:r>
          </a:p>
        </p:txBody>
      </p:sp>
    </p:spTree>
    <p:extLst>
      <p:ext uri="{BB962C8B-B14F-4D97-AF65-F5344CB8AC3E}">
        <p14:creationId xmlns:p14="http://schemas.microsoft.com/office/powerpoint/2010/main" val="178448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2638" y="624590"/>
            <a:ext cx="2995257" cy="3003030"/>
          </a:xfrm>
        </p:spPr>
        <p:txBody>
          <a:bodyPr>
            <a:normAutofit/>
          </a:bodyPr>
          <a:lstStyle/>
          <a:p>
            <a:r>
              <a:rPr lang="es-ES_tradnl" dirty="0"/>
              <a:t>Controles de </a:t>
            </a:r>
            <a:r>
              <a:rPr lang="es-ES_tradnl" dirty="0" err="1"/>
              <a:t>appKit</a:t>
            </a:r>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059" y="176908"/>
            <a:ext cx="7242561" cy="65748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552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Demostración</a:t>
            </a:r>
          </a:p>
        </p:txBody>
      </p:sp>
      <p:sp>
        <p:nvSpPr>
          <p:cNvPr id="3" name="Marcador de contenido 2"/>
          <p:cNvSpPr>
            <a:spLocks noGrp="1"/>
          </p:cNvSpPr>
          <p:nvPr>
            <p:ph idx="1"/>
          </p:nvPr>
        </p:nvSpPr>
        <p:spPr>
          <a:xfrm>
            <a:off x="677334" y="2160589"/>
            <a:ext cx="8596668" cy="567621"/>
          </a:xfrm>
        </p:spPr>
        <p:txBody>
          <a:bodyPr/>
          <a:lstStyle/>
          <a:p>
            <a:r>
              <a:rPr lang="es-ES_tradnl" b="1" u="sng" dirty="0">
                <a:solidFill>
                  <a:srgbClr val="0070C0"/>
                </a:solidFill>
              </a:rPr>
              <a:t>Demo como crear nuestra primera aplicación en OS X</a:t>
            </a:r>
          </a:p>
        </p:txBody>
      </p:sp>
    </p:spTree>
    <p:extLst>
      <p:ext uri="{BB962C8B-B14F-4D97-AF65-F5344CB8AC3E}">
        <p14:creationId xmlns:p14="http://schemas.microsoft.com/office/powerpoint/2010/main" val="634303562"/>
      </p:ext>
    </p:extLst>
  </p:cSld>
  <p:clrMapOvr>
    <a:masterClrMapping/>
  </p:clrMapOvr>
</p:sld>
</file>

<file path=ppt/theme/theme1.xml><?xml version="1.0" encoding="utf-8"?>
<a:theme xmlns:a="http://schemas.openxmlformats.org/drawingml/2006/main" name="Faceta">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5054</TotalTime>
  <Words>203</Words>
  <Application>Microsoft Macintosh PowerPoint</Application>
  <PresentationFormat>Panorámica</PresentationFormat>
  <Paragraphs>10</Paragraphs>
  <Slides>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Trebuchet MS</vt:lpstr>
      <vt:lpstr>Wingdings 3</vt:lpstr>
      <vt:lpstr>Faceta</vt:lpstr>
      <vt:lpstr>La introducción al desarrollo de aplicaciones básicas para MacOS</vt:lpstr>
      <vt:lpstr>Conocimientos básicos sobre desarrollo de aplicaciones     en OS X </vt:lpstr>
      <vt:lpstr>Controles de appKit</vt:lpstr>
      <vt:lpstr>Demostración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Objetive-c</dc:title>
  <dc:creator>felipe hernadez</dc:creator>
  <cp:lastModifiedBy>Felipe Hernández P.</cp:lastModifiedBy>
  <cp:revision>49</cp:revision>
  <dcterms:created xsi:type="dcterms:W3CDTF">2016-08-30T00:56:55Z</dcterms:created>
  <dcterms:modified xsi:type="dcterms:W3CDTF">2021-01-22T22:59:27Z</dcterms:modified>
</cp:coreProperties>
</file>