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92614"/>
  </p:normalViewPr>
  <p:slideViewPr>
    <p:cSldViewPr snapToGrid="0" snapToObjects="1">
      <p:cViewPr>
        <p:scale>
          <a:sx n="85" d="100"/>
          <a:sy n="85" d="100"/>
        </p:scale>
        <p:origin x="5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805A-EDB4-0842-8A3C-234854688672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5F7FA-BB17-DB40-91E3-9B07D596384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43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5F7FA-BB17-DB40-91E3-9B07D5963844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959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5F7FA-BB17-DB40-91E3-9B07D596384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78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863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6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2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2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6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odelo%E2%80%93vista%E2%80%93controlador" TargetMode="External"/><Relationship Id="rId4" Type="http://schemas.openxmlformats.org/officeDocument/2006/relationships/hyperlink" Target="https://luisrey.wordpress.com/2008/01/13/modelo-vista-controlado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44" y="893763"/>
            <a:ext cx="9294496" cy="2387600"/>
          </a:xfrm>
        </p:spPr>
        <p:txBody>
          <a:bodyPr/>
          <a:lstStyle/>
          <a:p>
            <a:r>
              <a:rPr lang="es-ES_tradnl" dirty="0" smtClean="0">
                <a:latin typeface="Arial" charset="0"/>
                <a:ea typeface="Arial" charset="0"/>
                <a:cs typeface="Arial" charset="0"/>
              </a:rPr>
              <a:t>Introducción </a:t>
            </a:r>
            <a:r>
              <a:rPr lang="es-ES_tradnl" dirty="0" smtClean="0">
                <a:latin typeface="Arial" charset="0"/>
                <a:ea typeface="Arial" charset="0"/>
                <a:cs typeface="Arial" charset="0"/>
              </a:rPr>
              <a:t>al modelo vista controlador </a:t>
            </a:r>
            <a:endParaRPr lang="es-ES_tradn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984" y="3510598"/>
            <a:ext cx="8791575" cy="1655762"/>
          </a:xfrm>
        </p:spPr>
        <p:txBody>
          <a:bodyPr/>
          <a:lstStyle/>
          <a:p>
            <a:r>
              <a:rPr lang="es-ES_tradnl" dirty="0" smtClean="0">
                <a:solidFill>
                  <a:schemeClr val="tx1"/>
                </a:solidFill>
              </a:rPr>
              <a:t>Ing. </a:t>
            </a:r>
            <a:r>
              <a:rPr lang="es-ES_tradnl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Felipe</a:t>
            </a:r>
            <a:r>
              <a:rPr lang="es-ES_tradnl" dirty="0" smtClean="0">
                <a:solidFill>
                  <a:schemeClr val="tx1"/>
                </a:solidFill>
              </a:rPr>
              <a:t> Hernández Palafox 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938" y="4039504"/>
            <a:ext cx="3004949" cy="225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4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723" y="225300"/>
            <a:ext cx="11032507" cy="794032"/>
          </a:xfrm>
        </p:spPr>
        <p:txBody>
          <a:bodyPr>
            <a:normAutofit/>
          </a:bodyPr>
          <a:lstStyle/>
          <a:p>
            <a:r>
              <a:rPr lang="es-ES_tradnl" dirty="0"/>
              <a:t>Modelo-Vista-Controlador</a:t>
            </a:r>
            <a:endParaRPr lang="es-ES_tradn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5723" y="1460716"/>
            <a:ext cx="11032507" cy="1900415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El modelo–vista–controlador (MVC) es un patrón de arquitectura de software, que separa los datos y la lógica de negocio de una aplicación de la interfaz de usuario y el módulo encargado de gestionar los eventos y las comunicaciones. Para ello MVC propone la construcción de tres componentes distintos que son el modelo, la vista y el controlador, es decir, por un lado define componentes para la representación de la información, y por otro lado para la interacción del usuario. Este patrón de arquitectura de software se basa en las ideas de reutilización de código y la separación de conceptos, características que buscan facilitar la tarea de desarrollo de aplicaciones y su posterior mantenimiento.</a:t>
            </a:r>
            <a:endParaRPr lang="es-ES_tradnl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73" y="3361131"/>
            <a:ext cx="5715000" cy="334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Modelo-Vista-Controlador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40633" cy="3880773"/>
          </a:xfrm>
        </p:spPr>
        <p:txBody>
          <a:bodyPr/>
          <a:lstStyle/>
          <a:p>
            <a:r>
              <a:rPr lang="es-ES_tradnl" b="1" dirty="0"/>
              <a:t>Modelo</a:t>
            </a:r>
            <a:r>
              <a:rPr lang="es-ES_tradnl" dirty="0"/>
              <a:t>: son los datos con los que vamos a trabajar, incluyendo todo el conjunto de reglas que tienen que respetar, cómo pueden modificarse y cómo se accede a estos datos.</a:t>
            </a:r>
          </a:p>
          <a:p>
            <a:r>
              <a:rPr lang="es-ES_tradnl" b="1" dirty="0"/>
              <a:t>Vista</a:t>
            </a:r>
            <a:r>
              <a:rPr lang="es-ES_tradnl" dirty="0"/>
              <a:t>: es la representación de los datos y recoger la interacción con el usuario.</a:t>
            </a:r>
          </a:p>
          <a:p>
            <a:r>
              <a:rPr lang="es-ES_tradnl" b="1" dirty="0"/>
              <a:t>Controlador</a:t>
            </a:r>
            <a:r>
              <a:rPr lang="es-ES_tradnl" dirty="0"/>
              <a:t>: es la parte que toma decisiones, analiza la entrada que ha hecho el usuario y actúa en consecuencia.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12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554"/>
          </a:xfrm>
        </p:spPr>
        <p:txBody>
          <a:bodyPr/>
          <a:lstStyle/>
          <a:p>
            <a:r>
              <a:rPr lang="es-ES_tradnl" dirty="0" smtClean="0"/>
              <a:t>Ejemplo de MVC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89154"/>
            <a:ext cx="8596668" cy="522650"/>
          </a:xfrm>
        </p:spPr>
        <p:txBody>
          <a:bodyPr/>
          <a:lstStyle/>
          <a:p>
            <a:r>
              <a:rPr lang="es-ES_tradnl" dirty="0" smtClean="0"/>
              <a:t>Se crea un nuevo proyecto de tipo Cocoa Application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11804"/>
            <a:ext cx="9643671" cy="4740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70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54505"/>
          </a:xfrm>
        </p:spPr>
        <p:txBody>
          <a:bodyPr>
            <a:normAutofit/>
          </a:bodyPr>
          <a:lstStyle/>
          <a:p>
            <a:r>
              <a:rPr lang="es-ES_tradnl" dirty="0"/>
              <a:t>Ejemplo de MVC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5" y="1364104"/>
            <a:ext cx="5063898" cy="5006716"/>
          </a:xfrm>
        </p:spPr>
        <p:txBody>
          <a:bodyPr>
            <a:normAutofit/>
          </a:bodyPr>
          <a:lstStyle/>
          <a:p>
            <a:r>
              <a:rPr lang="es-ES_tradnl" dirty="0" smtClean="0"/>
              <a:t>Ahora como segundo paso  es organizar nuestros archivos en nuestro proyecto y crear grupos con los nombres de Vista, Modelo, Controlador.</a:t>
            </a:r>
          </a:p>
          <a:p>
            <a:r>
              <a:rPr lang="es-ES_tradnl" dirty="0" smtClean="0"/>
              <a:t>Como se observa  nuestro </a:t>
            </a:r>
            <a:r>
              <a:rPr lang="es-ES_tradnl" dirty="0" err="1"/>
              <a:t>S</a:t>
            </a:r>
            <a:r>
              <a:rPr lang="es-ES_tradnl" dirty="0" err="1" smtClean="0"/>
              <a:t>toryBoard</a:t>
            </a:r>
            <a:r>
              <a:rPr lang="es-ES_tradnl" dirty="0" smtClean="0"/>
              <a:t> o </a:t>
            </a:r>
            <a:r>
              <a:rPr lang="es-ES_tradnl" dirty="0" err="1" smtClean="0"/>
              <a:t>Xib</a:t>
            </a:r>
            <a:r>
              <a:rPr lang="es-ES_tradnl" dirty="0" smtClean="0"/>
              <a:t> van en la carpeta de vista  con controladores a su debida carpeta y como se observa la lógica de negocio o nuestro modelo  van en su carpeta donde el controlador va tener comunicación con el y este a su ves le regresa el resultado para que lo mande a la vista.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52" y="1364103"/>
            <a:ext cx="3487087" cy="485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7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de MVC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7522"/>
          </a:xfrm>
        </p:spPr>
        <p:txBody>
          <a:bodyPr/>
          <a:lstStyle/>
          <a:p>
            <a:r>
              <a:rPr lang="es-ES_tradnl" dirty="0" smtClean="0"/>
              <a:t>Explicación en video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35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Links de referencia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9081263" cy="1137247"/>
          </a:xfrm>
        </p:spPr>
        <p:txBody>
          <a:bodyPr/>
          <a:lstStyle/>
          <a:p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es.wikipedia.org/wiki/Modelo%E2%80%93vista%E2%80%93controlador</a:t>
            </a:r>
            <a:endParaRPr lang="es-ES_tradnl" dirty="0" smtClean="0"/>
          </a:p>
          <a:p>
            <a:r>
              <a:rPr lang="es-ES_tradnl" dirty="0">
                <a:hlinkClick r:id="rId4"/>
              </a:rPr>
              <a:t>https://luisrey.wordpress.com/2008/01/13/modelo-vista-controlador</a:t>
            </a:r>
            <a:r>
              <a:rPr lang="es-ES_tradnl" dirty="0" smtClean="0">
                <a:hlinkClick r:id="rId4"/>
              </a:rPr>
              <a:t>/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2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5820</TotalTime>
  <Words>324</Words>
  <Application>Microsoft Macintosh PowerPoint</Application>
  <PresentationFormat>Panorámica</PresentationFormat>
  <Paragraphs>20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Trebuchet MS</vt:lpstr>
      <vt:lpstr>Wingdings 3</vt:lpstr>
      <vt:lpstr>Arial</vt:lpstr>
      <vt:lpstr>Faceta</vt:lpstr>
      <vt:lpstr>Introducción al modelo vista controlador </vt:lpstr>
      <vt:lpstr>Modelo-Vista-Controlador</vt:lpstr>
      <vt:lpstr>Modelo-Vista-Controlador</vt:lpstr>
      <vt:lpstr>Ejemplo de MVC</vt:lpstr>
      <vt:lpstr>Ejemplo de MVC</vt:lpstr>
      <vt:lpstr>Ejemplo de MVC</vt:lpstr>
      <vt:lpstr>Links de referencia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Objetive-c</dc:title>
  <dc:creator>felipe hernadez</dc:creator>
  <cp:lastModifiedBy>felipe hernadez</cp:lastModifiedBy>
  <cp:revision>52</cp:revision>
  <dcterms:created xsi:type="dcterms:W3CDTF">2016-08-30T00:56:55Z</dcterms:created>
  <dcterms:modified xsi:type="dcterms:W3CDTF">2016-09-10T12:41:22Z</dcterms:modified>
</cp:coreProperties>
</file>