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2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2"/>
    <p:restoredTop sz="91098"/>
  </p:normalViewPr>
  <p:slideViewPr>
    <p:cSldViewPr snapToGrid="0" snapToObjects="1">
      <p:cViewPr>
        <p:scale>
          <a:sx n="85" d="100"/>
          <a:sy n="85" d="100"/>
        </p:scale>
        <p:origin x="5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1805A-EDB4-0842-8A3C-234854688672}" type="datetimeFigureOut">
              <a:rPr lang="es-ES_tradnl" smtClean="0"/>
              <a:t>9/10/16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5F7FA-BB17-DB40-91E3-9B07D5963844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8434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5F7FA-BB17-DB40-91E3-9B07D5963844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959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4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8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3863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92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2368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326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26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6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4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6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6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6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  <p:sldLayoutId id="2147484174" r:id="rId12"/>
    <p:sldLayoutId id="2147484175" r:id="rId13"/>
    <p:sldLayoutId id="2147484176" r:id="rId14"/>
    <p:sldLayoutId id="2147484177" r:id="rId15"/>
    <p:sldLayoutId id="21474841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asadelante.com/cursos/wordpress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library/content/documentation/MacOSX/Conceptual/OSX_Technology_Overview/CoreServicesLayer/CoreServicesLayer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library/content/documentation/MacOSX/Conceptual/OSX_Technology_Overview/CoreOSLayer/CoreOSLayer.html#//apple_ref/doc/uid/TP40001067-CH9-SW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0544" y="893763"/>
            <a:ext cx="9294496" cy="2387600"/>
          </a:xfrm>
        </p:spPr>
        <p:txBody>
          <a:bodyPr/>
          <a:lstStyle/>
          <a:p>
            <a:r>
              <a:rPr lang="es-ES_tradnl" sz="4400" dirty="0" smtClean="0">
                <a:latin typeface="Arial" charset="0"/>
                <a:ea typeface="Arial" charset="0"/>
                <a:cs typeface="Arial" charset="0"/>
              </a:rPr>
              <a:t>4.11- Core de servicios.</a:t>
            </a:r>
            <a:r>
              <a:rPr lang="es-ES_tradnl" sz="4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s-ES_tradnl" sz="4400" dirty="0">
                <a:latin typeface="Arial" charset="0"/>
                <a:ea typeface="Arial" charset="0"/>
                <a:cs typeface="Arial" charset="0"/>
              </a:rPr>
            </a:br>
            <a:r>
              <a:rPr lang="es-ES_tradnl" sz="4400" dirty="0" smtClean="0">
                <a:latin typeface="Arial" charset="0"/>
                <a:ea typeface="Arial" charset="0"/>
                <a:cs typeface="Arial" charset="0"/>
              </a:rPr>
              <a:t>4.12- Core de la capa de OS</a:t>
            </a:r>
            <a:endParaRPr lang="es-ES_tradnl" sz="4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984" y="3510598"/>
            <a:ext cx="8791575" cy="1655762"/>
          </a:xfrm>
        </p:spPr>
        <p:txBody>
          <a:bodyPr/>
          <a:lstStyle/>
          <a:p>
            <a:r>
              <a:rPr lang="es-ES_tradnl" dirty="0" smtClean="0">
                <a:solidFill>
                  <a:schemeClr val="tx1"/>
                </a:solidFill>
              </a:rPr>
              <a:t>Ing. </a:t>
            </a:r>
            <a:r>
              <a:rPr lang="es-ES_tradnl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Felipe</a:t>
            </a:r>
            <a:r>
              <a:rPr lang="es-ES_tradnl" dirty="0" smtClean="0">
                <a:solidFill>
                  <a:schemeClr val="tx1"/>
                </a:solidFill>
              </a:rPr>
              <a:t> Hernández Palafox </a:t>
            </a:r>
            <a:endParaRPr lang="es-ES_tradnl" dirty="0">
              <a:solidFill>
                <a:schemeClr val="tx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291" y="4068628"/>
            <a:ext cx="3004949" cy="2253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04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5723" y="225299"/>
            <a:ext cx="11032507" cy="1507067"/>
          </a:xfrm>
        </p:spPr>
        <p:txBody>
          <a:bodyPr/>
          <a:lstStyle/>
          <a:p>
            <a:r>
              <a:rPr lang="es-ES_tradnl" dirty="0" smtClean="0">
                <a:latin typeface="Arial" charset="0"/>
                <a:ea typeface="Arial" charset="0"/>
                <a:cs typeface="Arial" charset="0"/>
              </a:rPr>
              <a:t>Core de servicios</a:t>
            </a:r>
            <a:endParaRPr lang="es-ES_tradnl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5724" y="1460716"/>
            <a:ext cx="3996276" cy="5180698"/>
          </a:xfrm>
        </p:spPr>
        <p:txBody>
          <a:bodyPr>
            <a:normAutofit fontScale="85000" lnSpcReduction="10000"/>
          </a:bodyPr>
          <a:lstStyle/>
          <a:p>
            <a:r>
              <a:rPr lang="es-ES_tradnl" sz="2400" dirty="0"/>
              <a:t>Las tecnologías en la capa Core </a:t>
            </a:r>
            <a:r>
              <a:rPr lang="es-ES_tradnl" sz="2400" dirty="0" err="1"/>
              <a:t>Services</a:t>
            </a:r>
            <a:r>
              <a:rPr lang="es-ES_tradnl" sz="2400" dirty="0"/>
              <a:t> se denominan servicios básicos porque proporcionan servicios esenciales a las aplicaciones, pero no tienen relación directa con la interfaz de usuario de la aplicación. En general, estas tecnologías son dependientes de los marcos y las tecnologías en las dos capas más bajas de OS X, es decir, la capa de núcleo del sistema operativo y la capa de núcleo y los controladores de dispositivo. </a:t>
            </a:r>
            <a:r>
              <a:rPr lang="es-ES_tradnl" dirty="0">
                <a:hlinkClick r:id="rId2"/>
              </a:rPr>
              <a:t/>
            </a:r>
            <a:br>
              <a:rPr lang="es-ES_tradnl" dirty="0">
                <a:hlinkClick r:id="rId2"/>
              </a:rPr>
            </a:br>
            <a:endParaRPr lang="es-ES_tradnl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60716"/>
            <a:ext cx="7344258" cy="401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8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Características del </a:t>
            </a:r>
            <a:r>
              <a:rPr lang="es-ES_tradnl" dirty="0"/>
              <a:t>C</a:t>
            </a:r>
            <a:r>
              <a:rPr lang="es-ES_tradnl" dirty="0" smtClean="0"/>
              <a:t>ore de Servicios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334125"/>
            <a:ext cx="10940043" cy="4707237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/>
              <a:t>Las siguientes secciones describen algunas de las principales tecnologías disponibles en la capa de Servicios Básicos</a:t>
            </a:r>
            <a:r>
              <a:rPr lang="es-ES_tradnl" dirty="0" smtClean="0"/>
              <a:t>.</a:t>
            </a:r>
          </a:p>
          <a:p>
            <a:r>
              <a:rPr lang="es-ES_tradnl" b="1" dirty="0"/>
              <a:t>Social Media </a:t>
            </a:r>
            <a:r>
              <a:rPr lang="es-ES_tradnl" b="1" dirty="0" err="1"/>
              <a:t>Integration</a:t>
            </a:r>
            <a:endParaRPr lang="es-ES_tradnl" b="1" dirty="0"/>
          </a:p>
          <a:p>
            <a:r>
              <a:rPr lang="es-ES_tradnl" b="1" dirty="0" err="1" smtClean="0"/>
              <a:t>iCloud</a:t>
            </a:r>
            <a:r>
              <a:rPr lang="es-ES_tradnl" b="1" dirty="0" smtClean="0"/>
              <a:t> Storage</a:t>
            </a:r>
          </a:p>
          <a:p>
            <a:r>
              <a:rPr lang="es-ES_tradnl" b="1" dirty="0" err="1" smtClean="0"/>
              <a:t>Cloudkit</a:t>
            </a:r>
            <a:endParaRPr lang="es-ES_tradnl" b="1" dirty="0" smtClean="0"/>
          </a:p>
          <a:p>
            <a:r>
              <a:rPr lang="es-ES_tradnl" b="1" dirty="0" smtClean="0"/>
              <a:t>File </a:t>
            </a:r>
            <a:r>
              <a:rPr lang="es-ES_tradnl" b="1" dirty="0" err="1" smtClean="0"/>
              <a:t>Coordination</a:t>
            </a:r>
            <a:endParaRPr lang="es-ES_tradnl" b="1" dirty="0" smtClean="0"/>
          </a:p>
          <a:p>
            <a:r>
              <a:rPr lang="es-ES_tradnl" b="1" dirty="0" err="1"/>
              <a:t>Bundles</a:t>
            </a:r>
            <a:r>
              <a:rPr lang="es-ES_tradnl" b="1" dirty="0"/>
              <a:t> and </a:t>
            </a:r>
            <a:r>
              <a:rPr lang="es-ES_tradnl" b="1" dirty="0" err="1"/>
              <a:t>Packages</a:t>
            </a:r>
            <a:endParaRPr lang="es-ES_tradnl" b="1" dirty="0"/>
          </a:p>
          <a:p>
            <a:r>
              <a:rPr lang="es-ES_tradnl" b="1" dirty="0" err="1"/>
              <a:t>Internationalization</a:t>
            </a:r>
            <a:r>
              <a:rPr lang="es-ES_tradnl" b="1" dirty="0"/>
              <a:t> and </a:t>
            </a:r>
            <a:r>
              <a:rPr lang="es-ES_tradnl" b="1" dirty="0" err="1"/>
              <a:t>Localization</a:t>
            </a:r>
            <a:endParaRPr lang="es-ES_tradnl" b="1" dirty="0"/>
          </a:p>
          <a:p>
            <a:r>
              <a:rPr lang="es-ES_tradnl" b="1" dirty="0"/>
              <a:t>Block </a:t>
            </a:r>
            <a:r>
              <a:rPr lang="es-ES_tradnl" b="1" dirty="0" err="1"/>
              <a:t>Objects</a:t>
            </a:r>
            <a:endParaRPr lang="es-ES_tradnl" b="1" dirty="0"/>
          </a:p>
          <a:p>
            <a:r>
              <a:rPr lang="es-ES_tradnl" b="1" dirty="0"/>
              <a:t>Grand Central </a:t>
            </a:r>
            <a:r>
              <a:rPr lang="es-ES_tradnl" b="1" dirty="0" err="1"/>
              <a:t>Dispatch</a:t>
            </a:r>
            <a:endParaRPr lang="es-ES_tradnl" b="1" dirty="0"/>
          </a:p>
          <a:p>
            <a:r>
              <a:rPr lang="es-ES_tradnl" dirty="0" smtClean="0"/>
              <a:t>Link de referencia</a:t>
            </a:r>
          </a:p>
          <a:p>
            <a:r>
              <a:rPr lang="es-ES_tradnl" b="1" dirty="0">
                <a:hlinkClick r:id="rId2"/>
              </a:rPr>
              <a:t>https://</a:t>
            </a:r>
            <a:r>
              <a:rPr lang="es-ES_tradnl" b="1" dirty="0" smtClean="0">
                <a:hlinkClick r:id="rId2"/>
              </a:rPr>
              <a:t>developer.apple.com/library/content/documentation/MacOSX/Conceptual/OSX_Technology_Overview/CoreServicesLayer/CoreServicesLayer.html</a:t>
            </a:r>
            <a:endParaRPr lang="es-ES_tradnl" b="1" dirty="0" smtClean="0"/>
          </a:p>
          <a:p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68075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Core de la capa de 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0035" y="1590963"/>
            <a:ext cx="3487329" cy="4345142"/>
          </a:xfrm>
        </p:spPr>
        <p:txBody>
          <a:bodyPr/>
          <a:lstStyle/>
          <a:p>
            <a:r>
              <a:rPr lang="es-ES_tradnl" dirty="0"/>
              <a:t>Las tecnologías y los </a:t>
            </a:r>
            <a:r>
              <a:rPr lang="es-ES_tradnl" dirty="0" smtClean="0"/>
              <a:t>frameworks de </a:t>
            </a:r>
            <a:r>
              <a:rPr lang="es-ES_tradnl" dirty="0"/>
              <a:t>la capa Core OS proporcionan servicios de bajo nivel relacionados con el hardware y redes. Estos servicios se basan en las capacidades de la capa de núcleo y los controladores de dispositivo.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77" y="1590963"/>
            <a:ext cx="7405766" cy="422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Características </a:t>
            </a:r>
            <a:r>
              <a:rPr lang="es-ES_tradnl" dirty="0" smtClean="0"/>
              <a:t>de la capa Core 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79095"/>
            <a:ext cx="8596668" cy="4662267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/>
              <a:t>Las siguientes secciones describen algunas de las principales tecnologías disponibles en la capa de Servicios Básicos.</a:t>
            </a:r>
          </a:p>
          <a:p>
            <a:r>
              <a:rPr lang="es-ES_tradnl" dirty="0"/>
              <a:t>Gatekeeper</a:t>
            </a:r>
          </a:p>
          <a:p>
            <a:r>
              <a:rPr lang="es-ES_tradnl" dirty="0" smtClean="0"/>
              <a:t>App </a:t>
            </a:r>
            <a:r>
              <a:rPr lang="es-ES_tradnl" dirty="0" err="1" smtClean="0"/>
              <a:t>SandBox</a:t>
            </a:r>
            <a:endParaRPr lang="es-ES_tradnl" dirty="0" smtClean="0"/>
          </a:p>
          <a:p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  <a:r>
              <a:rPr lang="es-ES_tradnl" dirty="0" err="1" smtClean="0"/>
              <a:t>Signing</a:t>
            </a:r>
            <a:endParaRPr lang="es-ES_tradnl" dirty="0" smtClean="0"/>
          </a:p>
          <a:p>
            <a:r>
              <a:rPr lang="es-ES_tradnl" dirty="0" err="1" smtClean="0"/>
              <a:t>Accelerate</a:t>
            </a:r>
            <a:endParaRPr lang="es-ES_tradnl" dirty="0" smtClean="0"/>
          </a:p>
          <a:p>
            <a:r>
              <a:rPr lang="es-ES_tradnl" dirty="0" smtClean="0"/>
              <a:t>Disk </a:t>
            </a:r>
            <a:r>
              <a:rPr lang="es-ES_tradnl" dirty="0" err="1" smtClean="0"/>
              <a:t>Arbitration</a:t>
            </a:r>
            <a:endParaRPr lang="es-ES_tradnl" dirty="0" smtClean="0"/>
          </a:p>
          <a:p>
            <a:r>
              <a:rPr lang="es-ES_tradnl" dirty="0" err="1" smtClean="0"/>
              <a:t>OpenGL</a:t>
            </a:r>
            <a:endParaRPr lang="es-ES_tradnl" dirty="0" smtClean="0"/>
          </a:p>
          <a:p>
            <a:r>
              <a:rPr lang="es-ES_tradnl" dirty="0" smtClean="0"/>
              <a:t>Open </a:t>
            </a:r>
            <a:r>
              <a:rPr lang="es-ES_tradnl" dirty="0" err="1" smtClean="0"/>
              <a:t>Directory</a:t>
            </a:r>
            <a:endParaRPr lang="es-ES_tradnl" dirty="0" smtClean="0"/>
          </a:p>
          <a:p>
            <a:r>
              <a:rPr lang="es-ES_tradnl" dirty="0" err="1" smtClean="0"/>
              <a:t>System</a:t>
            </a:r>
            <a:r>
              <a:rPr lang="es-ES_tradnl" dirty="0" smtClean="0"/>
              <a:t> </a:t>
            </a:r>
            <a:r>
              <a:rPr lang="es-ES_tradnl" dirty="0" err="1" smtClean="0"/>
              <a:t>Configuration</a:t>
            </a:r>
            <a:endParaRPr lang="es-ES_tradnl" dirty="0" smtClean="0"/>
          </a:p>
          <a:p>
            <a:r>
              <a:rPr lang="es-ES_tradnl" dirty="0"/>
              <a:t>Link de referencia</a:t>
            </a:r>
          </a:p>
          <a:p>
            <a:r>
              <a:rPr lang="es-ES_tradnl" b="1" dirty="0">
                <a:hlinkClick r:id="rId2"/>
              </a:rPr>
              <a:t>https://developer.apple.com/library/content/documentation/MacOSX/Conceptual/OSX_Technology_Overview/CoreOSLayer/CoreOSLayer.html#//</a:t>
            </a:r>
            <a:r>
              <a:rPr lang="es-ES_tradnl" b="1" dirty="0" smtClean="0">
                <a:hlinkClick r:id="rId2"/>
              </a:rPr>
              <a:t>apple_ref/doc/uid/TP40001067-CH9-SW1</a:t>
            </a:r>
            <a:endParaRPr lang="es-ES_tradnl" b="1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821376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N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7122</TotalTime>
  <Words>228</Words>
  <Application>Microsoft Macintosh PowerPoint</Application>
  <PresentationFormat>Panorámica</PresentationFormat>
  <Paragraphs>31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Calibri</vt:lpstr>
      <vt:lpstr>Trebuchet MS</vt:lpstr>
      <vt:lpstr>Wingdings 3</vt:lpstr>
      <vt:lpstr>Arial</vt:lpstr>
      <vt:lpstr>Faceta</vt:lpstr>
      <vt:lpstr>4.11- Core de servicios. 4.12- Core de la capa de OS</vt:lpstr>
      <vt:lpstr>Core de servicios</vt:lpstr>
      <vt:lpstr>Características del Core de Servicios</vt:lpstr>
      <vt:lpstr>Core de la capa de OS</vt:lpstr>
      <vt:lpstr>Características de la capa Core 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Objetive-c</dc:title>
  <dc:creator>felipe hernadez</dc:creator>
  <cp:lastModifiedBy>felipe hernadez</cp:lastModifiedBy>
  <cp:revision>47</cp:revision>
  <dcterms:created xsi:type="dcterms:W3CDTF">2016-08-30T00:56:55Z</dcterms:created>
  <dcterms:modified xsi:type="dcterms:W3CDTF">2016-10-11T15:30:58Z</dcterms:modified>
</cp:coreProperties>
</file>