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2"/>
    <p:restoredTop sz="91098"/>
  </p:normalViewPr>
  <p:slideViewPr>
    <p:cSldViewPr snapToGrid="0" snapToObjects="1">
      <p:cViewPr>
        <p:scale>
          <a:sx n="85" d="100"/>
          <a:sy n="85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805A-EDB4-0842-8A3C-234854688672}" type="datetimeFigureOut">
              <a:rPr lang="es-ES_tradnl" smtClean="0"/>
              <a:t>20/9/16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5F7FA-BB17-DB40-91E3-9B07D596384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43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5F7FA-BB17-DB40-91E3-9B07D5963844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959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86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6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2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2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sadelante.com/cursos/wordpre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44" y="893763"/>
            <a:ext cx="9294496" cy="2387600"/>
          </a:xfrm>
        </p:spPr>
        <p:txBody>
          <a:bodyPr/>
          <a:lstStyle/>
          <a:p>
            <a:r>
              <a:rPr lang="es-ES_tradnl" dirty="0">
                <a:latin typeface="Arial" charset="0"/>
                <a:ea typeface="Arial" charset="0"/>
                <a:cs typeface="Arial" charset="0"/>
              </a:rPr>
              <a:t>El manejo de sockets y los componentes del sistema</a:t>
            </a:r>
            <a:endParaRPr lang="es-ES_trad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984" y="3510598"/>
            <a:ext cx="8791575" cy="1655762"/>
          </a:xfrm>
        </p:spPr>
        <p:txBody>
          <a:bodyPr/>
          <a:lstStyle/>
          <a:p>
            <a:r>
              <a:rPr lang="es-ES_tradnl" dirty="0" smtClean="0">
                <a:solidFill>
                  <a:schemeClr val="tx1"/>
                </a:solidFill>
              </a:rPr>
              <a:t>Ing. </a:t>
            </a:r>
            <a:r>
              <a:rPr lang="es-ES_tradnl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Felipe</a:t>
            </a:r>
            <a:r>
              <a:rPr lang="es-ES_tradnl" dirty="0" smtClean="0">
                <a:solidFill>
                  <a:schemeClr val="tx1"/>
                </a:solidFill>
              </a:rPr>
              <a:t> Hernández Palafox 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91" y="4068628"/>
            <a:ext cx="3004949" cy="225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4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723" y="225299"/>
            <a:ext cx="11032507" cy="1507067"/>
          </a:xfrm>
        </p:spPr>
        <p:txBody>
          <a:bodyPr/>
          <a:lstStyle/>
          <a:p>
            <a:r>
              <a:rPr lang="es-ES_tradnl" dirty="0" smtClean="0">
                <a:latin typeface="Arial" charset="0"/>
                <a:ea typeface="Arial" charset="0"/>
                <a:cs typeface="Arial" charset="0"/>
              </a:rPr>
              <a:t>¿Que es un Socket?</a:t>
            </a:r>
            <a:endParaRPr lang="es-ES_trad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723" y="1460715"/>
            <a:ext cx="11032507" cy="4565331"/>
          </a:xfrm>
        </p:spPr>
        <p:txBody>
          <a:bodyPr>
            <a:normAutofit fontScale="92500"/>
          </a:bodyPr>
          <a:lstStyle/>
          <a:p>
            <a:r>
              <a:rPr lang="es-ES_tradnl" sz="2400" dirty="0"/>
              <a:t>Un </a:t>
            </a:r>
            <a:r>
              <a:rPr lang="es-ES_tradnl" sz="2400" b="1" dirty="0"/>
              <a:t>socket</a:t>
            </a:r>
            <a:r>
              <a:rPr lang="es-ES_tradnl" sz="2400" dirty="0"/>
              <a:t> (enchufe), es un método para la comunicación entre un programa del cliente y un programa del servidor en una red. Un socket se define como el punto final en una conexión. Los sockets se crean y se utilizan con un sistema de peticiones o de </a:t>
            </a:r>
            <a:r>
              <a:rPr lang="es-ES_tradnl" sz="2400" i="1" dirty="0"/>
              <a:t>llamadas de función</a:t>
            </a:r>
            <a:r>
              <a:rPr lang="es-ES_tradnl" sz="2400" dirty="0"/>
              <a:t> a veces llamados interfaz de programación de aplicación de sockets (API, </a:t>
            </a:r>
            <a:r>
              <a:rPr lang="es-ES_tradnl" sz="2400" dirty="0" err="1"/>
              <a:t>application</a:t>
            </a:r>
            <a:r>
              <a:rPr lang="es-ES_tradnl" sz="2400" dirty="0"/>
              <a:t> </a:t>
            </a:r>
            <a:r>
              <a:rPr lang="es-ES_tradnl" sz="2400" dirty="0" err="1"/>
              <a:t>programming</a:t>
            </a:r>
            <a:r>
              <a:rPr lang="es-ES_tradnl" sz="2400" dirty="0"/>
              <a:t> interface</a:t>
            </a:r>
            <a:r>
              <a:rPr lang="es-ES_tradnl" sz="2400" dirty="0" smtClean="0"/>
              <a:t>).</a:t>
            </a:r>
          </a:p>
          <a:p>
            <a:endParaRPr lang="es-ES_tradnl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/>
            <a:r>
              <a:rPr lang="es-ES_tradnl" sz="2400" dirty="0"/>
              <a:t>Un </a:t>
            </a:r>
            <a:r>
              <a:rPr lang="es-ES_tradnl" sz="2400" b="1" dirty="0"/>
              <a:t>socket</a:t>
            </a:r>
            <a:r>
              <a:rPr lang="es-ES_tradnl" sz="2400" dirty="0"/>
              <a:t> es también una dirección de Internet, combinando una dirección IP (la dirección numérica única de cuatro partes que identifica a un ordenador particular en Internet) y un número de puerto (el número que identifica una aplicación de Internet particular, como FTP, Gopher, o WWW).</a:t>
            </a:r>
          </a:p>
          <a:p>
            <a:pPr marL="0" indent="0">
              <a:buNone/>
            </a:pPr>
            <a:r>
              <a:rPr lang="es-ES_tradnl" dirty="0">
                <a:hlinkClick r:id="rId2"/>
              </a:rPr>
              <a:t/>
            </a:r>
            <a:br>
              <a:rPr lang="es-ES_tradnl" dirty="0">
                <a:hlinkClick r:id="rId2"/>
              </a:rPr>
            </a:br>
            <a:endParaRPr lang="es-ES_tradnl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continuación se mostrara </a:t>
            </a:r>
            <a:r>
              <a:rPr lang="es-ES_tradnl" smtClean="0"/>
              <a:t>algunos ejemplos de socket.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596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4548</TotalTime>
  <Words>32</Words>
  <Application>Microsoft Macintosh PowerPoint</Application>
  <PresentationFormat>Panorámica</PresentationFormat>
  <Paragraphs>10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Calibri</vt:lpstr>
      <vt:lpstr>Trebuchet MS</vt:lpstr>
      <vt:lpstr>Wingdings 3</vt:lpstr>
      <vt:lpstr>Arial</vt:lpstr>
      <vt:lpstr>Faceta</vt:lpstr>
      <vt:lpstr>El manejo de sockets y los componentes del sistema</vt:lpstr>
      <vt:lpstr>¿Que es un Socket?</vt:lpstr>
      <vt:lpstr>Ejercicio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Objetive-c</dc:title>
  <dc:creator>felipe hernadez</dc:creator>
  <cp:lastModifiedBy>felipe hernadez</cp:lastModifiedBy>
  <cp:revision>37</cp:revision>
  <dcterms:created xsi:type="dcterms:W3CDTF">2016-08-30T00:56:55Z</dcterms:created>
  <dcterms:modified xsi:type="dcterms:W3CDTF">2016-09-20T20:08:27Z</dcterms:modified>
</cp:coreProperties>
</file>