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4"/>
    <p:restoredTop sz="91201"/>
  </p:normalViewPr>
  <p:slideViewPr>
    <p:cSldViewPr snapToGrid="0" snapToObjects="1">
      <p:cViewPr>
        <p:scale>
          <a:sx n="85" d="100"/>
          <a:sy n="85" d="100"/>
        </p:scale>
        <p:origin x="276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805A-EDB4-0842-8A3C-234854688672}" type="datetimeFigureOut">
              <a:rPr lang="es-ES_tradnl" smtClean="0"/>
              <a:t>21/3/17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F7FA-BB17-DB40-91E3-9B07D596384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4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5F7FA-BB17-DB40-91E3-9B07D596384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59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6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6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2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fectoapple.com/tutorial-de-introduccion-cocoapods/" TargetMode="External"/><Relationship Id="rId3" Type="http://schemas.openxmlformats.org/officeDocument/2006/relationships/hyperlink" Target="https://cocoapod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44" y="893763"/>
            <a:ext cx="9294496" cy="2387600"/>
          </a:xfrm>
        </p:spPr>
        <p:txBody>
          <a:bodyPr/>
          <a:lstStyle/>
          <a:p>
            <a:r>
              <a:rPr lang="es-ES_tradnl" sz="4400" dirty="0">
                <a:latin typeface="Arial" charset="0"/>
                <a:ea typeface="Arial" charset="0"/>
                <a:cs typeface="Arial" charset="0"/>
              </a:rPr>
              <a:t>5.3 La integración de </a:t>
            </a:r>
            <a:r>
              <a:rPr lang="es-ES_tradnl" sz="4400" dirty="0" smtClean="0">
                <a:latin typeface="Arial" charset="0"/>
                <a:ea typeface="Arial" charset="0"/>
                <a:cs typeface="Arial" charset="0"/>
              </a:rPr>
              <a:t>librerías </a:t>
            </a:r>
            <a:r>
              <a:rPr lang="es-ES_tradnl" sz="4400" dirty="0">
                <a:latin typeface="Arial" charset="0"/>
                <a:ea typeface="Arial" charset="0"/>
                <a:cs typeface="Arial" charset="0"/>
              </a:rPr>
              <a:t>de terceros (CocoaPods</a:t>
            </a:r>
            <a:r>
              <a:rPr lang="es-ES_tradnl" sz="4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s-ES_tradnl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984" y="3510598"/>
            <a:ext cx="8791575" cy="1655762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Ing. </a:t>
            </a:r>
            <a:r>
              <a:rPr lang="es-ES_tradnl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Felipe</a:t>
            </a:r>
            <a:r>
              <a:rPr lang="es-ES_tradnl" dirty="0" smtClean="0">
                <a:solidFill>
                  <a:schemeClr val="tx1"/>
                </a:solidFill>
              </a:rPr>
              <a:t> Hernández Palafox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91" y="4068628"/>
            <a:ext cx="3004949" cy="225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723" y="225299"/>
            <a:ext cx="11032507" cy="1507067"/>
          </a:xfrm>
        </p:spPr>
        <p:txBody>
          <a:bodyPr/>
          <a:lstStyle/>
          <a:p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¿</a:t>
            </a:r>
            <a:r>
              <a:rPr lang="es-ES_tradnl" dirty="0">
                <a:latin typeface="Arial" charset="0"/>
                <a:ea typeface="Arial" charset="0"/>
                <a:cs typeface="Arial" charset="0"/>
              </a:rPr>
              <a:t>Qué es </a:t>
            </a:r>
            <a:r>
              <a:rPr lang="es-ES_tradnl" dirty="0">
                <a:latin typeface="Arial" charset="0"/>
                <a:ea typeface="Arial" charset="0"/>
                <a:cs typeface="Arial" charset="0"/>
              </a:rPr>
              <a:t>CocoaPods</a:t>
            </a:r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23" y="1460715"/>
            <a:ext cx="11032507" cy="3605959"/>
          </a:xfrm>
        </p:spPr>
        <p:txBody>
          <a:bodyPr>
            <a:normAutofit lnSpcReduction="10000"/>
          </a:bodyPr>
          <a:lstStyle/>
          <a:p>
            <a:r>
              <a:rPr lang="es-ES_tradnl" sz="2400" dirty="0" smtClean="0"/>
              <a:t>CocoaPods </a:t>
            </a:r>
            <a:r>
              <a:rPr lang="es-ES_tradnl" sz="2400" dirty="0"/>
              <a:t>es un </a:t>
            </a:r>
            <a:r>
              <a:rPr lang="es-ES_tradnl" sz="2400" b="1" dirty="0"/>
              <a:t>Gestor de Dependencia</a:t>
            </a:r>
            <a:r>
              <a:rPr lang="es-ES_tradnl" sz="2400" dirty="0"/>
              <a:t>s para Proyectos </a:t>
            </a:r>
            <a:r>
              <a:rPr lang="es-ES_tradnl" sz="2400" dirty="0" err="1" smtClean="0"/>
              <a:t>iOS,MacOS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tvOS</a:t>
            </a:r>
            <a:r>
              <a:rPr lang="es-ES_tradnl" sz="2400" dirty="0" smtClean="0"/>
              <a:t> u otra plataforma.</a:t>
            </a:r>
          </a:p>
          <a:p>
            <a:r>
              <a:rPr lang="es-ES_tradnl" sz="2400" dirty="0"/>
              <a:t>Cuando hablamos de Dependencias, nos referimos a Librerías Externas que queremos integrar en nuestros proyectos. </a:t>
            </a:r>
            <a:endParaRPr lang="es-ES_tradnl" sz="2400" dirty="0" smtClean="0"/>
          </a:p>
          <a:p>
            <a:r>
              <a:rPr lang="es-ES_tradnl" sz="2400" dirty="0"/>
              <a:t>Ahora que ya entiendes a que nos referimos cuando hablamos de </a:t>
            </a:r>
            <a:r>
              <a:rPr lang="es-ES_tradnl" sz="2400" b="1" dirty="0"/>
              <a:t>dependencias</a:t>
            </a:r>
            <a:r>
              <a:rPr lang="es-ES_tradnl" sz="2400" dirty="0"/>
              <a:t>, podríamos llegar a la conclusión de que si CocoaPods se trata de un gestor de dependencias, su misión será </a:t>
            </a:r>
            <a:r>
              <a:rPr lang="es-ES_tradnl" sz="2400" b="1" dirty="0"/>
              <a:t>automatizar</a:t>
            </a:r>
            <a:r>
              <a:rPr lang="es-ES_tradnl" sz="2400" dirty="0"/>
              <a:t> parte de este proceso de </a:t>
            </a:r>
            <a:r>
              <a:rPr lang="es-ES_tradnl" sz="2400" b="1" dirty="0"/>
              <a:t>integración</a:t>
            </a:r>
            <a:r>
              <a:rPr lang="es-ES_tradnl" sz="2400" dirty="0"/>
              <a:t> y </a:t>
            </a:r>
            <a:r>
              <a:rPr lang="es-ES_tradnl" sz="2400" b="1" dirty="0"/>
              <a:t>mantenimiento</a:t>
            </a:r>
            <a:r>
              <a:rPr lang="es-ES_tradnl" sz="2400" dirty="0"/>
              <a:t> de las librerías externas en nuestros proyectos.</a:t>
            </a: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¿Por qué usar CocoaPods</a:t>
            </a:r>
            <a:r>
              <a:rPr lang="es-ES_tradnl" dirty="0">
                <a:latin typeface="Arial" charset="0"/>
                <a:ea typeface="Arial" charset="0"/>
                <a:cs typeface="Arial" charset="0"/>
              </a:rPr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035" y="1590963"/>
            <a:ext cx="11102332" cy="4345142"/>
          </a:xfrm>
        </p:spPr>
        <p:txBody>
          <a:bodyPr>
            <a:normAutofit fontScale="92500" lnSpcReduction="10000"/>
          </a:bodyPr>
          <a:lstStyle/>
          <a:p>
            <a:r>
              <a:rPr lang="es-ES_tradnl" sz="2400" dirty="0" smtClean="0"/>
              <a:t>El proceso manual para agregar una librería de tercero básicamente </a:t>
            </a:r>
            <a:r>
              <a:rPr lang="es-ES_tradnl" sz="2400" dirty="0"/>
              <a:t>el </a:t>
            </a:r>
            <a:r>
              <a:rPr lang="es-ES_tradnl" sz="2400" b="1" dirty="0"/>
              <a:t>proceso</a:t>
            </a:r>
            <a:r>
              <a:rPr lang="es-ES_tradnl" sz="2400" dirty="0"/>
              <a:t> consiste en esto:</a:t>
            </a:r>
          </a:p>
          <a:p>
            <a:r>
              <a:rPr lang="es-ES_tradnl" dirty="0"/>
              <a:t>Buscar el enlace de descarga de la última versión de la librería.</a:t>
            </a:r>
          </a:p>
          <a:p>
            <a:r>
              <a:rPr lang="es-ES_tradnl" dirty="0"/>
              <a:t>Descargar dicha librería.</a:t>
            </a:r>
          </a:p>
          <a:p>
            <a:r>
              <a:rPr lang="es-ES_tradnl" dirty="0"/>
              <a:t>Añadir la carpeta con la librería a nuestro proyecto en </a:t>
            </a:r>
            <a:r>
              <a:rPr lang="es-ES_tradnl" dirty="0" err="1"/>
              <a:t>Xcode</a:t>
            </a:r>
            <a:r>
              <a:rPr lang="es-ES_tradnl" dirty="0"/>
              <a:t>.</a:t>
            </a:r>
          </a:p>
          <a:p>
            <a:r>
              <a:rPr lang="es-ES_tradnl" dirty="0"/>
              <a:t>Comprobar si nuestra librería depende de otras librerías.</a:t>
            </a:r>
          </a:p>
          <a:p>
            <a:r>
              <a:rPr lang="es-ES_tradnl" dirty="0"/>
              <a:t>En caso afirmativo descargarlas también.</a:t>
            </a:r>
          </a:p>
          <a:p>
            <a:r>
              <a:rPr lang="es-ES_tradnl" dirty="0"/>
              <a:t>Añadirlas a nuestro proyecto en </a:t>
            </a:r>
            <a:r>
              <a:rPr lang="es-ES_tradnl" dirty="0" err="1"/>
              <a:t>Xcode</a:t>
            </a:r>
            <a:r>
              <a:rPr lang="es-ES_tradnl" dirty="0"/>
              <a:t>.</a:t>
            </a:r>
          </a:p>
          <a:p>
            <a:endParaRPr lang="es-ES_tradnl" dirty="0" smtClean="0"/>
          </a:p>
          <a:p>
            <a:r>
              <a:rPr lang="es-ES_tradnl" sz="2400" dirty="0"/>
              <a:t>Todo este proceso puede hacerse de forma </a:t>
            </a:r>
            <a:r>
              <a:rPr lang="es-ES_tradnl" sz="2400" b="1" dirty="0"/>
              <a:t>rápida y sencilla</a:t>
            </a:r>
            <a:r>
              <a:rPr lang="es-ES_tradnl" sz="2400" dirty="0"/>
              <a:t> utilizando CocoaPods</a:t>
            </a:r>
            <a:r>
              <a:rPr lang="es-ES_tradnl" sz="2400" dirty="0" smtClean="0"/>
              <a:t>. A continuación se mostrara un video como instalar y realizar un proyecto usando </a:t>
            </a:r>
            <a:r>
              <a:rPr lang="es-ES_tradnl" sz="2400" dirty="0" err="1" smtClean="0"/>
              <a:t>Cocoapods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13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Links de referencia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https://www.efectoapple.com/tutorial-de-introduccion-cocoapods</a:t>
            </a:r>
            <a:r>
              <a:rPr lang="es-ES_tradnl" dirty="0" smtClean="0">
                <a:hlinkClick r:id="rId2"/>
              </a:rPr>
              <a:t>/</a:t>
            </a:r>
            <a:endParaRPr lang="es-ES_tradnl" dirty="0" smtClean="0"/>
          </a:p>
          <a:p>
            <a:r>
              <a:rPr lang="es-ES_tradnl" dirty="0">
                <a:hlinkClick r:id="rId3"/>
              </a:rPr>
              <a:t>https://cocoapods.org</a:t>
            </a:r>
            <a:r>
              <a:rPr lang="es-ES_tradnl" dirty="0" smtClean="0">
                <a:hlinkClick r:id="rId3"/>
              </a:rPr>
              <a:t>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096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6962</TotalTime>
  <Words>52</Words>
  <Application>Microsoft Macintosh PowerPoint</Application>
  <PresentationFormat>Panorámica</PresentationFormat>
  <Paragraphs>20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Trebuchet MS</vt:lpstr>
      <vt:lpstr>Wingdings 3</vt:lpstr>
      <vt:lpstr>Arial</vt:lpstr>
      <vt:lpstr>Faceta</vt:lpstr>
      <vt:lpstr>5.3 La integración de librerías de terceros (CocoaPods)</vt:lpstr>
      <vt:lpstr>¿Qué es CocoaPods?</vt:lpstr>
      <vt:lpstr>¿Por qué usar CocoaPods?</vt:lpstr>
      <vt:lpstr>Links de referencia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Objetive-c</dc:title>
  <dc:creator>felipe hernadez</dc:creator>
  <cp:lastModifiedBy>Usuario de Microsoft Office</cp:lastModifiedBy>
  <cp:revision>44</cp:revision>
  <dcterms:created xsi:type="dcterms:W3CDTF">2016-08-30T00:56:55Z</dcterms:created>
  <dcterms:modified xsi:type="dcterms:W3CDTF">2017-03-21T20:49:55Z</dcterms:modified>
</cp:coreProperties>
</file>