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29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70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pos="360"/>
        <p:guide pos="73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FA8D41-3C83-4EC2-816E-757717163931}" type="datetime1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CA429-061D-458E-80F8-82CB2938FBAD}" type="datetime1">
              <a:rPr lang="de-DE" smtClean="0"/>
              <a:pPr/>
              <a:t>20.01.2021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de-DE"/>
              <a:t>ID=d924773e-9a16-4d6d-9803-8cb819e99682
Rezept=text_billboard
Typ=TextOnly
Variante=0
FamilyID=AccentBoxWalbaum_Zero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Bildplatzhalt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4" name="Bildplatzhalt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5" name="Bildplatzhalt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hteck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2" name="Bildplatzhalt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3" name="Bildplatzhalt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7" name="Textplatzhalt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9" name="Textplatzhalt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1" name="Textplatzhalt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hagenberg-sqe-esd-ws20/elevator-control-center-team-c/tree/master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de-DE" dirty="0"/>
              <a:t>Wohlrab Stefan, Ebenstein Lukas, Atzenhofer Florian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3F6F-2B91-42AE-BD67-1C680431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8B11-6F3F-42ED-ADEB-9A39C768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https://github.com/fhhagenberg-sqe-esd-ws20/elevator-control-center-team-c/tree/master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14452-E1F1-4B31-AF22-CAEF52C9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FDD0-84E7-416A-B609-E0821B25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78A40-B0E5-413A-906C-99BDE1F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94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077B4-FAAF-4D8A-9C3C-372B8699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Gesammelte 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4E9F-1835-46E5-BA81-B373ED47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Unit Tests vereinfachen kleine Codeänderungen</a:t>
            </a:r>
          </a:p>
          <a:p>
            <a:r>
              <a:rPr lang="de-AT" dirty="0"/>
              <a:t>Automatische Tests verursachen Hemmungen bei Strukturänderungen</a:t>
            </a:r>
          </a:p>
          <a:p>
            <a:r>
              <a:rPr lang="de-AT" dirty="0"/>
              <a:t>Viel Entwicklungszeit fließt in Umstrukturierung und Tests</a:t>
            </a:r>
          </a:p>
          <a:p>
            <a:r>
              <a:rPr lang="de-AT" dirty="0"/>
              <a:t>Unit </a:t>
            </a:r>
            <a:r>
              <a:rPr lang="de-AT" dirty="0" err="1"/>
              <a:t>Testing</a:t>
            </a:r>
            <a:r>
              <a:rPr lang="de-AT" dirty="0"/>
              <a:t> erfordert bessere Softwarearchitektur</a:t>
            </a:r>
          </a:p>
          <a:p>
            <a:r>
              <a:rPr lang="de-AT" dirty="0" err="1"/>
              <a:t>Mockito</a:t>
            </a:r>
            <a:r>
              <a:rPr lang="de-AT" dirty="0"/>
              <a:t> erleichtert das Testen</a:t>
            </a:r>
          </a:p>
          <a:p>
            <a:r>
              <a:rPr lang="de-AT" dirty="0"/>
              <a:t>Liste </a:t>
            </a:r>
            <a:r>
              <a:rPr lang="de-AT"/>
              <a:t>als Status </a:t>
            </a:r>
            <a:r>
              <a:rPr lang="de-AT" dirty="0"/>
              <a:t>besser</a:t>
            </a:r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2D2B7-1E12-468F-AAA2-CF4A13FD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39168-31AF-42CE-AF08-7811EC8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79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E7787-ACFD-4608-B861-108DFD5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Gelöste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7D7DD-14F0-4988-BF38-CB4999DB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Thread.sleep</a:t>
            </a:r>
            <a:endParaRPr lang="en-US" dirty="0"/>
          </a:p>
          <a:p>
            <a:r>
              <a:rPr lang="en-US" dirty="0" err="1"/>
              <a:t>Archiktur</a:t>
            </a:r>
            <a:r>
              <a:rPr lang="en-US" dirty="0"/>
              <a:t> -&gt; Interfaces Leichter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mocken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880CD-BAF7-47B7-A765-87356D9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BEA7B-051D-4216-A9DC-D7D0D70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93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Optimieren der Codequalität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FFAF4-DCD2-4138-A1E4-89EC7E8A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</a:p>
          <a:p>
            <a:pPr lvl="1"/>
            <a:r>
              <a:rPr lang="de-AT" dirty="0"/>
              <a:t>Automatisierte Unit Tests</a:t>
            </a:r>
          </a:p>
          <a:p>
            <a:pPr lvl="1"/>
            <a:r>
              <a:rPr lang="de-AT" dirty="0"/>
              <a:t>Automatisierte Integration Tests</a:t>
            </a:r>
          </a:p>
          <a:p>
            <a:pPr lvl="1"/>
            <a:r>
              <a:rPr lang="de-AT" dirty="0"/>
              <a:t>Hoch halten der Code Coverage</a:t>
            </a:r>
          </a:p>
          <a:p>
            <a:r>
              <a:rPr lang="de-AT" dirty="0"/>
              <a:t>Manuelles Testen der Anwendung</a:t>
            </a:r>
          </a:p>
          <a:p>
            <a:r>
              <a:rPr lang="de-AT" dirty="0"/>
              <a:t>Bugfixes und neue Features auf </a:t>
            </a:r>
            <a:r>
              <a:rPr lang="de-AT" dirty="0" err="1"/>
              <a:t>Branches</a:t>
            </a:r>
            <a:endParaRPr lang="de-AT" dirty="0"/>
          </a:p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  <a:p>
            <a:r>
              <a:rPr lang="de-AT" dirty="0" err="1"/>
              <a:t>SonarCloud</a:t>
            </a:r>
            <a:r>
              <a:rPr lang="de-AT" dirty="0"/>
              <a:t> für statische 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9E507-B540-4D4A-9EC1-195210DF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A27D1-A244-4A70-A0BF-4CA18D3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CEFEEC1-2DEC-430F-8953-7117EB33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049199"/>
            <a:ext cx="8224194" cy="4161641"/>
          </a:xfrm>
          <a:prstGeom prst="rect">
            <a:avLst/>
          </a:prstGeom>
        </p:spPr>
      </p:pic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6B535EB-2209-4F98-BE1A-0B32601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260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15160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A62FF-65C2-4326-A9DD-F28F6C94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 und Integration Tests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23D42-AB8D-4AB4-8D32-49B84D8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F8F4-A8C8-4058-A2BD-ECF4E64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0C306C-294C-4B2A-ABDC-F521A022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DC8C88B-26A8-475C-A770-252A70F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232660"/>
            <a:ext cx="10782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B8E3-1B9D-4AFF-B1E6-D85B8A2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Coverage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0106F-E70D-445D-B4B6-480FD16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2BC2-1E9D-4698-93A7-235FE9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B79807-BF49-4FA2-B101-A4D90CF5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9" y="2289683"/>
            <a:ext cx="10868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Intensive Verwendung von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Branches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EF74378-FAD3-4F37-9EAC-8AD1CBDD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43" y="2356358"/>
            <a:ext cx="8839200" cy="3371850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296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7</a:t>
            </a:fld>
            <a:endParaRPr lang="de-DE" noProof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914C97-A884-4861-B727-71DB026EF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9561"/>
            <a:ext cx="5876250" cy="18679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BFD516-C307-49A4-908B-755CF078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890"/>
            <a:ext cx="5856611" cy="27336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1357C4-4B1A-4E0A-A967-D41112FFBCB8}"/>
              </a:ext>
            </a:extLst>
          </p:cNvPr>
          <p:cNvSpPr txBox="1"/>
          <p:nvPr/>
        </p:nvSpPr>
        <p:spPr>
          <a:xfrm>
            <a:off x="1145328" y="4700285"/>
            <a:ext cx="358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Issue</a:t>
            </a:r>
            <a:r>
              <a:rPr lang="de-AT" dirty="0"/>
              <a:t> Management wurde bei persönlichen Meetings durchgeführt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8132E-C053-459A-9B5E-C6F660F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Codeanalyse mit </a:t>
            </a:r>
            <a:r>
              <a:rPr lang="de-AT" dirty="0" err="1"/>
              <a:t>SonarCloud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28259-A60D-4A49-AE0E-F7D0189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AF8AE-6C22-49F1-8697-B09D71F8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30E4BE-60BA-4951-8F72-C479013C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68" y="2023336"/>
            <a:ext cx="5582063" cy="42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FBC9-A8C4-40C7-B88E-EDFA18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Metriken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281FC-6D2B-4B23-8782-834AB79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1.5k Lines </a:t>
            </a:r>
            <a:r>
              <a:rPr lang="de-AT" dirty="0" err="1"/>
              <a:t>of</a:t>
            </a:r>
            <a:r>
              <a:rPr lang="de-AT" dirty="0"/>
              <a:t> code</a:t>
            </a:r>
          </a:p>
          <a:p>
            <a:r>
              <a:rPr lang="de-AT" dirty="0"/>
              <a:t>248 </a:t>
            </a:r>
            <a:r>
              <a:rPr lang="de-AT" dirty="0" err="1"/>
              <a:t>Commits</a:t>
            </a:r>
            <a:endParaRPr lang="de-AT" dirty="0"/>
          </a:p>
          <a:p>
            <a:r>
              <a:rPr lang="de-AT" dirty="0"/>
              <a:t>80 Pull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/>
              <a:t>86% Code Coverage</a:t>
            </a:r>
          </a:p>
          <a:p>
            <a:r>
              <a:rPr lang="de-AT" dirty="0"/>
              <a:t>174 Unit Tests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DC9B0-9DD3-4A27-A619-3573523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4EBBE-93B2-4C35-96EC-A795161B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4401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3_TF89213316_Win32" id="{67A28977-17DF-4777-B40A-22DAA598986C}" vid="{8313F26B-4FB6-4A0C-9B52-428916D250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AccentBox-Präsentation</Template>
  <TotalTime>0</TotalTime>
  <Words>220</Words>
  <Application>Microsoft Office PowerPoint</Application>
  <PresentationFormat>Breitbild</PresentationFormat>
  <Paragraphs>63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AccentBoxVTI</vt:lpstr>
      <vt:lpstr>Elevator Control Center</vt:lpstr>
      <vt:lpstr>Optimieren der Codequalität</vt:lpstr>
      <vt:lpstr>Continuous Integration</vt:lpstr>
      <vt:lpstr>Unit und Integration Tests</vt:lpstr>
      <vt:lpstr>Code Coverage</vt:lpstr>
      <vt:lpstr>Intensive Verwendung von Git Branches</vt:lpstr>
      <vt:lpstr>Pull Requests mit gegenseitigem Review</vt:lpstr>
      <vt:lpstr>Statische Codeanalyse mit SonarCloud</vt:lpstr>
      <vt:lpstr>Metriken</vt:lpstr>
      <vt:lpstr>Testkonzept</vt:lpstr>
      <vt:lpstr>Gesammelte Erkenntnisse</vt:lpstr>
      <vt:lpstr>Gelöste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florian atzenhofer</dc:creator>
  <cp:lastModifiedBy>florian atzenhofer</cp:lastModifiedBy>
  <cp:revision>33</cp:revision>
  <dcterms:created xsi:type="dcterms:W3CDTF">2021-01-20T08:36:04Z</dcterms:created>
  <dcterms:modified xsi:type="dcterms:W3CDTF">2021-01-20T19:52:06Z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