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281" r:id="rId5"/>
    <p:sldId id="284" r:id="rId6"/>
    <p:sldId id="293" r:id="rId7"/>
    <p:sldId id="285" r:id="rId8"/>
    <p:sldId id="286" r:id="rId9"/>
    <p:sldId id="287" r:id="rId10"/>
    <p:sldId id="296" r:id="rId11"/>
    <p:sldId id="288" r:id="rId12"/>
    <p:sldId id="289" r:id="rId13"/>
    <p:sldId id="290" r:id="rId14"/>
    <p:sldId id="291" r:id="rId15"/>
    <p:sldId id="292" r:id="rId16"/>
    <p:sldId id="294" r:id="rId17"/>
    <p:sldId id="295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0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60"/>
        <p:guide pos="739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FA8D41-3C83-4EC2-816E-757717163931}" type="datetime1">
              <a:rPr lang="de-DE" smtClean="0"/>
              <a:t>20.01.2021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CA429-061D-458E-80F8-82CB2938FBAD}" type="datetime1">
              <a:rPr lang="de-DE" smtClean="0"/>
              <a:pPr/>
              <a:t>20.01.2021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de-DE"/>
              <a:t>ID=d924773e-9a16-4d6d-9803-8cb819e99682
Rezept=text_billboard
Typ=TextOnly
Variante=0
FamilyID=AccentBoxWalbaum_Zero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04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42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hteck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3" name="Bildplatzhalt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4" name="Bildplatzhalt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5" name="Bildplatzhalt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hteck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2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hteck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hteck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2" name="Bildplatzhalt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3" name="Bildplatzhalt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37" name="Textplatzhalt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39" name="Textplatzhalt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40" name="Textplatzhalt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41" name="Textplatzhalt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hteck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hteck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04.09.20XX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Elevator Control Center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de-DE" dirty="0"/>
              <a:t>Wohlrab Stefan, Ebenstein Lukas, Atzenhofer Florian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8132E-C053-459A-9B5E-C6F660FB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Statische Codeanalyse mit </a:t>
            </a:r>
            <a:r>
              <a:rPr lang="de-AT" dirty="0" err="1"/>
              <a:t>SonarCloud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28259-A60D-4A49-AE0E-F7D01896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AF8AE-6C22-49F1-8697-B09D71F8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2181D423-0956-47CD-A247-05B1F9C66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828" y="2085893"/>
            <a:ext cx="5192343" cy="4332295"/>
          </a:xfrm>
        </p:spPr>
      </p:pic>
    </p:spTree>
    <p:extLst>
      <p:ext uri="{BB962C8B-B14F-4D97-AF65-F5344CB8AC3E}">
        <p14:creationId xmlns:p14="http://schemas.microsoft.com/office/powerpoint/2010/main" val="352364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FFBC9-A8C4-40C7-B88E-EDFA18CE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Metriken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281FC-6D2B-4B23-8782-834AB79B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1.5k Lines </a:t>
            </a:r>
            <a:r>
              <a:rPr lang="de-AT" dirty="0" err="1"/>
              <a:t>of</a:t>
            </a:r>
            <a:r>
              <a:rPr lang="de-AT" dirty="0"/>
              <a:t> code</a:t>
            </a:r>
          </a:p>
          <a:p>
            <a:r>
              <a:rPr lang="de-AT" dirty="0"/>
              <a:t>243 </a:t>
            </a:r>
            <a:r>
              <a:rPr lang="de-AT" dirty="0" err="1"/>
              <a:t>Commits</a:t>
            </a:r>
            <a:endParaRPr lang="de-AT" dirty="0"/>
          </a:p>
          <a:p>
            <a:r>
              <a:rPr lang="de-AT" dirty="0"/>
              <a:t>60 Pull </a:t>
            </a:r>
            <a:r>
              <a:rPr lang="de-AT" dirty="0" err="1"/>
              <a:t>Requests</a:t>
            </a:r>
            <a:endParaRPr lang="de-AT" dirty="0"/>
          </a:p>
          <a:p>
            <a:r>
              <a:rPr lang="de-AT" dirty="0"/>
              <a:t>87% Code Coverage</a:t>
            </a:r>
          </a:p>
          <a:p>
            <a:r>
              <a:rPr lang="de-AT" dirty="0"/>
              <a:t>172 Unit Tests</a:t>
            </a:r>
          </a:p>
          <a:p>
            <a:r>
              <a:rPr lang="de-AT" dirty="0"/>
              <a:t>Zusätzliche Implementierung des </a:t>
            </a:r>
            <a:r>
              <a:rPr lang="de-AT" dirty="0" err="1"/>
              <a:t>Automodes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DC9B0-9DD3-4A27-A619-35735231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4EBBE-93B2-4C35-96EC-A795161B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9440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13F6F-2B91-42AE-BD67-1C680431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Techniken -&gt; Lukas Diagramm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18B11-6F3F-42ED-ADEB-9A39C768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014452-E1F1-4B31-AF22-CAEF52C9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EFDD0-84E7-416A-B609-E0821B25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778A40-B0E5-413A-906C-99BDE1FE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941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077B4-FAAF-4D8A-9C3C-372B8699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Gesammelte Erkenntnisse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F4E9F-1835-46E5-BA81-B373ED47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Unit Tests vereinfachen kleine Codeänderungen</a:t>
            </a:r>
          </a:p>
          <a:p>
            <a:r>
              <a:rPr lang="de-AT" dirty="0"/>
              <a:t>Automatische Tests verursachen Hemmungen bei Strukturänderungen</a:t>
            </a:r>
          </a:p>
          <a:p>
            <a:r>
              <a:rPr lang="de-AT" dirty="0"/>
              <a:t>Viel Entwicklungszeit fließt in Umstrukturierung und Tests</a:t>
            </a:r>
          </a:p>
          <a:p>
            <a:r>
              <a:rPr lang="de-AT" dirty="0"/>
              <a:t>Unit </a:t>
            </a:r>
            <a:r>
              <a:rPr lang="de-AT" dirty="0" err="1"/>
              <a:t>Testing</a:t>
            </a:r>
            <a:r>
              <a:rPr lang="de-AT" dirty="0"/>
              <a:t> erfordert bessere Softwarearchitektur</a:t>
            </a:r>
          </a:p>
          <a:p>
            <a:r>
              <a:rPr lang="de-AT" dirty="0"/>
              <a:t>Tests bei denen Timing wichtig ist, sind schwierig zu erstellen</a:t>
            </a:r>
          </a:p>
          <a:p>
            <a:r>
              <a:rPr lang="de-AT" dirty="0" err="1"/>
              <a:t>Mockito</a:t>
            </a:r>
            <a:r>
              <a:rPr lang="de-AT" dirty="0"/>
              <a:t> erleichtert das Testen</a:t>
            </a:r>
          </a:p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62D2B7-1E12-468F-AAA2-CF4A13FD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39168-31AF-42CE-AF08-7811EC85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1793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E7787-ACFD-4608-B861-108DFD5D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Gelöste</a:t>
            </a:r>
            <a:r>
              <a:rPr lang="en-US" dirty="0"/>
              <a:t> </a:t>
            </a:r>
            <a:r>
              <a:rPr lang="en-US" dirty="0" err="1"/>
              <a:t>Probleme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97D7DD-14F0-4988-BF38-CB4999DB8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Thread.sleep</a:t>
            </a:r>
            <a:endParaRPr lang="en-US" dirty="0"/>
          </a:p>
          <a:p>
            <a:r>
              <a:rPr lang="en-US" dirty="0" err="1"/>
              <a:t>Architektur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880CD-BAF7-47B7-A765-87356D91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BEA7B-051D-4216-A9DC-D7D0D709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14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093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 Klassendiagramm erklären </a:t>
            </a:r>
            <a:br>
              <a:rPr lang="de-DE" dirty="0"/>
            </a:br>
            <a:r>
              <a:rPr lang="de-DE" dirty="0"/>
              <a:t>-&gt; Stefan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65C8300-CD8E-4F35-9B79-C5DE7AD9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Elevator Control Center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smtClean="0"/>
              <a:pPr rtl="0"/>
              <a:t>2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3FFAF4-DCD2-4138-A1E4-89EC7E8A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2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Optimieren der Codequalität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65C8300-CD8E-4F35-9B79-C5DE7AD9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Elevator Control Center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smtClean="0"/>
              <a:pPr rtl="0"/>
              <a:t>3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3FFAF4-DCD2-4138-A1E4-89EC7E8A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/>
              <a:t>Continuous</a:t>
            </a:r>
            <a:r>
              <a:rPr lang="de-AT" dirty="0"/>
              <a:t> Integration</a:t>
            </a:r>
          </a:p>
          <a:p>
            <a:pPr lvl="1"/>
            <a:r>
              <a:rPr lang="de-AT" dirty="0"/>
              <a:t>Automatisierte Unit Tests</a:t>
            </a:r>
          </a:p>
          <a:p>
            <a:pPr lvl="1"/>
            <a:r>
              <a:rPr lang="de-AT" dirty="0"/>
              <a:t>Automatisierte Integration Tests</a:t>
            </a:r>
          </a:p>
          <a:p>
            <a:pPr lvl="1"/>
            <a:r>
              <a:rPr lang="de-AT" dirty="0"/>
              <a:t>Hoch halten der Code Coverage</a:t>
            </a:r>
          </a:p>
          <a:p>
            <a:r>
              <a:rPr lang="de-AT" dirty="0"/>
              <a:t>Manuelles Testen der Anwendung</a:t>
            </a:r>
          </a:p>
          <a:p>
            <a:r>
              <a:rPr lang="de-AT" dirty="0"/>
              <a:t>Bugfixes und neue Features auf </a:t>
            </a:r>
            <a:r>
              <a:rPr lang="de-AT" dirty="0" err="1"/>
              <a:t>Branches</a:t>
            </a:r>
            <a:endParaRPr lang="de-AT" dirty="0"/>
          </a:p>
          <a:p>
            <a:r>
              <a:rPr lang="de-AT" dirty="0"/>
              <a:t>Pull </a:t>
            </a:r>
            <a:r>
              <a:rPr lang="de-AT" dirty="0" err="1"/>
              <a:t>Requests</a:t>
            </a:r>
            <a:r>
              <a:rPr lang="de-AT" dirty="0"/>
              <a:t> mit gegenseitigem Review</a:t>
            </a:r>
          </a:p>
          <a:p>
            <a:r>
              <a:rPr lang="de-AT" dirty="0"/>
              <a:t>Sonar Cloud für statische 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9E507-B540-4D4A-9EC1-195210DF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Continuous</a:t>
            </a:r>
            <a:r>
              <a:rPr lang="de-AT" dirty="0"/>
              <a:t> Integration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BA27D1-A244-4A70-A0BF-4CA18D3D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4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CEFEEC1-2DEC-430F-8953-7117EB33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2049199"/>
            <a:ext cx="8224194" cy="4161641"/>
          </a:xfrm>
          <a:prstGeom prst="rect">
            <a:avLst/>
          </a:prstGeom>
        </p:spPr>
      </p:pic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96B535EB-2209-4F98-BE1A-0B32601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9260"/>
            <a:ext cx="4114800" cy="365125"/>
          </a:xfrm>
        </p:spPr>
        <p:txBody>
          <a:bodyPr/>
          <a:lstStyle/>
          <a:p>
            <a:pPr rtl="0"/>
            <a:r>
              <a:rPr lang="de-DE" dirty="0"/>
              <a:t>Elevator Control Center</a:t>
            </a:r>
          </a:p>
        </p:txBody>
      </p:sp>
    </p:spTree>
    <p:extLst>
      <p:ext uri="{BB962C8B-B14F-4D97-AF65-F5344CB8AC3E}">
        <p14:creationId xmlns:p14="http://schemas.microsoft.com/office/powerpoint/2010/main" val="151608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A62FF-65C2-4326-A9DD-F28F6C94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Unit und Integration Tests</a:t>
            </a: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1506090-FE02-4A04-9AD6-34EE47DDA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855" y="2478088"/>
            <a:ext cx="9320253" cy="3694112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23D42-AB8D-4AB4-8D32-49B84D8D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6F8F4-A8C8-4058-A2BD-ECF4E644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359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FB8E3-1B9D-4AFF-B1E6-D85B8A2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 Coverage</a:t>
            </a: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CAD9334-AB1F-446C-BA78-B2B6B8B96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31" y="2056920"/>
            <a:ext cx="10167937" cy="1372080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0106F-E70D-445D-B4B6-480FD163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72BC2-1E9D-4698-93A7-235FE913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6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7FD07A1-96D2-4B55-AF4C-7923B277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1" y="3606800"/>
            <a:ext cx="102965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FB8E3-1B9D-4AFF-B1E6-D85B8A2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 Coverage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0106F-E70D-445D-B4B6-480FD163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72BC2-1E9D-4698-93A7-235FE913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7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AF6475E-3AD4-4657-A072-63B0DB9A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7" y="2211800"/>
            <a:ext cx="10534650" cy="17049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6B9C872-1BA1-48E4-A086-6E8C3A60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4" y="4190217"/>
            <a:ext cx="10953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7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58F31-233C-40F2-9B4F-821FD7B4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Intensive Verwendung von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Branches</a:t>
            </a: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EF74378-FAD3-4F37-9EAC-8AD1CBDD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043" y="2356358"/>
            <a:ext cx="8839200" cy="3371850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F7AEE-E7D4-4726-9ED5-6A0FE637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05144-6696-4CBD-9B71-12F4DD8F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296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58F31-233C-40F2-9B4F-821FD7B4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Pull </a:t>
            </a:r>
            <a:r>
              <a:rPr lang="de-AT" dirty="0" err="1"/>
              <a:t>Requests</a:t>
            </a:r>
            <a:r>
              <a:rPr lang="de-AT" dirty="0"/>
              <a:t> mit gegenseitigem Review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F7AEE-E7D4-4726-9ED5-6A0FE637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05144-6696-4CBD-9B71-12F4DD8F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9</a:t>
            </a:fld>
            <a:endParaRPr lang="de-DE" noProof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3914C97-A884-4861-B727-71DB026EF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99561"/>
            <a:ext cx="5876250" cy="1867989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4BFD516-C307-49A4-908B-755CF078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12890"/>
            <a:ext cx="5856611" cy="273369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01357C4-4B1A-4E0A-A967-D41112FFBCB8}"/>
              </a:ext>
            </a:extLst>
          </p:cNvPr>
          <p:cNvSpPr txBox="1"/>
          <p:nvPr/>
        </p:nvSpPr>
        <p:spPr>
          <a:xfrm>
            <a:off x="1145328" y="4700285"/>
            <a:ext cx="358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Issue</a:t>
            </a:r>
            <a:r>
              <a:rPr lang="de-AT" dirty="0"/>
              <a:t> Management wurde bei persönlichen Meetings durchgeführt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226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3_TF89213316_Win32" id="{67A28977-17DF-4777-B40A-22DAA598986C}" vid="{8313F26B-4FB6-4A0C-9B52-428916D250D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AccentBox-Präsentation</Template>
  <TotalTime>0</TotalTime>
  <Words>239</Words>
  <Application>Microsoft Office PowerPoint</Application>
  <PresentationFormat>Breitbild</PresentationFormat>
  <Paragraphs>70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Segoe UI</vt:lpstr>
      <vt:lpstr>AccentBoxVTI</vt:lpstr>
      <vt:lpstr>Elevator Control Center</vt:lpstr>
      <vt:lpstr>Architectural overview,  Klassendiagramm erklären  -&gt; Stefan</vt:lpstr>
      <vt:lpstr>Optimieren der Codequalität</vt:lpstr>
      <vt:lpstr>Continuous Integration</vt:lpstr>
      <vt:lpstr>Unit und Integration Tests</vt:lpstr>
      <vt:lpstr>Code Coverage</vt:lpstr>
      <vt:lpstr>Code Coverage</vt:lpstr>
      <vt:lpstr>Intensive Verwendung von Git Branches</vt:lpstr>
      <vt:lpstr>Pull Requests mit gegenseitigem Review</vt:lpstr>
      <vt:lpstr>Statische Codeanalyse mit SonarCloud</vt:lpstr>
      <vt:lpstr>Metriken</vt:lpstr>
      <vt:lpstr>Test Techniken -&gt; Lukas Diagramm</vt:lpstr>
      <vt:lpstr>Gesammelte Erkenntnisse</vt:lpstr>
      <vt:lpstr>Gelöste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Control Center</dc:title>
  <dc:creator>florian atzenhofer</dc:creator>
  <cp:lastModifiedBy>florian atzenhofer</cp:lastModifiedBy>
  <cp:revision>24</cp:revision>
  <dcterms:created xsi:type="dcterms:W3CDTF">2021-01-20T08:36:04Z</dcterms:created>
  <dcterms:modified xsi:type="dcterms:W3CDTF">2021-01-20T10:07:52Z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