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81" r:id="rId5"/>
    <p:sldId id="29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709" autoAdjust="0"/>
  </p:normalViewPr>
  <p:slideViewPr>
    <p:cSldViewPr snapToGrid="0">
      <p:cViewPr>
        <p:scale>
          <a:sx n="125" d="100"/>
          <a:sy n="125" d="100"/>
        </p:scale>
        <p:origin x="1520" y="872"/>
      </p:cViewPr>
      <p:guideLst>
        <p:guide pos="360"/>
        <p:guide pos="73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22" d="100"/>
          <a:sy n="122" d="100"/>
        </p:scale>
        <p:origin x="49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FA8D41-3C83-4EC2-816E-757717163931}" type="datetime1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CA429-061D-458E-80F8-82CB2938FBAD}" type="datetime1">
              <a:rPr lang="de-DE" smtClean="0"/>
              <a:pPr/>
              <a:t>20.01.2021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de-DE"/>
              <a:t>ID=d924773e-9a16-4d6d-9803-8cb819e99682
Rezept=text_billboard
Typ=TextOnly
Variante=0
FamilyID=AccentBoxWalbaum_Zero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2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259841"/>
            <a:ext cx="9144000" cy="345961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90296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38099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3" name="Bildplatzhalt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4" name="Bildplatzhalt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5" name="Bildplatzhalt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hteck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Elevator Control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2" name="Bildplatzhalt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3" name="Bildplatzhalt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7" name="Textplatzhalt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9" name="Textplatzhalt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40" name="Textplatzhalt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41" name="Textplatzhalt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04.09.20XX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04.09.20XX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hagenberg-sqe-esd-ws20/elevator-control-center-team-c/tree/master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de-DE" dirty="0"/>
              <a:t>Elevator Control Center</a:t>
            </a:r>
            <a:br>
              <a:rPr lang="de-DE" dirty="0"/>
            </a:br>
            <a:r>
              <a:rPr lang="de-DE" dirty="0"/>
              <a:t> Team 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de-DE" dirty="0" err="1"/>
              <a:t>Atzenhofer</a:t>
            </a:r>
            <a:r>
              <a:rPr lang="de-DE" dirty="0"/>
              <a:t> Florian, Ebenstein Lukas, Wohlrab Stefan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3F6F-2B91-42AE-BD67-1C680431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Testkonzept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8B11-6F3F-42ED-ADEB-9A39C768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https://github.com/fhhagenberg-sqe-esd-ws20/elevator-control-center-team-c/tree/master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FDD0-84E7-416A-B609-E0821B25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78A40-B0E5-413A-906C-99BDE1F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941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077B4-FAAF-4D8A-9C3C-372B8699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Gesammelte Erkenntnisse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F4E9F-1835-46E5-BA81-B373ED47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Unit Tests vereinfachen kleine Codeänderungen</a:t>
            </a:r>
          </a:p>
          <a:p>
            <a:r>
              <a:rPr lang="de-AT" dirty="0"/>
              <a:t>Automatische Tests verursachen Hemmungen bei Strukturänderungen</a:t>
            </a:r>
          </a:p>
          <a:p>
            <a:r>
              <a:rPr lang="de-AT" dirty="0"/>
              <a:t>Viel Entwicklungszeit fließt in Umstrukturierung und Tests</a:t>
            </a:r>
          </a:p>
          <a:p>
            <a:r>
              <a:rPr lang="de-AT" dirty="0"/>
              <a:t>Unit </a:t>
            </a:r>
            <a:r>
              <a:rPr lang="de-AT" dirty="0" err="1"/>
              <a:t>Testing</a:t>
            </a:r>
            <a:r>
              <a:rPr lang="de-AT" dirty="0"/>
              <a:t> erfordert bessere Softwarearchitektur</a:t>
            </a:r>
          </a:p>
          <a:p>
            <a:r>
              <a:rPr lang="de-AT" dirty="0" err="1"/>
              <a:t>Mockito</a:t>
            </a:r>
            <a:r>
              <a:rPr lang="de-AT" dirty="0"/>
              <a:t> erleichtert das Testen</a:t>
            </a:r>
          </a:p>
          <a:p>
            <a:r>
              <a:rPr lang="de-AT" dirty="0"/>
              <a:t>Liste als Status besser</a:t>
            </a:r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2D2B7-1E12-468F-AAA2-CF4A13FD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39168-31AF-42CE-AF08-7811EC8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793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E7787-ACFD-4608-B861-108DFD5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Gelöste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- Timing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7D7DD-14F0-4988-BF38-CB4999DB8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2054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Thread.sleep</a:t>
            </a:r>
            <a:r>
              <a:rPr lang="en-US" dirty="0">
                <a:latin typeface="Consolas" panose="020B0609020204030204" pitchFamily="49" charset="0"/>
              </a:rPr>
              <a:t>(300);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880CD-BAF7-47B7-A765-87356D91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BEA7B-051D-4216-A9DC-D7D0D709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A5B4E7-1AA1-440C-BC62-7B07E5D4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72" y="3252807"/>
            <a:ext cx="9900920" cy="30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E7787-ACFD-4608-B861-108DFD5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Gelöste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- Interfaces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7D7DD-14F0-4988-BF38-CB4999DB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880CD-BAF7-47B7-A765-87356D91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BEA7B-051D-4216-A9DC-D7D0D709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9ACB80-0B04-4D86-9D63-838CB197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03" y="2393284"/>
            <a:ext cx="8144193" cy="36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Optimieren der Codequalität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65C8300-CD8E-4F35-9B79-C5DE7AD9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Elevator Control Center – Team C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de-DE" smtClean="0"/>
              <a:pPr rtl="0"/>
              <a:t>2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3FFAF4-DCD2-4138-A1E4-89EC7E8A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/>
              <a:t>Continuous</a:t>
            </a:r>
            <a:r>
              <a:rPr lang="de-AT" dirty="0"/>
              <a:t> Integration</a:t>
            </a:r>
          </a:p>
          <a:p>
            <a:pPr lvl="1"/>
            <a:r>
              <a:rPr lang="de-AT" dirty="0"/>
              <a:t>Automatisierte Unit Tests</a:t>
            </a:r>
          </a:p>
          <a:p>
            <a:pPr lvl="1"/>
            <a:r>
              <a:rPr lang="de-AT" dirty="0"/>
              <a:t>Automatisierte Integration Tests</a:t>
            </a:r>
          </a:p>
          <a:p>
            <a:pPr lvl="1"/>
            <a:r>
              <a:rPr lang="de-AT" dirty="0"/>
              <a:t>Hoch halten der Code Coverage</a:t>
            </a:r>
          </a:p>
          <a:p>
            <a:r>
              <a:rPr lang="de-AT" dirty="0"/>
              <a:t>Manuelles Testen der Anwendung</a:t>
            </a:r>
          </a:p>
          <a:p>
            <a:r>
              <a:rPr lang="de-AT" dirty="0"/>
              <a:t>Bugfixes und neue Features auf </a:t>
            </a:r>
            <a:r>
              <a:rPr lang="de-AT" dirty="0" err="1"/>
              <a:t>Branches</a:t>
            </a:r>
            <a:endParaRPr lang="de-AT" dirty="0"/>
          </a:p>
          <a:p>
            <a:r>
              <a:rPr lang="de-AT" dirty="0"/>
              <a:t>Pull </a:t>
            </a:r>
            <a:r>
              <a:rPr lang="de-AT" dirty="0" err="1"/>
              <a:t>Requests</a:t>
            </a:r>
            <a:r>
              <a:rPr lang="de-AT" dirty="0"/>
              <a:t> mit gegenseitigem Review</a:t>
            </a:r>
          </a:p>
          <a:p>
            <a:r>
              <a:rPr lang="de-AT" dirty="0" err="1"/>
              <a:t>SonarCloud</a:t>
            </a:r>
            <a:r>
              <a:rPr lang="de-AT" dirty="0"/>
              <a:t> für statische 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9E507-B540-4D4A-9EC1-195210DF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Continuous</a:t>
            </a:r>
            <a:r>
              <a:rPr lang="de-AT" dirty="0"/>
              <a:t> Integration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BA27D1-A244-4A70-A0BF-4CA18D3D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3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CEFEEC1-2DEC-430F-8953-7117EB33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2049199"/>
            <a:ext cx="8224194" cy="4161641"/>
          </a:xfrm>
          <a:prstGeom prst="rect">
            <a:avLst/>
          </a:prstGeom>
        </p:spPr>
      </p:pic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96B535EB-2209-4F98-BE1A-0B32601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9260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Elevator Control Center – Team C</a:t>
            </a:r>
          </a:p>
        </p:txBody>
      </p:sp>
    </p:spTree>
    <p:extLst>
      <p:ext uri="{BB962C8B-B14F-4D97-AF65-F5344CB8AC3E}">
        <p14:creationId xmlns:p14="http://schemas.microsoft.com/office/powerpoint/2010/main" val="15160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A62FF-65C2-4326-A9DD-F28F6C94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Unit &amp; Integration Tests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23D42-AB8D-4AB4-8D32-49B84D8D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6F8F4-A8C8-4058-A2BD-ECF4E644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4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0C306C-294C-4B2A-ABDC-F521A022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DC8C88B-26A8-475C-A770-252A70FF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232660"/>
            <a:ext cx="10782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1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FB8E3-1B9D-4AFF-B1E6-D85B8A2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Coverage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0106F-E70D-445D-B4B6-480FD163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72BC2-1E9D-4698-93A7-235FE9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B79807-BF49-4FA2-B101-A4D90CF5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9" y="2289683"/>
            <a:ext cx="10868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58F31-233C-40F2-9B4F-821FD7B4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Intensive Verwendung von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Branches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EF74378-FAD3-4F37-9EAC-8AD1CBDD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43" y="2356358"/>
            <a:ext cx="8839200" cy="3371850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F7AEE-E7D4-4726-9ED5-6A0FE637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05144-6696-4CBD-9B71-12F4DD8F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296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58F31-233C-40F2-9B4F-821FD7B4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Pull </a:t>
            </a:r>
            <a:r>
              <a:rPr lang="de-AT" dirty="0" err="1"/>
              <a:t>Requests</a:t>
            </a:r>
            <a:r>
              <a:rPr lang="de-AT" dirty="0"/>
              <a:t> mit gegenseitigem Review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F7AEE-E7D4-4726-9ED5-6A0FE637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05144-6696-4CBD-9B71-12F4DD8F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7</a:t>
            </a:fld>
            <a:endParaRPr lang="de-DE" noProof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3914C97-A884-4861-B727-71DB026EF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9561"/>
            <a:ext cx="5876250" cy="186798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4BFD516-C307-49A4-908B-755CF078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2890"/>
            <a:ext cx="5856611" cy="273369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01357C4-4B1A-4E0A-A967-D41112FFBCB8}"/>
              </a:ext>
            </a:extLst>
          </p:cNvPr>
          <p:cNvSpPr txBox="1"/>
          <p:nvPr/>
        </p:nvSpPr>
        <p:spPr>
          <a:xfrm>
            <a:off x="1145328" y="4700285"/>
            <a:ext cx="358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Issue</a:t>
            </a:r>
            <a:r>
              <a:rPr lang="de-AT" dirty="0"/>
              <a:t> Management wurde bei persönlichen Meetings durchgeführt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8132E-C053-459A-9B5E-C6F660F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Statische Codeanalyse mit </a:t>
            </a:r>
            <a:r>
              <a:rPr lang="de-AT" dirty="0" err="1"/>
              <a:t>SonarCloud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28259-A60D-4A49-AE0E-F7D01896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AF8AE-6C22-49F1-8697-B09D71F8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30E4BE-60BA-4951-8F72-C479013C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68" y="2023336"/>
            <a:ext cx="5582063" cy="42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4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FFBC9-A8C4-40C7-B88E-EDFA18C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Metriken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281FC-6D2B-4B23-8782-834AB79B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1.5k Lines </a:t>
            </a:r>
            <a:r>
              <a:rPr lang="de-AT" dirty="0" err="1"/>
              <a:t>of</a:t>
            </a:r>
            <a:r>
              <a:rPr lang="de-AT" dirty="0"/>
              <a:t> code</a:t>
            </a:r>
          </a:p>
          <a:p>
            <a:r>
              <a:rPr lang="de-AT" dirty="0"/>
              <a:t>248 </a:t>
            </a:r>
            <a:r>
              <a:rPr lang="de-AT" dirty="0" err="1"/>
              <a:t>Commits</a:t>
            </a:r>
            <a:endParaRPr lang="de-AT" dirty="0"/>
          </a:p>
          <a:p>
            <a:r>
              <a:rPr lang="de-AT" dirty="0"/>
              <a:t>80 Pull </a:t>
            </a:r>
            <a:r>
              <a:rPr lang="de-AT" dirty="0" err="1"/>
              <a:t>Requests</a:t>
            </a:r>
            <a:endParaRPr lang="de-AT" dirty="0"/>
          </a:p>
          <a:p>
            <a:r>
              <a:rPr lang="de-AT" dirty="0"/>
              <a:t>86% Code Coverage</a:t>
            </a:r>
          </a:p>
          <a:p>
            <a:r>
              <a:rPr lang="de-AT" dirty="0"/>
              <a:t>174 Unit Tests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DC9B0-9DD3-4A27-A619-35735231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Elevator Control Center – Team 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4EBBE-93B2-4C35-96EC-A795161B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4401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3_TF89213316_Win32" id="{67A28977-17DF-4777-B40A-22DAA598986C}" vid="{8313F26B-4FB6-4A0C-9B52-428916D250D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AccentBox-Präsentation</Template>
  <TotalTime>0</TotalTime>
  <Words>266</Words>
  <Application>Microsoft Office PowerPoint</Application>
  <PresentationFormat>Breitbild</PresentationFormat>
  <Paragraphs>64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Consolas</vt:lpstr>
      <vt:lpstr>Segoe UI</vt:lpstr>
      <vt:lpstr>AccentBoxVTI</vt:lpstr>
      <vt:lpstr>Elevator Control Center  Team C</vt:lpstr>
      <vt:lpstr>Optimieren der Codequalität</vt:lpstr>
      <vt:lpstr>Continuous Integration</vt:lpstr>
      <vt:lpstr>Unit &amp; Integration Tests</vt:lpstr>
      <vt:lpstr>Code Coverage</vt:lpstr>
      <vt:lpstr>Intensive Verwendung von Git Branches</vt:lpstr>
      <vt:lpstr>Pull Requests mit gegenseitigem Review</vt:lpstr>
      <vt:lpstr>Statische Codeanalyse mit SonarCloud</vt:lpstr>
      <vt:lpstr>Metriken</vt:lpstr>
      <vt:lpstr>Testkonzept</vt:lpstr>
      <vt:lpstr>Gesammelte Erkenntnisse</vt:lpstr>
      <vt:lpstr>Gelöste Probleme - Timing</vt:lpstr>
      <vt:lpstr>Gelöste Probleme -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Control Center</dc:title>
  <dc:creator>florian atzenhofer</dc:creator>
  <cp:lastModifiedBy>Lukas Ebenstein</cp:lastModifiedBy>
  <cp:revision>44</cp:revision>
  <dcterms:created xsi:type="dcterms:W3CDTF">2021-01-20T08:36:04Z</dcterms:created>
  <dcterms:modified xsi:type="dcterms:W3CDTF">2021-01-20T22:59:59Z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