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885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01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3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2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30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0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038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086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910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26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4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BB8F-3373-5A36-A86A-2631CA0F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Control Center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3692-078B-A3C6-83A1-33F6F8C2D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Breitenberger, Michael Kargl, Philipp Holzer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7075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2187-B8C8-3F62-C051-6C3AFE0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6ED1-EF0B-EFC1-FC07-F59A9B98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build</a:t>
            </a:r>
          </a:p>
          <a:p>
            <a:r>
              <a:rPr lang="en-US" dirty="0"/>
              <a:t>Automated tests</a:t>
            </a:r>
          </a:p>
          <a:p>
            <a:r>
              <a:rPr lang="en-US" dirty="0" err="1"/>
              <a:t>SonarCloud</a:t>
            </a:r>
            <a:r>
              <a:rPr lang="en-US" dirty="0"/>
              <a:t> analysis (Coverage, Static code analysis)</a:t>
            </a:r>
          </a:p>
          <a:p>
            <a:pPr lvl="1"/>
            <a:r>
              <a:rPr lang="en-US" dirty="0"/>
              <a:t>Required coverage for old code at least 60%</a:t>
            </a:r>
          </a:p>
          <a:p>
            <a:pPr lvl="1"/>
            <a:r>
              <a:rPr lang="en-US" dirty="0"/>
              <a:t>Required coverage for new code at least 80%</a:t>
            </a:r>
          </a:p>
          <a:p>
            <a:pPr lvl="1"/>
            <a:r>
              <a:rPr lang="en-US" dirty="0"/>
              <a:t>Required mutation coverage of at least 80% </a:t>
            </a:r>
          </a:p>
          <a:p>
            <a:r>
              <a:rPr lang="en-US" dirty="0"/>
              <a:t>GitHub Actions</a:t>
            </a:r>
          </a:p>
          <a:p>
            <a:pPr lvl="1"/>
            <a:r>
              <a:rPr lang="en-US" dirty="0"/>
              <a:t>On pull request on master branch</a:t>
            </a:r>
          </a:p>
          <a:p>
            <a:pPr lvl="1"/>
            <a:r>
              <a:rPr lang="en-US" dirty="0"/>
              <a:t>Long CI runtime due to mutation 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AF17-449B-4BDC-D0D0-6ADA24B2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en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9F2C0-D306-19AF-64E8-92656038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85" y="1846263"/>
            <a:ext cx="8214756" cy="4022725"/>
          </a:xfrm>
        </p:spPr>
      </p:pic>
    </p:spTree>
    <p:extLst>
      <p:ext uri="{BB962C8B-B14F-4D97-AF65-F5344CB8AC3E}">
        <p14:creationId xmlns:p14="http://schemas.microsoft.com/office/powerpoint/2010/main" val="30441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48C4-E348-AAAE-E15D-FAD3D0C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4970-823E-A555-8DFC-D61FEA60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branch locked</a:t>
            </a:r>
          </a:p>
          <a:p>
            <a:r>
              <a:rPr lang="en-US" dirty="0"/>
              <a:t>Merging on master only via pull request</a:t>
            </a:r>
          </a:p>
          <a:p>
            <a:r>
              <a:rPr lang="en-US" dirty="0"/>
              <a:t>Review on pull request</a:t>
            </a:r>
          </a:p>
          <a:p>
            <a:r>
              <a:rPr lang="en-US" dirty="0"/>
              <a:t>Ad-hoc code review</a:t>
            </a:r>
          </a:p>
          <a:p>
            <a:r>
              <a:rPr lang="en-US" dirty="0"/>
              <a:t>Pair programming sessions (for debugging)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5147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AC48-6675-3B7A-B386-F13BEA74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Management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E49-3923-7CDA-913B-F007D656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TODOs in code where issues were discovered</a:t>
            </a:r>
          </a:p>
          <a:p>
            <a:r>
              <a:rPr lang="en-US" dirty="0"/>
              <a:t>List of major issues and TODOs</a:t>
            </a:r>
          </a:p>
          <a:p>
            <a:r>
              <a:rPr lang="en-US" dirty="0"/>
              <a:t>Issue assignment to specific developers</a:t>
            </a:r>
          </a:p>
          <a:p>
            <a:r>
              <a:rPr lang="en-US" dirty="0"/>
              <a:t>Requesting support/further information for difficult issues</a:t>
            </a:r>
          </a:p>
          <a:p>
            <a:pPr marL="0" indent="0">
              <a:buNone/>
            </a:pP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438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B67-BD6E-D32F-57CF-6BF61652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606D-3445-86E2-6A26-CBE834A1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 unit testing with JUnit</a:t>
            </a:r>
          </a:p>
          <a:p>
            <a:r>
              <a:rPr lang="en-US" dirty="0"/>
              <a:t>Mockito for mocking dependencies</a:t>
            </a:r>
          </a:p>
          <a:p>
            <a:r>
              <a:rPr lang="en-US" dirty="0"/>
              <a:t>Mutation tests to ensure high test quality</a:t>
            </a:r>
          </a:p>
          <a:p>
            <a:r>
              <a:rPr lang="en-US" dirty="0"/>
              <a:t>Testing sequences for automatic mode (automated with Junit)</a:t>
            </a:r>
          </a:p>
          <a:p>
            <a:r>
              <a:rPr lang="en-US" dirty="0"/>
              <a:t>Automated UI tests with </a:t>
            </a:r>
            <a:r>
              <a:rPr lang="en-US" dirty="0" err="1"/>
              <a:t>TestFx</a:t>
            </a:r>
            <a:endParaRPr lang="en-US" dirty="0"/>
          </a:p>
          <a:p>
            <a:r>
              <a:rPr lang="en-US" dirty="0"/>
              <a:t>Special attention to error handling testing</a:t>
            </a:r>
          </a:p>
          <a:p>
            <a:r>
              <a:rPr lang="en-US" dirty="0"/>
              <a:t>Automated system tests with </a:t>
            </a:r>
            <a:r>
              <a:rPr lang="en-US" dirty="0" err="1"/>
              <a:t>TestFx</a:t>
            </a:r>
            <a:r>
              <a:rPr lang="en-US" dirty="0"/>
              <a:t> (e.g. update mechanism, reconnect)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72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C531-9566-7BE7-7B43-B8A96AC3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  <a:endParaRPr lang="en-A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188C3-7FA4-1771-3EF1-5CAAD2BC6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r>
              <a:rPr lang="en-US" dirty="0"/>
              <a:t>For each model:</a:t>
            </a:r>
          </a:p>
          <a:p>
            <a:pPr lvl="1"/>
            <a:r>
              <a:rPr lang="en-US" dirty="0"/>
              <a:t>Individual Updater</a:t>
            </a:r>
          </a:p>
          <a:p>
            <a:pPr lvl="1"/>
            <a:r>
              <a:rPr lang="en-US" dirty="0"/>
              <a:t>Individual </a:t>
            </a:r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Individual View</a:t>
            </a:r>
          </a:p>
          <a:p>
            <a:r>
              <a:rPr lang="en-US" dirty="0"/>
              <a:t>Trinity of the architecture:</a:t>
            </a:r>
          </a:p>
          <a:p>
            <a:pPr lvl="1"/>
            <a:r>
              <a:rPr lang="en-US" dirty="0"/>
              <a:t>Building</a:t>
            </a:r>
          </a:p>
          <a:p>
            <a:pPr lvl="1"/>
            <a:r>
              <a:rPr lang="en-US" dirty="0"/>
              <a:t>Floor</a:t>
            </a:r>
          </a:p>
          <a:p>
            <a:pPr lvl="1"/>
            <a:r>
              <a:rPr lang="en-US" dirty="0"/>
              <a:t>Elevator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D03D9929-EE88-8284-8988-EED40E81D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64424"/>
            <a:ext cx="4937125" cy="3586402"/>
          </a:xfrm>
        </p:spPr>
      </p:pic>
    </p:spTree>
    <p:extLst>
      <p:ext uri="{BB962C8B-B14F-4D97-AF65-F5344CB8AC3E}">
        <p14:creationId xmlns:p14="http://schemas.microsoft.com/office/powerpoint/2010/main" val="364652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DA79-9A35-92DD-673D-CC08B05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to say…</a:t>
            </a:r>
            <a:endParaRPr lang="en-A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D0E27C-CF6E-14B3-DE73-4E9F8D371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en-A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7E32B3-111F-A522-B14A-10C515A95B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Bug(s) in elevator </a:t>
            </a:r>
            <a:r>
              <a:rPr lang="en-US" dirty="0" err="1"/>
              <a:t>simulater</a:t>
            </a:r>
            <a:endParaRPr lang="en-US" dirty="0"/>
          </a:p>
          <a:p>
            <a:r>
              <a:rPr lang="en-US" dirty="0"/>
              <a:t>Incomplete requirements (serviced floors)</a:t>
            </a:r>
          </a:p>
          <a:p>
            <a:r>
              <a:rPr lang="en-US" dirty="0"/>
              <a:t>Various timing issues in GUI tests</a:t>
            </a:r>
          </a:p>
          <a:p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80649C-755B-17BC-333C-93DC90E6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A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7E40C-B3CA-8EBA-5C9B-8B29C2FF21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Bad testability is an indicator for bad SW design</a:t>
            </a:r>
          </a:p>
          <a:p>
            <a:r>
              <a:rPr lang="en-US" dirty="0"/>
              <a:t>Too high quality metrics may hinder productivity</a:t>
            </a:r>
          </a:p>
          <a:p>
            <a:r>
              <a:rPr lang="en-US" dirty="0"/>
              <a:t>In-depth code reviews save </a:t>
            </a:r>
            <a:r>
              <a:rPr lang="en-US"/>
              <a:t>time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1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250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Elevator Control Center</vt:lpstr>
      <vt:lpstr>Build Automation</vt:lpstr>
      <vt:lpstr>Static Code Analysis</vt:lpstr>
      <vt:lpstr>Code Reviews</vt:lpstr>
      <vt:lpstr>Issue Management</vt:lpstr>
      <vt:lpstr>Testing Techniques</vt:lpstr>
      <vt:lpstr>Software Architecture</vt:lpstr>
      <vt:lpstr>What else to say…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 Center</dc:title>
  <dc:creator>Holzer Philipp - s2110567016</dc:creator>
  <cp:lastModifiedBy>Holzer Philipp - s2110567016</cp:lastModifiedBy>
  <cp:revision>2</cp:revision>
  <dcterms:created xsi:type="dcterms:W3CDTF">2023-01-25T10:42:04Z</dcterms:created>
  <dcterms:modified xsi:type="dcterms:W3CDTF">2023-01-25T11:56:02Z</dcterms:modified>
</cp:coreProperties>
</file>