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62" r:id="rId6"/>
    <p:sldId id="260" r:id="rId7"/>
    <p:sldId id="259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59B82-88B2-51E3-1373-5307268C6336}" v="14" dt="2023-01-25T19:50:01.463"/>
    <p1510:client id="{2EEA5CAD-8367-EE93-6F41-C2933D317330}" v="35" dt="2023-01-25T15:21:22.109"/>
    <p1510:client id="{46C5C535-61F9-3858-6B15-C17F613BE9EE}" v="6" dt="2023-01-26T07:07:02.539"/>
    <p1510:client id="{5BBEAFC0-4BD8-CE0E-E683-0EF9BAC5BD44}" v="166" dt="2023-01-25T14:26:15.216"/>
    <p1510:client id="{7C4AF0E0-D90A-A8A2-63C3-9A3B22822E83}" v="22" dt="2023-01-25T18:23:58.138"/>
    <p1510:client id="{B21872B1-F32F-1E48-6A6B-A283364AAFD4}" v="280" dt="2023-01-25T14:55:03.200"/>
    <p1510:client id="{D415A601-00FA-45E9-DF24-14A7901D73F2}" v="11" dt="2023-01-26T08:45:48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3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46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1305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33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7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31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77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7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3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5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4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0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3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5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20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ECC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Sebastian Fragner, Alexander Rupp &amp; Julian </a:t>
            </a:r>
            <a:r>
              <a:rPr lang="de-DE" dirty="0" err="1"/>
              <a:t>Schwarzinger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674EE-EF67-CC9B-DBB7-287BB1F1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Live Demo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30AA19-C037-CD3A-51AC-BD2EB8C4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91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CA926-61DA-8283-3ED8-A6950C41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Design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0222F89D-CA08-43C2-07B6-3EC8FCA65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660" y="2120004"/>
            <a:ext cx="11486541" cy="3774178"/>
          </a:xfrm>
        </p:spPr>
      </p:pic>
    </p:spTree>
    <p:extLst>
      <p:ext uri="{BB962C8B-B14F-4D97-AF65-F5344CB8AC3E}">
        <p14:creationId xmlns:p14="http://schemas.microsoft.com/office/powerpoint/2010/main" val="298601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403F5-1FE0-836E-D4CB-D44EF1F2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Main View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EFF79C5D-E1E5-7F09-3277-F2E1A1E81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435" y="1346136"/>
            <a:ext cx="7399425" cy="5178350"/>
          </a:xfrm>
        </p:spPr>
      </p:pic>
    </p:spTree>
    <p:extLst>
      <p:ext uri="{BB962C8B-B14F-4D97-AF65-F5344CB8AC3E}">
        <p14:creationId xmlns:p14="http://schemas.microsoft.com/office/powerpoint/2010/main" val="185812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15627-0044-9F2B-ADEC-D246532F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SonarCloud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E605FE7E-D276-C74B-29E5-1C6052381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61" y="1149372"/>
            <a:ext cx="5713381" cy="3422438"/>
          </a:xfrm>
        </p:spPr>
      </p:pic>
      <p:pic>
        <p:nvPicPr>
          <p:cNvPr id="5" name="Grafik 5" descr="Ein Bild, das Tisch enthält.&#10;&#10;Beschreibung automatisch generiert.">
            <a:extLst>
              <a:ext uri="{FF2B5EF4-FFF2-40B4-BE49-F238E27FC236}">
                <a16:creationId xmlns:a16="http://schemas.microsoft.com/office/drawing/2014/main" id="{CB0D3600-34F4-8A9C-3CD1-F129B79C4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227" y="2815317"/>
            <a:ext cx="6056241" cy="364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8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88C67-33D9-8A1B-B72D-817FC861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Code </a:t>
            </a:r>
            <a:r>
              <a:rPr lang="de-DE" err="1"/>
              <a:t>coverage</a:t>
            </a: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0C3805ED-151C-D80F-112C-88BC9D39B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47" y="1852510"/>
            <a:ext cx="8229600" cy="2895600"/>
          </a:xfrm>
        </p:spPr>
      </p:pic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D998952B-1F48-3174-AB04-D740712C1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791" y="5082996"/>
            <a:ext cx="8949636" cy="88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3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6FB3C-2DEC-56EC-1EA0-32E32B8E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Architectural</a:t>
            </a:r>
            <a:r>
              <a:rPr lang="de-DE"/>
              <a:t> </a:t>
            </a:r>
            <a:r>
              <a:rPr lang="de-DE" err="1"/>
              <a:t>overview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58DE112B-3C4F-41F9-EFBF-E9158AE39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763" y="157912"/>
            <a:ext cx="10994155" cy="6644364"/>
          </a:xfrm>
        </p:spPr>
      </p:pic>
    </p:spTree>
    <p:extLst>
      <p:ext uri="{BB962C8B-B14F-4D97-AF65-F5344CB8AC3E}">
        <p14:creationId xmlns:p14="http://schemas.microsoft.com/office/powerpoint/2010/main" val="5981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9C595-09A0-DE7C-879D-978D6BA3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Project &amp; </a:t>
            </a:r>
            <a:r>
              <a:rPr lang="de-DE" err="1"/>
              <a:t>Product</a:t>
            </a:r>
            <a:r>
              <a:rPr lang="de-DE"/>
              <a:t> Quality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6D91C1-8ECB-55EB-0398-62120F964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err="1"/>
              <a:t>Build</a:t>
            </a:r>
            <a:r>
              <a:rPr lang="de-DE"/>
              <a:t> </a:t>
            </a:r>
            <a:r>
              <a:rPr lang="de-DE" err="1"/>
              <a:t>automation</a:t>
            </a:r>
            <a:r>
              <a:rPr lang="de-DE"/>
              <a:t> / </a:t>
            </a:r>
            <a:r>
              <a:rPr lang="de-DE" err="1"/>
              <a:t>Continous</a:t>
            </a:r>
            <a:r>
              <a:rPr lang="de-DE"/>
              <a:t> </a:t>
            </a:r>
            <a:r>
              <a:rPr lang="de-DE" err="1"/>
              <a:t>integration</a:t>
            </a:r>
            <a:endParaRPr lang="de-DE"/>
          </a:p>
          <a:p>
            <a:pPr>
              <a:buClr>
                <a:srgbClr val="8AD0D6"/>
              </a:buClr>
            </a:pPr>
            <a:r>
              <a:rPr lang="de-DE" err="1"/>
              <a:t>Automated</a:t>
            </a:r>
            <a:r>
              <a:rPr lang="de-DE"/>
              <a:t> </a:t>
            </a:r>
            <a:r>
              <a:rPr lang="de-DE" err="1"/>
              <a:t>test</a:t>
            </a:r>
            <a:r>
              <a:rPr lang="de-DE"/>
              <a:t> </a:t>
            </a:r>
            <a:r>
              <a:rPr lang="de-DE" err="1"/>
              <a:t>execution</a:t>
            </a:r>
            <a:endParaRPr lang="de-DE"/>
          </a:p>
          <a:p>
            <a:pPr>
              <a:buClr>
                <a:srgbClr val="8AD0D6"/>
              </a:buClr>
            </a:pPr>
            <a:r>
              <a:rPr lang="de-DE" err="1"/>
              <a:t>Issue</a:t>
            </a:r>
            <a:r>
              <a:rPr lang="de-DE"/>
              <a:t> </a:t>
            </a:r>
            <a:r>
              <a:rPr lang="de-DE" err="1"/>
              <a:t>management</a:t>
            </a:r>
            <a:r>
              <a:rPr lang="de-DE"/>
              <a:t> </a:t>
            </a:r>
            <a:r>
              <a:rPr lang="de-DE" err="1"/>
              <a:t>with</a:t>
            </a:r>
            <a:r>
              <a:rPr lang="de-DE"/>
              <a:t> Pair </a:t>
            </a:r>
            <a:r>
              <a:rPr lang="de-DE" err="1"/>
              <a:t>Programming</a:t>
            </a:r>
            <a:endParaRPr lang="de-DE"/>
          </a:p>
          <a:p>
            <a:pPr>
              <a:buClr>
                <a:srgbClr val="8AD0D6"/>
              </a:buClr>
            </a:pPr>
            <a:r>
              <a:rPr lang="de-DE" err="1"/>
              <a:t>Testing</a:t>
            </a:r>
            <a:r>
              <a:rPr lang="de-DE"/>
              <a:t> </a:t>
            </a:r>
            <a:r>
              <a:rPr lang="de-DE" err="1"/>
              <a:t>techniques</a:t>
            </a:r>
            <a:endParaRPr lang="de-DE"/>
          </a:p>
          <a:p>
            <a:pPr lvl="1">
              <a:buClr>
                <a:srgbClr val="8AD0D6"/>
              </a:buClr>
            </a:pPr>
            <a:r>
              <a:rPr lang="de-DE"/>
              <a:t>White box</a:t>
            </a:r>
          </a:p>
          <a:p>
            <a:pPr lvl="2">
              <a:buClr>
                <a:srgbClr val="8AD0D6"/>
              </a:buClr>
            </a:pPr>
            <a:r>
              <a:rPr lang="de-DE"/>
              <a:t>Unit </a:t>
            </a:r>
            <a:r>
              <a:rPr lang="de-DE" err="1"/>
              <a:t>Testing</a:t>
            </a:r>
            <a:endParaRPr lang="de-DE"/>
          </a:p>
          <a:p>
            <a:pPr lvl="2">
              <a:buClr>
                <a:srgbClr val="8AD0D6"/>
              </a:buClr>
            </a:pPr>
            <a:r>
              <a:rPr lang="de-DE"/>
              <a:t>Mock Objects</a:t>
            </a:r>
          </a:p>
          <a:p>
            <a:pPr lvl="1">
              <a:buClr>
                <a:srgbClr val="8AD0D6"/>
              </a:buClr>
            </a:pPr>
            <a:r>
              <a:rPr lang="de-DE"/>
              <a:t>Black box</a:t>
            </a:r>
          </a:p>
          <a:p>
            <a:pPr lvl="2">
              <a:buClr>
                <a:srgbClr val="8AD0D6"/>
              </a:buClr>
            </a:pPr>
            <a:r>
              <a:rPr lang="de-DE"/>
              <a:t>GUI </a:t>
            </a:r>
            <a:r>
              <a:rPr lang="de-DE" err="1"/>
              <a:t>test</a:t>
            </a:r>
            <a:r>
              <a:rPr lang="de-DE"/>
              <a:t> 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FxRobot</a:t>
            </a:r>
            <a:endParaRPr lang="de-DE"/>
          </a:p>
          <a:p>
            <a:pPr lvl="1">
              <a:buClr>
                <a:srgbClr val="8AD0D6"/>
              </a:buClr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52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30075-2DBC-10FD-BF5B-6C2CD59A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Trick code </a:t>
            </a:r>
            <a:r>
              <a:rPr lang="de-DE" err="1"/>
              <a:t>snippet</a:t>
            </a:r>
          </a:p>
        </p:txBody>
      </p:sp>
      <p:pic>
        <p:nvPicPr>
          <p:cNvPr id="6" name="Grafik 6" descr="Ein Bild, das Text enthält.&#10;&#10;Beschreibung automatisch generiert.">
            <a:extLst>
              <a:ext uri="{FF2B5EF4-FFF2-40B4-BE49-F238E27FC236}">
                <a16:creationId xmlns:a16="http://schemas.microsoft.com/office/drawing/2014/main" id="{005CDDA4-0776-0D90-3021-71975B852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631" y="2879835"/>
            <a:ext cx="10892719" cy="2174757"/>
          </a:xfrm>
        </p:spPr>
      </p:pic>
    </p:spTree>
    <p:extLst>
      <p:ext uri="{BB962C8B-B14F-4D97-AF65-F5344CB8AC3E}">
        <p14:creationId xmlns:p14="http://schemas.microsoft.com/office/powerpoint/2010/main" val="544161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F5AA7-1428-2C71-1824-B38EC908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Lessons</a:t>
            </a:r>
            <a:r>
              <a:rPr lang="de-DE"/>
              <a:t> </a:t>
            </a:r>
            <a:r>
              <a:rPr lang="de-DE" err="1"/>
              <a:t>learned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D71ACA-A449-E24B-32C1-C0A75DF56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err="1"/>
              <a:t>Disable</a:t>
            </a:r>
            <a:r>
              <a:rPr lang="de-DE"/>
              <a:t> </a:t>
            </a:r>
            <a:r>
              <a:rPr lang="de-DE" err="1"/>
              <a:t>SonarCloud</a:t>
            </a:r>
            <a:r>
              <a:rPr lang="de-DE"/>
              <a:t> in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beginning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project</a:t>
            </a:r>
            <a:r>
              <a:rPr lang="de-DE"/>
              <a:t>.</a:t>
            </a:r>
          </a:p>
          <a:p>
            <a:pPr>
              <a:buClr>
                <a:srgbClr val="8AD0D6"/>
              </a:buClr>
            </a:pPr>
            <a:endParaRPr lang="de-DE"/>
          </a:p>
          <a:p>
            <a:pPr>
              <a:buClr>
                <a:srgbClr val="8AD0D6"/>
              </a:buClr>
            </a:pPr>
            <a:r>
              <a:rPr lang="de-DE"/>
              <a:t>Create </a:t>
            </a:r>
            <a:r>
              <a:rPr lang="de-DE" err="1"/>
              <a:t>mock</a:t>
            </a:r>
            <a:r>
              <a:rPr lang="de-DE"/>
              <a:t> </a:t>
            </a:r>
            <a:r>
              <a:rPr lang="de-DE" err="1"/>
              <a:t>objects</a:t>
            </a:r>
            <a:r>
              <a:rPr lang="de-DE"/>
              <a:t> </a:t>
            </a:r>
            <a:r>
              <a:rPr lang="de-DE" err="1"/>
              <a:t>right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beginning</a:t>
            </a:r>
            <a:r>
              <a:rPr lang="de-DE"/>
              <a:t> due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testing</a:t>
            </a:r>
            <a:r>
              <a:rPr lang="de-DE"/>
              <a:t>.</a:t>
            </a:r>
          </a:p>
          <a:p>
            <a:pPr>
              <a:buClr>
                <a:srgbClr val="8AD0D6"/>
              </a:buClr>
            </a:pPr>
            <a:endParaRPr lang="de-DE"/>
          </a:p>
          <a:p>
            <a:pPr>
              <a:buClr>
                <a:srgbClr val="8AD0D6"/>
              </a:buClr>
            </a:pPr>
            <a:r>
              <a:rPr lang="de-DE"/>
              <a:t>Think </a:t>
            </a:r>
            <a:r>
              <a:rPr lang="de-DE" err="1"/>
              <a:t>about</a:t>
            </a:r>
            <a:r>
              <a:rPr lang="de-DE"/>
              <a:t> a </a:t>
            </a:r>
            <a:r>
              <a:rPr lang="de-DE" err="1"/>
              <a:t>good</a:t>
            </a:r>
            <a:r>
              <a:rPr lang="de-DE"/>
              <a:t> </a:t>
            </a:r>
            <a:r>
              <a:rPr lang="de-DE" err="1"/>
              <a:t>structure</a:t>
            </a:r>
            <a:r>
              <a:rPr lang="de-DE"/>
              <a:t> </a:t>
            </a:r>
            <a:r>
              <a:rPr lang="de-DE" err="1"/>
              <a:t>first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make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easily</a:t>
            </a:r>
            <a:r>
              <a:rPr lang="de-DE"/>
              <a:t> </a:t>
            </a:r>
            <a:r>
              <a:rPr lang="de-DE" err="1"/>
              <a:t>testable</a:t>
            </a:r>
            <a:r>
              <a:rPr lang="de-DE"/>
              <a:t>.</a:t>
            </a:r>
          </a:p>
          <a:p>
            <a:pPr>
              <a:buClr>
                <a:srgbClr val="8AD0D6"/>
              </a:buClr>
            </a:pPr>
            <a:endParaRPr lang="de-DE"/>
          </a:p>
          <a:p>
            <a:pPr>
              <a:buClr>
                <a:srgbClr val="8AD0D6"/>
              </a:buClr>
            </a:pPr>
            <a:r>
              <a:rPr lang="de-DE"/>
              <a:t>Dynamic GUI </a:t>
            </a:r>
            <a:r>
              <a:rPr lang="de-DE" err="1"/>
              <a:t>implementation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not </a:t>
            </a:r>
            <a:r>
              <a:rPr lang="de-DE" err="1"/>
              <a:t>the</a:t>
            </a:r>
            <a:r>
              <a:rPr lang="de-DE"/>
              <a:t> easy </a:t>
            </a:r>
            <a:r>
              <a:rPr lang="de-DE" err="1"/>
              <a:t>stuff</a:t>
            </a:r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6543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Breitbild</PresentationFormat>
  <Paragraphs>27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ECC</vt:lpstr>
      <vt:lpstr>Design</vt:lpstr>
      <vt:lpstr>Main View</vt:lpstr>
      <vt:lpstr>SonarCloud</vt:lpstr>
      <vt:lpstr>Code coverage</vt:lpstr>
      <vt:lpstr>Architectural overview</vt:lpstr>
      <vt:lpstr>Project &amp; Product Quality</vt:lpstr>
      <vt:lpstr>Trick code snippet</vt:lpstr>
      <vt:lpstr>Lessons learned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Rupp</dc:creator>
  <cp:lastModifiedBy>Rupp Alexander - s2110567007</cp:lastModifiedBy>
  <cp:revision>4</cp:revision>
  <dcterms:created xsi:type="dcterms:W3CDTF">2023-01-25T13:30:15Z</dcterms:created>
  <dcterms:modified xsi:type="dcterms:W3CDTF">2023-01-27T07:26:50Z</dcterms:modified>
</cp:coreProperties>
</file>