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E4948-F4A7-8358-6F59-72C97CD80021}" v="417" dt="2024-01-17T08:40:54.456"/>
    <p1510:client id="{289B5CD9-7A7B-4EEA-969C-C5523F19876C}" v="4" dt="2024-01-17T08:46:06.390"/>
    <p1510:client id="{467C81DA-737D-939E-8802-32BEF2F68909}" v="24" dt="2024-01-17T09:13:19.339"/>
    <p1510:client id="{BCFDB89A-AB0C-2BF1-23F4-261A505C5B0D}" v="89" dt="2024-01-17T09:01:50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nterberger Michael - s2210567003" userId="S::s2210567003@fhooe.at::5a2b1c26-4f87-48c5-9d78-b2956d38d780" providerId="AD" clId="Web-{0D6E4948-F4A7-8358-6F59-72C97CD80021}"/>
    <pc:docChg chg="modSld">
      <pc:chgData name="Hinterberger Michael - s2210567003" userId="S::s2210567003@fhooe.at::5a2b1c26-4f87-48c5-9d78-b2956d38d780" providerId="AD" clId="Web-{0D6E4948-F4A7-8358-6F59-72C97CD80021}" dt="2024-01-17T08:40:54.191" v="405" actId="20577"/>
      <pc:docMkLst>
        <pc:docMk/>
      </pc:docMkLst>
      <pc:sldChg chg="modSp">
        <pc:chgData name="Hinterberger Michael - s2210567003" userId="S::s2210567003@fhooe.at::5a2b1c26-4f87-48c5-9d78-b2956d38d780" providerId="AD" clId="Web-{0D6E4948-F4A7-8358-6F59-72C97CD80021}" dt="2024-01-17T08:40:54.191" v="405" actId="20577"/>
        <pc:sldMkLst>
          <pc:docMk/>
          <pc:sldMk cId="1691735334" sldId="259"/>
        </pc:sldMkLst>
        <pc:spChg chg="mod">
          <ac:chgData name="Hinterberger Michael - s2210567003" userId="S::s2210567003@fhooe.at::5a2b1c26-4f87-48c5-9d78-b2956d38d780" providerId="AD" clId="Web-{0D6E4948-F4A7-8358-6F59-72C97CD80021}" dt="2024-01-17T08:40:54.191" v="405" actId="20577"/>
          <ac:spMkLst>
            <pc:docMk/>
            <pc:sldMk cId="1691735334" sldId="259"/>
            <ac:spMk id="3" creationId="{13105335-DF19-4120-FDDE-E8E8EBC15896}"/>
          </ac:spMkLst>
        </pc:spChg>
      </pc:sldChg>
      <pc:sldChg chg="modSp">
        <pc:chgData name="Hinterberger Michael - s2210567003" userId="S::s2210567003@fhooe.at::5a2b1c26-4f87-48c5-9d78-b2956d38d780" providerId="AD" clId="Web-{0D6E4948-F4A7-8358-6F59-72C97CD80021}" dt="2024-01-17T08:35:36.995" v="212" actId="20577"/>
        <pc:sldMkLst>
          <pc:docMk/>
          <pc:sldMk cId="348774501" sldId="262"/>
        </pc:sldMkLst>
        <pc:spChg chg="mod">
          <ac:chgData name="Hinterberger Michael - s2210567003" userId="S::s2210567003@fhooe.at::5a2b1c26-4f87-48c5-9d78-b2956d38d780" providerId="AD" clId="Web-{0D6E4948-F4A7-8358-6F59-72C97CD80021}" dt="2024-01-17T08:35:36.995" v="212" actId="20577"/>
          <ac:spMkLst>
            <pc:docMk/>
            <pc:sldMk cId="348774501" sldId="262"/>
            <ac:spMk id="3" creationId="{D898F563-DA90-7561-5FB3-746134D9FE78}"/>
          </ac:spMkLst>
        </pc:spChg>
        <pc:picChg chg="mod">
          <ac:chgData name="Hinterberger Michael - s2210567003" userId="S::s2210567003@fhooe.at::5a2b1c26-4f87-48c5-9d78-b2956d38d780" providerId="AD" clId="Web-{0D6E4948-F4A7-8358-6F59-72C97CD80021}" dt="2024-01-17T08:33:16.069" v="167" actId="1076"/>
          <ac:picMkLst>
            <pc:docMk/>
            <pc:sldMk cId="348774501" sldId="262"/>
            <ac:picMk id="1028" creationId="{B85E8322-5E3D-35B4-2872-91462746AB49}"/>
          </ac:picMkLst>
        </pc:picChg>
      </pc:sldChg>
      <pc:sldChg chg="modSp">
        <pc:chgData name="Hinterberger Michael - s2210567003" userId="S::s2210567003@fhooe.at::5a2b1c26-4f87-48c5-9d78-b2956d38d780" providerId="AD" clId="Web-{0D6E4948-F4A7-8358-6F59-72C97CD80021}" dt="2024-01-17T08:37:10.794" v="266" actId="20577"/>
        <pc:sldMkLst>
          <pc:docMk/>
          <pc:sldMk cId="4196315295" sldId="263"/>
        </pc:sldMkLst>
        <pc:spChg chg="mod">
          <ac:chgData name="Hinterberger Michael - s2210567003" userId="S::s2210567003@fhooe.at::5a2b1c26-4f87-48c5-9d78-b2956d38d780" providerId="AD" clId="Web-{0D6E4948-F4A7-8358-6F59-72C97CD80021}" dt="2024-01-17T08:37:10.794" v="266" actId="20577"/>
          <ac:spMkLst>
            <pc:docMk/>
            <pc:sldMk cId="4196315295" sldId="263"/>
            <ac:spMk id="3" creationId="{D19E10AA-1899-0B2F-F16E-7C12EF333062}"/>
          </ac:spMkLst>
        </pc:spChg>
      </pc:sldChg>
      <pc:sldChg chg="modSp">
        <pc:chgData name="Hinterberger Michael - s2210567003" userId="S::s2210567003@fhooe.at::5a2b1c26-4f87-48c5-9d78-b2956d38d780" providerId="AD" clId="Web-{0D6E4948-F4A7-8358-6F59-72C97CD80021}" dt="2024-01-17T08:40:01.752" v="401" actId="20577"/>
        <pc:sldMkLst>
          <pc:docMk/>
          <pc:sldMk cId="34121986" sldId="264"/>
        </pc:sldMkLst>
        <pc:spChg chg="mod">
          <ac:chgData name="Hinterberger Michael - s2210567003" userId="S::s2210567003@fhooe.at::5a2b1c26-4f87-48c5-9d78-b2956d38d780" providerId="AD" clId="Web-{0D6E4948-F4A7-8358-6F59-72C97CD80021}" dt="2024-01-17T08:40:01.752" v="401" actId="20577"/>
          <ac:spMkLst>
            <pc:docMk/>
            <pc:sldMk cId="34121986" sldId="264"/>
            <ac:spMk id="3" creationId="{AEDF90EA-6DE3-93F8-E8F2-D78DCAC25B1C}"/>
          </ac:spMkLst>
        </pc:spChg>
      </pc:sldChg>
    </pc:docChg>
  </pc:docChgLst>
  <pc:docChgLst>
    <pc:chgData name="Hinterberger Michael - s2210567003" userId="S::s2210567003@fhooe.at::5a2b1c26-4f87-48c5-9d78-b2956d38d780" providerId="AD" clId="Web-{467C81DA-737D-939E-8802-32BEF2F68909}"/>
    <pc:docChg chg="modSld">
      <pc:chgData name="Hinterberger Michael - s2210567003" userId="S::s2210567003@fhooe.at::5a2b1c26-4f87-48c5-9d78-b2956d38d780" providerId="AD" clId="Web-{467C81DA-737D-939E-8802-32BEF2F68909}" dt="2024-01-17T09:13:19.136" v="23" actId="20577"/>
      <pc:docMkLst>
        <pc:docMk/>
      </pc:docMkLst>
      <pc:sldChg chg="modSp">
        <pc:chgData name="Hinterberger Michael - s2210567003" userId="S::s2210567003@fhooe.at::5a2b1c26-4f87-48c5-9d78-b2956d38d780" providerId="AD" clId="Web-{467C81DA-737D-939E-8802-32BEF2F68909}" dt="2024-01-17T09:10:43.410" v="17" actId="20577"/>
        <pc:sldMkLst>
          <pc:docMk/>
          <pc:sldMk cId="348774501" sldId="262"/>
        </pc:sldMkLst>
        <pc:spChg chg="mod">
          <ac:chgData name="Hinterberger Michael - s2210567003" userId="S::s2210567003@fhooe.at::5a2b1c26-4f87-48c5-9d78-b2956d38d780" providerId="AD" clId="Web-{467C81DA-737D-939E-8802-32BEF2F68909}" dt="2024-01-17T09:10:43.410" v="17" actId="20577"/>
          <ac:spMkLst>
            <pc:docMk/>
            <pc:sldMk cId="348774501" sldId="262"/>
            <ac:spMk id="3" creationId="{D898F563-DA90-7561-5FB3-746134D9FE78}"/>
          </ac:spMkLst>
        </pc:spChg>
      </pc:sldChg>
      <pc:sldChg chg="modSp">
        <pc:chgData name="Hinterberger Michael - s2210567003" userId="S::s2210567003@fhooe.at::5a2b1c26-4f87-48c5-9d78-b2956d38d780" providerId="AD" clId="Web-{467C81DA-737D-939E-8802-32BEF2F68909}" dt="2024-01-17T09:13:19.136" v="23" actId="20577"/>
        <pc:sldMkLst>
          <pc:docMk/>
          <pc:sldMk cId="34121986" sldId="264"/>
        </pc:sldMkLst>
        <pc:spChg chg="mod">
          <ac:chgData name="Hinterberger Michael - s2210567003" userId="S::s2210567003@fhooe.at::5a2b1c26-4f87-48c5-9d78-b2956d38d780" providerId="AD" clId="Web-{467C81DA-737D-939E-8802-32BEF2F68909}" dt="2024-01-17T09:13:19.136" v="23" actId="20577"/>
          <ac:spMkLst>
            <pc:docMk/>
            <pc:sldMk cId="34121986" sldId="264"/>
            <ac:spMk id="3" creationId="{AEDF90EA-6DE3-93F8-E8F2-D78DCAC25B1C}"/>
          </ac:spMkLst>
        </pc:spChg>
      </pc:sldChg>
    </pc:docChg>
  </pc:docChgLst>
  <pc:docChgLst>
    <pc:chgData name="Ahrer Manuel - s2220567016" userId="4e6c5830-0bb8-4911-b79c-58f2bcc5e510" providerId="ADAL" clId="{289B5CD9-7A7B-4EEA-969C-C5523F19876C}"/>
    <pc:docChg chg="undo custSel delSld modSld">
      <pc:chgData name="Ahrer Manuel - s2220567016" userId="4e6c5830-0bb8-4911-b79c-58f2bcc5e510" providerId="ADAL" clId="{289B5CD9-7A7B-4EEA-969C-C5523F19876C}" dt="2024-01-17T08:46:06.390" v="877" actId="22"/>
      <pc:docMkLst>
        <pc:docMk/>
      </pc:docMkLst>
      <pc:sldChg chg="del">
        <pc:chgData name="Ahrer Manuel - s2220567016" userId="4e6c5830-0bb8-4911-b79c-58f2bcc5e510" providerId="ADAL" clId="{289B5CD9-7A7B-4EEA-969C-C5523F19876C}" dt="2024-01-17T02:56:10.085" v="764" actId="47"/>
        <pc:sldMkLst>
          <pc:docMk/>
          <pc:sldMk cId="3544489716" sldId="257"/>
        </pc:sldMkLst>
      </pc:sldChg>
      <pc:sldChg chg="modSp mod">
        <pc:chgData name="Ahrer Manuel - s2220567016" userId="4e6c5830-0bb8-4911-b79c-58f2bcc5e510" providerId="ADAL" clId="{289B5CD9-7A7B-4EEA-969C-C5523F19876C}" dt="2024-01-17T00:15:46.925" v="93" actId="20577"/>
        <pc:sldMkLst>
          <pc:docMk/>
          <pc:sldMk cId="1691735334" sldId="259"/>
        </pc:sldMkLst>
        <pc:spChg chg="mod">
          <ac:chgData name="Ahrer Manuel - s2220567016" userId="4e6c5830-0bb8-4911-b79c-58f2bcc5e510" providerId="ADAL" clId="{289B5CD9-7A7B-4EEA-969C-C5523F19876C}" dt="2024-01-17T00:15:46.925" v="93" actId="20577"/>
          <ac:spMkLst>
            <pc:docMk/>
            <pc:sldMk cId="1691735334" sldId="259"/>
            <ac:spMk id="3" creationId="{13105335-DF19-4120-FDDE-E8E8EBC15896}"/>
          </ac:spMkLst>
        </pc:spChg>
      </pc:sldChg>
      <pc:sldChg chg="addSp delSp modSp mod">
        <pc:chgData name="Ahrer Manuel - s2220567016" userId="4e6c5830-0bb8-4911-b79c-58f2bcc5e510" providerId="ADAL" clId="{289B5CD9-7A7B-4EEA-969C-C5523F19876C}" dt="2024-01-17T08:46:06.390" v="877" actId="22"/>
        <pc:sldMkLst>
          <pc:docMk/>
          <pc:sldMk cId="3443007364" sldId="260"/>
        </pc:sldMkLst>
        <pc:spChg chg="del">
          <ac:chgData name="Ahrer Manuel - s2220567016" userId="4e6c5830-0bb8-4911-b79c-58f2bcc5e510" providerId="ADAL" clId="{289B5CD9-7A7B-4EEA-969C-C5523F19876C}" dt="2024-01-17T00:34:33.458" v="547" actId="22"/>
          <ac:spMkLst>
            <pc:docMk/>
            <pc:sldMk cId="3443007364" sldId="260"/>
            <ac:spMk id="3" creationId="{E96F16D5-FD26-CE10-3E10-792AAB20C172}"/>
          </ac:spMkLst>
        </pc:spChg>
        <pc:spChg chg="add del mod">
          <ac:chgData name="Ahrer Manuel - s2220567016" userId="4e6c5830-0bb8-4911-b79c-58f2bcc5e510" providerId="ADAL" clId="{289B5CD9-7A7B-4EEA-969C-C5523F19876C}" dt="2024-01-17T08:46:06.390" v="877" actId="22"/>
          <ac:spMkLst>
            <pc:docMk/>
            <pc:sldMk cId="3443007364" sldId="260"/>
            <ac:spMk id="4" creationId="{AE9EA235-6153-407A-D715-302E7339293F}"/>
          </ac:spMkLst>
        </pc:spChg>
        <pc:spChg chg="add del mod">
          <ac:chgData name="Ahrer Manuel - s2220567016" userId="4e6c5830-0bb8-4911-b79c-58f2bcc5e510" providerId="ADAL" clId="{289B5CD9-7A7B-4EEA-969C-C5523F19876C}" dt="2024-01-17T00:48:58.313" v="583" actId="22"/>
          <ac:spMkLst>
            <pc:docMk/>
            <pc:sldMk cId="3443007364" sldId="260"/>
            <ac:spMk id="9" creationId="{866C5DBF-9F0C-4317-61AF-716565855F2E}"/>
          </ac:spMkLst>
        </pc:spChg>
        <pc:picChg chg="add del mod ord">
          <ac:chgData name="Ahrer Manuel - s2220567016" userId="4e6c5830-0bb8-4911-b79c-58f2bcc5e510" providerId="ADAL" clId="{289B5CD9-7A7B-4EEA-969C-C5523F19876C}" dt="2024-01-17T00:48:56.459" v="582" actId="478"/>
          <ac:picMkLst>
            <pc:docMk/>
            <pc:sldMk cId="3443007364" sldId="260"/>
            <ac:picMk id="5" creationId="{CFD0F112-4AD8-DCD5-5C49-148D4B1E77CD}"/>
          </ac:picMkLst>
        </pc:picChg>
        <pc:picChg chg="add del">
          <ac:chgData name="Ahrer Manuel - s2220567016" userId="4e6c5830-0bb8-4911-b79c-58f2bcc5e510" providerId="ADAL" clId="{289B5CD9-7A7B-4EEA-969C-C5523F19876C}" dt="2024-01-17T08:46:04.658" v="876" actId="478"/>
          <ac:picMkLst>
            <pc:docMk/>
            <pc:sldMk cId="3443007364" sldId="260"/>
            <ac:picMk id="6" creationId="{75632227-EDA2-AFA5-F399-8D321E8926E9}"/>
          </ac:picMkLst>
        </pc:picChg>
        <pc:picChg chg="add del">
          <ac:chgData name="Ahrer Manuel - s2220567016" userId="4e6c5830-0bb8-4911-b79c-58f2bcc5e510" providerId="ADAL" clId="{289B5CD9-7A7B-4EEA-969C-C5523F19876C}" dt="2024-01-17T00:48:54.350" v="581" actId="478"/>
          <ac:picMkLst>
            <pc:docMk/>
            <pc:sldMk cId="3443007364" sldId="260"/>
            <ac:picMk id="7" creationId="{4CCD2C93-7F75-6825-F96E-476FDD710914}"/>
          </ac:picMkLst>
        </pc:picChg>
        <pc:picChg chg="add mod ord">
          <ac:chgData name="Ahrer Manuel - s2220567016" userId="4e6c5830-0bb8-4911-b79c-58f2bcc5e510" providerId="ADAL" clId="{289B5CD9-7A7B-4EEA-969C-C5523F19876C}" dt="2024-01-17T08:46:06.390" v="877" actId="22"/>
          <ac:picMkLst>
            <pc:docMk/>
            <pc:sldMk cId="3443007364" sldId="260"/>
            <ac:picMk id="8" creationId="{D28E1A49-74B5-3658-BAE9-ED31705AB8A3}"/>
          </ac:picMkLst>
        </pc:picChg>
        <pc:picChg chg="add del mod ord">
          <ac:chgData name="Ahrer Manuel - s2220567016" userId="4e6c5830-0bb8-4911-b79c-58f2bcc5e510" providerId="ADAL" clId="{289B5CD9-7A7B-4EEA-969C-C5523F19876C}" dt="2024-01-17T08:46:00.110" v="874" actId="478"/>
          <ac:picMkLst>
            <pc:docMk/>
            <pc:sldMk cId="3443007364" sldId="260"/>
            <ac:picMk id="11" creationId="{06D2096E-EC07-2195-8928-F4FA3A1A5D39}"/>
          </ac:picMkLst>
        </pc:picChg>
      </pc:sldChg>
      <pc:sldChg chg="modSp mod">
        <pc:chgData name="Ahrer Manuel - s2220567016" userId="4e6c5830-0bb8-4911-b79c-58f2bcc5e510" providerId="ADAL" clId="{289B5CD9-7A7B-4EEA-969C-C5523F19876C}" dt="2024-01-17T00:26:24.053" v="546" actId="20577"/>
        <pc:sldMkLst>
          <pc:docMk/>
          <pc:sldMk cId="4196315295" sldId="263"/>
        </pc:sldMkLst>
        <pc:spChg chg="mod">
          <ac:chgData name="Ahrer Manuel - s2220567016" userId="4e6c5830-0bb8-4911-b79c-58f2bcc5e510" providerId="ADAL" clId="{289B5CD9-7A7B-4EEA-969C-C5523F19876C}" dt="2024-01-17T00:26:24.053" v="546" actId="20577"/>
          <ac:spMkLst>
            <pc:docMk/>
            <pc:sldMk cId="4196315295" sldId="263"/>
            <ac:spMk id="3" creationId="{D19E10AA-1899-0B2F-F16E-7C12EF333062}"/>
          </ac:spMkLst>
        </pc:spChg>
      </pc:sldChg>
      <pc:sldChg chg="modSp mod">
        <pc:chgData name="Ahrer Manuel - s2220567016" userId="4e6c5830-0bb8-4911-b79c-58f2bcc5e510" providerId="ADAL" clId="{289B5CD9-7A7B-4EEA-969C-C5523F19876C}" dt="2024-01-17T02:59:36.111" v="873" actId="20577"/>
        <pc:sldMkLst>
          <pc:docMk/>
          <pc:sldMk cId="34121986" sldId="264"/>
        </pc:sldMkLst>
        <pc:spChg chg="mod">
          <ac:chgData name="Ahrer Manuel - s2220567016" userId="4e6c5830-0bb8-4911-b79c-58f2bcc5e510" providerId="ADAL" clId="{289B5CD9-7A7B-4EEA-969C-C5523F19876C}" dt="2024-01-17T02:59:36.111" v="873" actId="20577"/>
          <ac:spMkLst>
            <pc:docMk/>
            <pc:sldMk cId="34121986" sldId="264"/>
            <ac:spMk id="3" creationId="{AEDF90EA-6DE3-93F8-E8F2-D78DCAC25B1C}"/>
          </ac:spMkLst>
        </pc:spChg>
      </pc:sldChg>
    </pc:docChg>
  </pc:docChgLst>
  <pc:docChgLst>
    <pc:chgData name="Peball Hannes - s2210567011" userId="S::s2210567011@fhooe.at::1734fb40-497b-4297-8ca1-62e07d23a0c1" providerId="AD" clId="Web-{BCFDB89A-AB0C-2BF1-23F4-261A505C5B0D}"/>
    <pc:docChg chg="addSld modSld">
      <pc:chgData name="Peball Hannes - s2210567011" userId="S::s2210567011@fhooe.at::1734fb40-497b-4297-8ca1-62e07d23a0c1" providerId="AD" clId="Web-{BCFDB89A-AB0C-2BF1-23F4-261A505C5B0D}" dt="2024-01-17T09:01:50.773" v="85" actId="14100"/>
      <pc:docMkLst>
        <pc:docMk/>
      </pc:docMkLst>
      <pc:sldChg chg="addSp delSp modSp mod setBg setClrOvrMap">
        <pc:chgData name="Peball Hannes - s2210567011" userId="S::s2210567011@fhooe.at::1734fb40-497b-4297-8ca1-62e07d23a0c1" providerId="AD" clId="Web-{BCFDB89A-AB0C-2BF1-23F4-261A505C5B0D}" dt="2024-01-17T09:01:50.773" v="85" actId="14100"/>
        <pc:sldMkLst>
          <pc:docMk/>
          <pc:sldMk cId="3222789022" sldId="258"/>
        </pc:sldMkLst>
        <pc:spChg chg="mod">
          <ac:chgData name="Peball Hannes - s2210567011" userId="S::s2210567011@fhooe.at::1734fb40-497b-4297-8ca1-62e07d23a0c1" providerId="AD" clId="Web-{BCFDB89A-AB0C-2BF1-23F4-261A505C5B0D}" dt="2024-01-17T09:00:39.130" v="52" actId="1076"/>
          <ac:spMkLst>
            <pc:docMk/>
            <pc:sldMk cId="3222789022" sldId="258"/>
            <ac:spMk id="2" creationId="{DC3B77D9-946E-B58C-1DF7-0F713DBFD704}"/>
          </ac:spMkLst>
        </pc:spChg>
        <pc:spChg chg="del">
          <ac:chgData name="Peball Hannes - s2210567011" userId="S::s2210567011@fhooe.at::1734fb40-497b-4297-8ca1-62e07d23a0c1" providerId="AD" clId="Web-{BCFDB89A-AB0C-2BF1-23F4-261A505C5B0D}" dt="2024-01-17T08:58:58.095" v="22"/>
          <ac:spMkLst>
            <pc:docMk/>
            <pc:sldMk cId="3222789022" sldId="258"/>
            <ac:spMk id="3" creationId="{92C366E2-A216-8CD8-FDCF-67FFAD377275}"/>
          </ac:spMkLst>
        </pc:spChg>
        <pc:spChg chg="add del">
          <ac:chgData name="Peball Hannes - s2210567011" userId="S::s2210567011@fhooe.at::1734fb40-497b-4297-8ca1-62e07d23a0c1" providerId="AD" clId="Web-{BCFDB89A-AB0C-2BF1-23F4-261A505C5B0D}" dt="2024-01-17T09:00:32.864" v="50"/>
          <ac:spMkLst>
            <pc:docMk/>
            <pc:sldMk cId="3222789022" sldId="258"/>
            <ac:spMk id="8" creationId="{B8F822E4-C641-9BCB-F678-FF8A71E907E4}"/>
          </ac:spMkLst>
        </pc:spChg>
        <pc:spChg chg="add del">
          <ac:chgData name="Peball Hannes - s2210567011" userId="S::s2210567011@fhooe.at::1734fb40-497b-4297-8ca1-62e07d23a0c1" providerId="AD" clId="Web-{BCFDB89A-AB0C-2BF1-23F4-261A505C5B0D}" dt="2024-01-17T09:00:32.864" v="50"/>
          <ac:spMkLst>
            <pc:docMk/>
            <pc:sldMk cId="3222789022" sldId="258"/>
            <ac:spMk id="11" creationId="{9F4444CE-BC8D-4D61-B303-4C05614E62AB}"/>
          </ac:spMkLst>
        </pc:spChg>
        <pc:spChg chg="add del">
          <ac:chgData name="Peball Hannes - s2210567011" userId="S::s2210567011@fhooe.at::1734fb40-497b-4297-8ca1-62e07d23a0c1" providerId="AD" clId="Web-{BCFDB89A-AB0C-2BF1-23F4-261A505C5B0D}" dt="2024-01-17T09:00:32.864" v="50"/>
          <ac:spMkLst>
            <pc:docMk/>
            <pc:sldMk cId="3222789022" sldId="258"/>
            <ac:spMk id="13" creationId="{62423CA5-E2E1-4789-B759-9906C1C94063}"/>
          </ac:spMkLst>
        </pc:spChg>
        <pc:spChg chg="add del">
          <ac:chgData name="Peball Hannes - s2210567011" userId="S::s2210567011@fhooe.at::1734fb40-497b-4297-8ca1-62e07d23a0c1" providerId="AD" clId="Web-{BCFDB89A-AB0C-2BF1-23F4-261A505C5B0D}" dt="2024-01-17T09:00:32.864" v="50"/>
          <ac:spMkLst>
            <pc:docMk/>
            <pc:sldMk cId="3222789022" sldId="258"/>
            <ac:spMk id="15" creationId="{73772B81-181F-48B7-8826-4D9686D15DF5}"/>
          </ac:spMkLst>
        </pc:spChg>
        <pc:spChg chg="add del">
          <ac:chgData name="Peball Hannes - s2210567011" userId="S::s2210567011@fhooe.at::1734fb40-497b-4297-8ca1-62e07d23a0c1" providerId="AD" clId="Web-{BCFDB89A-AB0C-2BF1-23F4-261A505C5B0D}" dt="2024-01-17T09:00:32.864" v="50"/>
          <ac:spMkLst>
            <pc:docMk/>
            <pc:sldMk cId="3222789022" sldId="258"/>
            <ac:spMk id="17" creationId="{B2205F6E-03C6-4E92-877C-E2482F6599AA}"/>
          </ac:spMkLst>
        </pc:spChg>
        <pc:picChg chg="add mod ord">
          <ac:chgData name="Peball Hannes - s2210567011" userId="S::s2210567011@fhooe.at::1734fb40-497b-4297-8ca1-62e07d23a0c1" providerId="AD" clId="Web-{BCFDB89A-AB0C-2BF1-23F4-261A505C5B0D}" dt="2024-01-17T09:01:50.773" v="85" actId="14100"/>
          <ac:picMkLst>
            <pc:docMk/>
            <pc:sldMk cId="3222789022" sldId="258"/>
            <ac:picMk id="4" creationId="{19AC99D4-8FE9-E965-0004-39756CC44692}"/>
          </ac:picMkLst>
        </pc:picChg>
      </pc:sldChg>
      <pc:sldChg chg="addSp delSp modSp new">
        <pc:chgData name="Peball Hannes - s2210567011" userId="S::s2210567011@fhooe.at::1734fb40-497b-4297-8ca1-62e07d23a0c1" providerId="AD" clId="Web-{BCFDB89A-AB0C-2BF1-23F4-261A505C5B0D}" dt="2024-01-17T09:01:39.616" v="84" actId="1076"/>
        <pc:sldMkLst>
          <pc:docMk/>
          <pc:sldMk cId="2890712582" sldId="265"/>
        </pc:sldMkLst>
        <pc:spChg chg="mod">
          <ac:chgData name="Peball Hannes - s2210567011" userId="S::s2210567011@fhooe.at::1734fb40-497b-4297-8ca1-62e07d23a0c1" providerId="AD" clId="Web-{BCFDB89A-AB0C-2BF1-23F4-261A505C5B0D}" dt="2024-01-17T09:01:11.584" v="78" actId="20577"/>
          <ac:spMkLst>
            <pc:docMk/>
            <pc:sldMk cId="2890712582" sldId="265"/>
            <ac:spMk id="2" creationId="{23FC018E-3774-5EA4-1647-439C3523E419}"/>
          </ac:spMkLst>
        </pc:spChg>
        <pc:spChg chg="del">
          <ac:chgData name="Peball Hannes - s2210567011" userId="S::s2210567011@fhooe.at::1734fb40-497b-4297-8ca1-62e07d23a0c1" providerId="AD" clId="Web-{BCFDB89A-AB0C-2BF1-23F4-261A505C5B0D}" dt="2024-01-17T09:01:21.506" v="79"/>
          <ac:spMkLst>
            <pc:docMk/>
            <pc:sldMk cId="2890712582" sldId="265"/>
            <ac:spMk id="3" creationId="{8A58B342-9EA7-2278-F8ED-A1BCB6B00510}"/>
          </ac:spMkLst>
        </pc:spChg>
        <pc:picChg chg="add mod ord">
          <ac:chgData name="Peball Hannes - s2210567011" userId="S::s2210567011@fhooe.at::1734fb40-497b-4297-8ca1-62e07d23a0c1" providerId="AD" clId="Web-{BCFDB89A-AB0C-2BF1-23F4-261A505C5B0D}" dt="2024-01-17T09:01:39.616" v="84" actId="1076"/>
          <ac:picMkLst>
            <pc:docMk/>
            <pc:sldMk cId="2890712582" sldId="265"/>
            <ac:picMk id="4" creationId="{DCF1D609-FAA1-214D-FFD5-84145101B2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253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47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4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000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878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9693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2855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81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800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688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205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010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392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057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595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842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E4CF-4C2E-4A98-BCA9-230CDBE139EE}" type="datetimeFigureOut">
              <a:rPr lang="de-AT" smtClean="0"/>
              <a:t>17.01.2024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0B1A1F-773D-4D9C-9941-D4C7C79DFC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3899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CDA66-AC4A-C1FD-C447-32D8CB6EA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Elevator MQTT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5BB96D-4790-186C-F26B-F83456998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Manuel Ahrer, Michael </a:t>
            </a:r>
            <a:r>
              <a:rPr lang="en-GB" err="1">
                <a:solidFill>
                  <a:schemeClr val="tx1"/>
                </a:solidFill>
              </a:rPr>
              <a:t>Hinterberger</a:t>
            </a:r>
            <a:r>
              <a:rPr lang="en-GB">
                <a:solidFill>
                  <a:schemeClr val="tx1"/>
                </a:solidFill>
              </a:rPr>
              <a:t>, Hannes Peball</a:t>
            </a:r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83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B77D9-946E-B58C-1DF7-0F713DBF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93040"/>
            <a:ext cx="8596668" cy="1320800"/>
          </a:xfrm>
        </p:spPr>
        <p:txBody>
          <a:bodyPr/>
          <a:lstStyle/>
          <a:p>
            <a:r>
              <a:rPr lang="en-GB" err="1"/>
              <a:t>MqttAdapter</a:t>
            </a:r>
            <a:r>
              <a:rPr lang="en-GB"/>
              <a:t> Architecture</a:t>
            </a:r>
            <a:endParaRPr lang="de-AT"/>
          </a:p>
        </p:txBody>
      </p:sp>
      <p:pic>
        <p:nvPicPr>
          <p:cNvPr id="4" name="Inhaltsplatzhalter 3" descr="Ein Bild, das Diagramm, Plan, technische Zeichnung, Rechteck enthält.&#10;&#10;Beschreibung automatisch generiert.">
            <a:extLst>
              <a:ext uri="{FF2B5EF4-FFF2-40B4-BE49-F238E27FC236}">
                <a16:creationId xmlns:a16="http://schemas.microsoft.com/office/drawing/2014/main" id="{19AC99D4-8FE9-E965-0004-39756CC44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462" y="1147921"/>
            <a:ext cx="8439484" cy="5713927"/>
          </a:xfrm>
        </p:spPr>
      </p:pic>
    </p:spTree>
    <p:extLst>
      <p:ext uri="{BB962C8B-B14F-4D97-AF65-F5344CB8AC3E}">
        <p14:creationId xmlns:p14="http://schemas.microsoft.com/office/powerpoint/2010/main" val="322278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C018E-3774-5EA4-1647-439C3523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ElevatorAlgorithm</a:t>
            </a:r>
            <a:r>
              <a:rPr lang="de-DE"/>
              <a:t> Architecture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CF1D609-FAA1-214D-FFD5-84145101B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851" y="1888351"/>
            <a:ext cx="9465971" cy="4972601"/>
          </a:xfrm>
        </p:spPr>
      </p:pic>
    </p:spTree>
    <p:extLst>
      <p:ext uri="{BB962C8B-B14F-4D97-AF65-F5344CB8AC3E}">
        <p14:creationId xmlns:p14="http://schemas.microsoft.com/office/powerpoint/2010/main" val="289071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A4D60-5DAF-4C48-532F-466B0BCC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Build &amp; Test Automation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105335-DF19-4120-FDDE-E8E8EBC1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GitHub Actions</a:t>
            </a:r>
          </a:p>
          <a:p>
            <a:pPr lvl="1"/>
            <a:r>
              <a:rPr lang="en-GB"/>
              <a:t>Push or pull requests on master</a:t>
            </a:r>
          </a:p>
          <a:p>
            <a:pPr lvl="1"/>
            <a:r>
              <a:rPr lang="en-GB"/>
              <a:t>Executes unit tests and mutation tests</a:t>
            </a:r>
          </a:p>
          <a:p>
            <a:pPr lvl="1"/>
            <a:r>
              <a:rPr lang="en-GB"/>
              <a:t>Long execution time because of docker containers</a:t>
            </a:r>
          </a:p>
          <a:p>
            <a:pPr lvl="1"/>
            <a:r>
              <a:rPr lang="en-GB"/>
              <a:t>On new release: Start build without tests or sonar for release artifacts</a:t>
            </a:r>
          </a:p>
          <a:p>
            <a:pPr lvl="1"/>
            <a:endParaRPr lang="en-GB"/>
          </a:p>
          <a:p>
            <a:r>
              <a:rPr lang="en-GB" err="1"/>
              <a:t>SonarCloud</a:t>
            </a:r>
            <a:r>
              <a:rPr lang="en-GB"/>
              <a:t> Analysis (Coverage, Static code analysis)</a:t>
            </a:r>
          </a:p>
          <a:p>
            <a:pPr lvl="1"/>
            <a:r>
              <a:rPr lang="en-GB"/>
              <a:t>Required coverage for overall code: 60%</a:t>
            </a:r>
          </a:p>
          <a:p>
            <a:pPr lvl="1"/>
            <a:r>
              <a:rPr lang="en-GB"/>
              <a:t>Required coverage for new code: 80%</a:t>
            </a:r>
          </a:p>
        </p:txBody>
      </p:sp>
    </p:spTree>
    <p:extLst>
      <p:ext uri="{BB962C8B-B14F-4D97-AF65-F5344CB8AC3E}">
        <p14:creationId xmlns:p14="http://schemas.microsoft.com/office/powerpoint/2010/main" val="169173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2DC37-98E7-1D89-4054-2F3E0A96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Static Analysis (</a:t>
            </a:r>
            <a:r>
              <a:rPr lang="en-GB" err="1"/>
              <a:t>SonarCloud</a:t>
            </a:r>
            <a:r>
              <a:rPr lang="en-GB"/>
              <a:t>)</a:t>
            </a:r>
            <a:endParaRPr lang="de-AT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28E1A49-74B5-3658-BAE9-ED31705AB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462" y="2160588"/>
            <a:ext cx="7801114" cy="3881437"/>
          </a:xfrm>
        </p:spPr>
      </p:pic>
    </p:spTree>
    <p:extLst>
      <p:ext uri="{BB962C8B-B14F-4D97-AF65-F5344CB8AC3E}">
        <p14:creationId xmlns:p14="http://schemas.microsoft.com/office/powerpoint/2010/main" val="344300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F8F51-17F5-CE0D-B129-2A97F382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Code Reviews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0395A-04DF-5728-9579-BA53FB14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Merging on master branch via pull request</a:t>
            </a:r>
          </a:p>
          <a:p>
            <a:r>
              <a:rPr lang="en-GB"/>
              <a:t>Review on pull request</a:t>
            </a:r>
          </a:p>
          <a:p>
            <a:r>
              <a:rPr lang="en-GB"/>
              <a:t>Pair programming sessions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91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0F09A-6C7C-67A5-F84F-DDD9A5D7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techniques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8F563-DA90-7561-5FB3-746134D9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Unit tests (white box testing)</a:t>
            </a:r>
          </a:p>
          <a:p>
            <a:r>
              <a:rPr lang="en-GB"/>
              <a:t>Integration tests (with RMI, MQTT broker)</a:t>
            </a:r>
          </a:p>
          <a:p>
            <a:r>
              <a:rPr lang="en-GB"/>
              <a:t>Functional unit tests (</a:t>
            </a:r>
            <a:r>
              <a:rPr lang="en-GB" err="1"/>
              <a:t>MQTTadapter</a:t>
            </a:r>
            <a:r>
              <a:rPr lang="en-GB"/>
              <a:t>, algorithm)</a:t>
            </a:r>
          </a:p>
          <a:p>
            <a:r>
              <a:rPr lang="en-GB"/>
              <a:t>Full system test (black box)</a:t>
            </a:r>
          </a:p>
          <a:p>
            <a:endParaRPr lang="en-GB"/>
          </a:p>
          <a:p>
            <a:r>
              <a:rPr lang="en-GB"/>
              <a:t>JUnit for unit tests</a:t>
            </a:r>
          </a:p>
          <a:p>
            <a:r>
              <a:rPr lang="de-AT" err="1"/>
              <a:t>Mockito</a:t>
            </a:r>
            <a:r>
              <a:rPr lang="de-AT"/>
              <a:t> </a:t>
            </a:r>
            <a:r>
              <a:rPr lang="de-AT" err="1"/>
              <a:t>for</a:t>
            </a:r>
            <a:r>
              <a:rPr lang="de-AT"/>
              <a:t> </a:t>
            </a:r>
            <a:r>
              <a:rPr lang="de-AT" err="1"/>
              <a:t>mocking</a:t>
            </a:r>
            <a:r>
              <a:rPr lang="de-AT"/>
              <a:t> </a:t>
            </a:r>
            <a:r>
              <a:rPr lang="de-AT" err="1"/>
              <a:t>dependencies</a:t>
            </a:r>
            <a:endParaRPr lang="de-AT"/>
          </a:p>
          <a:p>
            <a:r>
              <a:rPr lang="de-AT"/>
              <a:t>Mutation </a:t>
            </a:r>
            <a:r>
              <a:rPr lang="de-AT" err="1"/>
              <a:t>tests</a:t>
            </a:r>
            <a:r>
              <a:rPr lang="de-AT"/>
              <a:t> </a:t>
            </a:r>
            <a:r>
              <a:rPr lang="de-AT" err="1"/>
              <a:t>with</a:t>
            </a:r>
            <a:r>
              <a:rPr lang="de-AT"/>
              <a:t> </a:t>
            </a:r>
            <a:r>
              <a:rPr lang="de-AT" err="1"/>
              <a:t>pittest</a:t>
            </a:r>
            <a:r>
              <a:rPr lang="de-AT"/>
              <a:t> </a:t>
            </a:r>
            <a:r>
              <a:rPr lang="de-AT" err="1"/>
              <a:t>for</a:t>
            </a:r>
            <a:r>
              <a:rPr lang="de-AT"/>
              <a:t> </a:t>
            </a:r>
            <a:r>
              <a:rPr lang="de-AT" err="1"/>
              <a:t>test</a:t>
            </a:r>
            <a:r>
              <a:rPr lang="de-AT"/>
              <a:t> </a:t>
            </a:r>
            <a:r>
              <a:rPr lang="de-AT" err="1"/>
              <a:t>quality</a:t>
            </a:r>
            <a:endParaRPr lang="de-AT"/>
          </a:p>
          <a:p>
            <a:r>
              <a:rPr lang="de-AT" err="1"/>
              <a:t>HiveMQ</a:t>
            </a:r>
            <a:r>
              <a:rPr lang="de-AT"/>
              <a:t> Docker Container </a:t>
            </a:r>
            <a:r>
              <a:rPr lang="de-AT" err="1"/>
              <a:t>as</a:t>
            </a:r>
            <a:r>
              <a:rPr lang="de-AT"/>
              <a:t> MQTT Broker</a:t>
            </a:r>
          </a:p>
          <a:p>
            <a:endParaRPr lang="de-AT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5E8322-5E3D-35B4-2872-91462746A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32" y="2162445"/>
            <a:ext cx="6149237" cy="351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BF266-937D-6FCA-FD11-37CBCA15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Encountered Problems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E10AA-1899-0B2F-F16E-7C12EF333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Mockito mocks in Multithreaded Context -&gt; sporadic test failures</a:t>
            </a:r>
          </a:p>
          <a:p>
            <a:r>
              <a:rPr lang="en-GB"/>
              <a:t>Tests creating and removing RMI registry entries</a:t>
            </a:r>
          </a:p>
          <a:p>
            <a:r>
              <a:rPr lang="en-GB" err="1"/>
              <a:t>HiveMQ</a:t>
            </a:r>
            <a:r>
              <a:rPr lang="en-GB"/>
              <a:t> MQTT Client uses many receive threads internally -&gt; received messages from many different threads</a:t>
            </a:r>
          </a:p>
          <a:p>
            <a:r>
              <a:rPr lang="en-GB"/>
              <a:t>MQTT Client hangs if receiver thread is used for publishing</a:t>
            </a:r>
          </a:p>
          <a:p>
            <a:r>
              <a:rPr lang="en-GB"/>
              <a:t>Long duration of unit tests using MQTT Broker docker container</a:t>
            </a:r>
          </a:p>
          <a:p>
            <a:r>
              <a:rPr lang="en-GB"/>
              <a:t>Very long duration of mutation tests</a:t>
            </a:r>
          </a:p>
          <a:p>
            <a:endParaRPr lang="en-GB"/>
          </a:p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631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545EA-A7E2-BAF0-C251-2BAB3C69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Lessons Learned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F90EA-6DE3-93F8-E8F2-D78DCAC2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Unit tests identifies problems at an early stage</a:t>
            </a:r>
          </a:p>
          <a:p>
            <a:pPr lvl="1"/>
            <a:r>
              <a:rPr lang="en-GB"/>
              <a:t>qualitative unit tests can safe time later</a:t>
            </a:r>
          </a:p>
          <a:p>
            <a:r>
              <a:rPr lang="en-GB"/>
              <a:t>Testing becomes a lot harder if you don’t consider it in the design phase</a:t>
            </a:r>
          </a:p>
          <a:p>
            <a:r>
              <a:rPr lang="en-GB"/>
              <a:t>Testability and SOLID can lead to a complicated architecture which requires lots of (unit) tests to fully cover</a:t>
            </a:r>
          </a:p>
          <a:p>
            <a:r>
              <a:rPr lang="en-GB"/>
              <a:t>100% coverage (mutation) does not guarantee success of integration/system test</a:t>
            </a:r>
          </a:p>
          <a:p>
            <a:r>
              <a:rPr lang="en-GB"/>
              <a:t>Think about what the test cases should cover before writing them</a:t>
            </a:r>
          </a:p>
        </p:txBody>
      </p:sp>
    </p:spTree>
    <p:extLst>
      <p:ext uri="{BB962C8B-B14F-4D97-AF65-F5344CB8AC3E}">
        <p14:creationId xmlns:p14="http://schemas.microsoft.com/office/powerpoint/2010/main" val="341219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288</Words>
  <Application>Microsoft Office PowerPoint</Application>
  <PresentationFormat>Breitbild</PresentationFormat>
  <Paragraphs>43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Elevator MQTT</vt:lpstr>
      <vt:lpstr>MqttAdapter Architecture</vt:lpstr>
      <vt:lpstr>ElevatorAlgorithm Architecture</vt:lpstr>
      <vt:lpstr>Build &amp; Test Automation</vt:lpstr>
      <vt:lpstr>Static Analysis (SonarCloud)</vt:lpstr>
      <vt:lpstr>Code Reviews</vt:lpstr>
      <vt:lpstr>Testing techniques</vt:lpstr>
      <vt:lpstr>Encountered Problems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MQTT</dc:title>
  <dc:creator>Ahrer Manuel - s2220567016</dc:creator>
  <cp:lastModifiedBy>Ahrer Manuel - s2220567016</cp:lastModifiedBy>
  <cp:revision>1</cp:revision>
  <dcterms:created xsi:type="dcterms:W3CDTF">2024-01-16T14:05:06Z</dcterms:created>
  <dcterms:modified xsi:type="dcterms:W3CDTF">2024-01-17T10:50:34Z</dcterms:modified>
</cp:coreProperties>
</file>