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3EBD5-3F68-85D8-42D4-0474899ECDBD}" v="1" dt="2025-01-07T18:26:02.651"/>
    <p1510:client id="{D67615B3-D6E7-57F5-3C7F-B52914839220}" v="590" dt="2025-01-07T18:40:34.317"/>
    <p1510:client id="{ECFB8907-512C-8B11-269B-37B9029C27F7}" v="942" dt="2025-01-07T18:30:17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60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7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7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4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87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5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4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6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C46BBE-6435-4BD6-B75C-9A2CC8A3F4FC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B552DFF-DD0D-4E84-B0E5-440A36E5B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4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1372-8F50-36E7-1ADC-FB0C81EA0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Elevator Simulator Gruppe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E986F-1B79-219A-09B7-C208EAEF1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Tobias Karrer, David Lee</a:t>
            </a:r>
          </a:p>
        </p:txBody>
      </p:sp>
    </p:spTree>
    <p:extLst>
      <p:ext uri="{BB962C8B-B14F-4D97-AF65-F5344CB8AC3E}">
        <p14:creationId xmlns:p14="http://schemas.microsoft.com/office/powerpoint/2010/main" val="125833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979C4-DE46-06DA-9D40-2F718D76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8FD78-DC1A-FF69-87C0-6B4EEE53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Architektur vom Anfang überlegen </a:t>
            </a:r>
          </a:p>
          <a:p>
            <a:r>
              <a:rPr lang="de-DE" dirty="0"/>
              <a:t>Besseres </a:t>
            </a:r>
            <a:r>
              <a:rPr lang="de-DE" dirty="0" err="1"/>
              <a:t>Issues</a:t>
            </a:r>
            <a:r>
              <a:rPr lang="de-DE" dirty="0"/>
              <a:t> Management mittels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Implementierung von verschiedenen Testprinzipien 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5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92E8-5A69-7318-9751-B459293C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38A2-D766-E412-AC5B-266C1FF0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sz="2800"/>
              <a:t>Anforderungen und Ziele </a:t>
            </a:r>
          </a:p>
          <a:p>
            <a:r>
              <a:rPr lang="de-DE" sz="2800"/>
              <a:t>Tools und Automation  </a:t>
            </a:r>
          </a:p>
          <a:p>
            <a:r>
              <a:rPr lang="de-DE" sz="2800"/>
              <a:t>Architektur und Design </a:t>
            </a:r>
          </a:p>
          <a:p>
            <a:r>
              <a:rPr lang="de-DE" sz="2800" err="1"/>
              <a:t>Testing</a:t>
            </a:r>
            <a:r>
              <a:rPr lang="de-DE" sz="2800"/>
              <a:t> Prinzipien</a:t>
            </a:r>
          </a:p>
          <a:p>
            <a:r>
              <a:rPr lang="de-DE" sz="2800" err="1"/>
              <a:t>Lessons</a:t>
            </a:r>
            <a:r>
              <a:rPr lang="de-DE" sz="2800"/>
              <a:t> </a:t>
            </a:r>
            <a:r>
              <a:rPr lang="de-DE" sz="2800" err="1"/>
              <a:t>Learned</a:t>
            </a:r>
            <a:endParaRPr lang="de-DE" sz="2800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81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9BAB-3C86-F958-5659-49F76F7B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 und Ziele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AAD9-1130-0089-B152-94A90515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 2" panose="05020102010507070707" pitchFamily="18" charset="2"/>
              <a:buChar char=""/>
            </a:pPr>
            <a:r>
              <a:rPr lang="de-DE" sz="2800"/>
              <a:t>Software Quality </a:t>
            </a:r>
            <a:r>
              <a:rPr lang="de-DE" sz="2800" err="1"/>
              <a:t>Testing</a:t>
            </a:r>
            <a:r>
              <a:rPr lang="de-DE" sz="2800"/>
              <a:t> mit CI/CD 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de-DE" sz="2800"/>
              <a:t>Verwendung von verschiedenen </a:t>
            </a:r>
            <a:r>
              <a:rPr lang="de-DE" sz="2800" err="1"/>
              <a:t>Testing</a:t>
            </a:r>
            <a:r>
              <a:rPr lang="de-DE" sz="2800"/>
              <a:t> Methoden auf verschiedenen Komponenten 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de-DE" sz="2800"/>
              <a:t>Maven </a:t>
            </a:r>
            <a:r>
              <a:rPr lang="de-DE" sz="2800" err="1"/>
              <a:t>Build</a:t>
            </a:r>
            <a:r>
              <a:rPr lang="de-DE" sz="2800"/>
              <a:t> System 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de-DE" sz="2800" err="1"/>
              <a:t>Kommunikations</a:t>
            </a:r>
            <a:r>
              <a:rPr lang="de-DE" sz="2800"/>
              <a:t> mittels MQTT und Java RMI</a:t>
            </a:r>
          </a:p>
          <a:p>
            <a:pPr>
              <a:buFont typeface="Wingdings 2" panose="05020102010507070707" pitchFamily="18" charset="2"/>
              <a:buChar char=""/>
            </a:pP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325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85EE-48EF-9F61-2BB3-282BB9FB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Tools und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D442-2269-687D-509E-210EC03B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122333" cy="5120640"/>
          </a:xfrm>
        </p:spPr>
        <p:txBody>
          <a:bodyPr/>
          <a:lstStyle/>
          <a:p>
            <a:r>
              <a:rPr lang="de-DE"/>
              <a:t>Kommunikation: </a:t>
            </a:r>
            <a:r>
              <a:rPr lang="de-DE" err="1"/>
              <a:t>Whatsapp</a:t>
            </a:r>
            <a:endParaRPr lang="de-DE"/>
          </a:p>
          <a:p>
            <a:r>
              <a:rPr lang="de-DE" err="1"/>
              <a:t>Build</a:t>
            </a:r>
            <a:r>
              <a:rPr lang="de-DE"/>
              <a:t> Prozesse: Maven  </a:t>
            </a:r>
          </a:p>
          <a:p>
            <a:r>
              <a:rPr lang="de-DE"/>
              <a:t>GitHub Actions: Maven </a:t>
            </a:r>
          </a:p>
          <a:p>
            <a:r>
              <a:rPr lang="de-DE"/>
              <a:t>Automation bzw. CI/CD: </a:t>
            </a:r>
            <a:r>
              <a:rPr lang="de-DE" err="1"/>
              <a:t>Github</a:t>
            </a:r>
            <a:endParaRPr lang="de-DE"/>
          </a:p>
          <a:p>
            <a:r>
              <a:rPr lang="de-DE"/>
              <a:t>Static Analyse: Sonar Cloud</a:t>
            </a:r>
          </a:p>
          <a:p>
            <a:r>
              <a:rPr lang="de-DE" err="1"/>
              <a:t>Testing</a:t>
            </a:r>
            <a:r>
              <a:rPr lang="de-DE"/>
              <a:t>: </a:t>
            </a:r>
            <a:r>
              <a:rPr lang="de-DE" err="1"/>
              <a:t>Mockito</a:t>
            </a:r>
            <a:r>
              <a:rPr lang="de-DE"/>
              <a:t> und </a:t>
            </a:r>
            <a:r>
              <a:rPr lang="de-DE" err="1"/>
              <a:t>Junit</a:t>
            </a:r>
          </a:p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877D8-F6BB-8999-D035-084A33FB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72" y="728758"/>
            <a:ext cx="790158" cy="79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n Apache Logo PNG vector in SVG, PDF, AI, CDR format">
            <a:extLst>
              <a:ext uri="{FF2B5EF4-FFF2-40B4-BE49-F238E27FC236}">
                <a16:creationId xmlns:a16="http://schemas.microsoft.com/office/drawing/2014/main" id="{FD0FB48A-33EB-6F03-A985-28FD12DB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82" y="1750979"/>
            <a:ext cx="916348" cy="68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: valor, história, PNG">
            <a:extLst>
              <a:ext uri="{FF2B5EF4-FFF2-40B4-BE49-F238E27FC236}">
                <a16:creationId xmlns:a16="http://schemas.microsoft.com/office/drawing/2014/main" id="{96A41C4C-C2EF-93F8-9C45-85E9A013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252" y="2874816"/>
            <a:ext cx="1228578" cy="6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Configure SonarCloud in an Azure DevOps Project - Plain Concepts">
            <a:extLst>
              <a:ext uri="{FF2B5EF4-FFF2-40B4-BE49-F238E27FC236}">
                <a16:creationId xmlns:a16="http://schemas.microsoft.com/office/drawing/2014/main" id="{A9249CDD-EB14-F11F-9E13-8C50BD368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400" y="3996933"/>
            <a:ext cx="1228578" cy="84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00E9-2462-4B91-A447-5E1810D5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Elevator System und Elevator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EED4-38A8-9066-79C4-E6DA8BE8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Elevator 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de-DE" dirty="0"/>
              <a:t>ein einziges Fahrstuhl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de-DE" dirty="0"/>
              <a:t>Eigenes State Model</a:t>
            </a:r>
          </a:p>
          <a:p>
            <a:pPr lvl="1">
              <a:buFont typeface="Courier New" pitchFamily="18" charset="2"/>
              <a:buChar char="o"/>
            </a:pPr>
            <a:r>
              <a:rPr lang="de-DE" dirty="0"/>
              <a:t>Update Methoden </a:t>
            </a:r>
            <a:r>
              <a:rPr lang="de-DE" err="1"/>
              <a:t>aktualisert</a:t>
            </a:r>
            <a:r>
              <a:rPr lang="de-DE"/>
              <a:t> der Fahrstuhl</a:t>
            </a:r>
            <a:endParaRPr lang="de-DE" dirty="0"/>
          </a:p>
          <a:p>
            <a:pPr>
              <a:spcAft>
                <a:spcPts val="250"/>
              </a:spcAft>
            </a:pPr>
            <a:r>
              <a:rPr lang="de-DE" dirty="0"/>
              <a:t>Elevator System </a:t>
            </a:r>
          </a:p>
          <a:p>
            <a:pPr lvl="1">
              <a:buFont typeface="Courier New" pitchFamily="18" charset="2"/>
              <a:buChar char="o"/>
            </a:pPr>
            <a:r>
              <a:rPr lang="de-DE" dirty="0"/>
              <a:t>Gruppen von mehreren Elevators</a:t>
            </a:r>
          </a:p>
          <a:p>
            <a:pPr lvl="1">
              <a:buFont typeface="Courier New" pitchFamily="18" charset="2"/>
              <a:buChar char="o"/>
            </a:pPr>
            <a:r>
              <a:rPr lang="de-DE" dirty="0"/>
              <a:t>Erstellt eine Kopie von der Elevator System</a:t>
            </a:r>
          </a:p>
          <a:p>
            <a:pPr lvl="1">
              <a:buFont typeface="Courier New" pitchFamily="18" charset="2"/>
              <a:buChar char="o"/>
            </a:pPr>
            <a:r>
              <a:rPr lang="de-DE" dirty="0" err="1"/>
              <a:t>Aktualisert</a:t>
            </a:r>
            <a:r>
              <a:rPr lang="de-DE" dirty="0"/>
              <a:t> alle </a:t>
            </a:r>
            <a:r>
              <a:rPr lang="de-DE" dirty="0" err="1"/>
              <a:t>Fahrstuhlen</a:t>
            </a:r>
            <a:r>
              <a:rPr lang="de-DE" dirty="0"/>
              <a:t> mittels Elevator Data Model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58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A1609-5DD2-B24F-C94E-5DC405BF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MQTT Adapter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744C6B-E34D-B7E1-1B6D-4B9862D7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/>
          </a:p>
          <a:p>
            <a:pPr>
              <a:spcAft>
                <a:spcPts val="0"/>
              </a:spcAft>
              <a:buFont typeface="Arial" pitchFamily="18" charset="2"/>
              <a:buChar char="•"/>
            </a:pPr>
            <a:r>
              <a:rPr lang="de-DE"/>
              <a:t>Verbindet Data Modell mit dem Hive 5 MQTT Broker</a:t>
            </a:r>
          </a:p>
          <a:p>
            <a:pPr>
              <a:spcAft>
                <a:spcPts val="0"/>
              </a:spcAft>
              <a:buFont typeface="Arial" pitchFamily="18" charset="2"/>
              <a:buChar char="•"/>
            </a:pPr>
            <a:r>
              <a:rPr lang="de-DE"/>
              <a:t>Connection Management mittels connect(), </a:t>
            </a:r>
            <a:r>
              <a:rPr lang="de-DE" err="1"/>
              <a:t>reconnect</a:t>
            </a:r>
            <a:r>
              <a:rPr lang="de-DE"/>
              <a:t>() und </a:t>
            </a:r>
            <a:r>
              <a:rPr lang="de-DE" err="1"/>
              <a:t>disconnect</a:t>
            </a:r>
            <a:r>
              <a:rPr lang="de-DE"/>
              <a:t>()</a:t>
            </a:r>
          </a:p>
          <a:p>
            <a:r>
              <a:rPr lang="de-DE"/>
              <a:t>Mittel Polling wird der Updates für den Topics verglichen</a:t>
            </a:r>
            <a:endParaRPr lang="en-US"/>
          </a:p>
          <a:p>
            <a:pPr>
              <a:buFont typeface="Arial" pitchFamily="18" charset="2"/>
              <a:buChar char="•"/>
            </a:pPr>
            <a:r>
              <a:rPr lang="de-DE"/>
              <a:t>Topics: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de-DE" err="1"/>
              <a:t>Retained</a:t>
            </a:r>
            <a:r>
              <a:rPr lang="de-DE"/>
              <a:t> </a:t>
            </a:r>
            <a:r>
              <a:rPr lang="de-DE" err="1"/>
              <a:t>topics</a:t>
            </a:r>
            <a:r>
              <a:rPr lang="de-DE"/>
              <a:t>: Gebäudeinformation</a:t>
            </a:r>
          </a:p>
          <a:p>
            <a:pPr lvl="1">
              <a:buFont typeface="Courier New" pitchFamily="18" charset="2"/>
              <a:buChar char="o"/>
            </a:pPr>
            <a:r>
              <a:rPr lang="de-DE"/>
              <a:t>Live Topics: Elevator und Floor </a:t>
            </a:r>
            <a:r>
              <a:rPr lang="de-DE" err="1"/>
              <a:t>topics</a:t>
            </a:r>
            <a:endParaRPr lang="de-DE"/>
          </a:p>
          <a:p>
            <a:pPr>
              <a:spcAft>
                <a:spcPts val="250"/>
              </a:spcAft>
              <a:buFont typeface="Arial" pitchFamily="18" charset="2"/>
              <a:buChar char="•"/>
            </a:pPr>
            <a:r>
              <a:rPr lang="de-DE" err="1"/>
              <a:t>Hierachie</a:t>
            </a:r>
            <a:r>
              <a:rPr lang="de-DE"/>
              <a:t>: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de-DE">
                <a:ea typeface="+mn-lt"/>
                <a:cs typeface="+mn-lt"/>
              </a:rPr>
              <a:t>Info-Themen: Statische Gebäudedaten 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de-DE">
                <a:ea typeface="+mn-lt"/>
                <a:cs typeface="+mn-lt"/>
              </a:rPr>
              <a:t>Status-Themen: Aufzugszustände in Echtzeit             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de-DE">
                <a:ea typeface="+mn-lt"/>
                <a:cs typeface="+mn-lt"/>
              </a:rPr>
              <a:t>Steuerungsthemen: Befehle für die Aufzugssteuerung </a:t>
            </a:r>
            <a:endParaRPr lang="de-DE"/>
          </a:p>
          <a:p>
            <a:pPr>
              <a:buFont typeface="Arial" pitchFamily="18" charset="2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85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806C9-F127-FB6A-12CF-A719B0B5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Elevator </a:t>
            </a:r>
            <a:r>
              <a:rPr lang="de-DE" err="1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219EF-8F9C-DFBA-8327-FDF0F8F0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73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9DFF-2F2F-7B40-8739-CF3AD239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Testing</a:t>
            </a:r>
            <a:r>
              <a:rPr lang="de-DE"/>
              <a:t> Prinzipien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E76BB-362E-09B1-C954-3CF310C4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Mockito</a:t>
            </a:r>
            <a:r>
              <a:rPr lang="de-DE" dirty="0"/>
              <a:t>  - für das </a:t>
            </a:r>
            <a:r>
              <a:rPr lang="de-DE" dirty="0" err="1"/>
              <a:t>IElevator</a:t>
            </a:r>
            <a:r>
              <a:rPr lang="de-DE" dirty="0"/>
              <a:t> Interface</a:t>
            </a:r>
          </a:p>
          <a:p>
            <a:r>
              <a:rPr lang="de-DE" dirty="0"/>
              <a:t>Unit </a:t>
            </a:r>
            <a:r>
              <a:rPr lang="de-DE" dirty="0" err="1"/>
              <a:t>Testing</a:t>
            </a:r>
            <a:r>
              <a:rPr lang="de-DE" dirty="0"/>
              <a:t> für das Data Model</a:t>
            </a:r>
          </a:p>
          <a:p>
            <a:r>
              <a:rPr lang="de-DE" dirty="0"/>
              <a:t>White-Box </a:t>
            </a:r>
            <a:r>
              <a:rPr lang="de-DE" dirty="0" err="1"/>
              <a:t>Testing</a:t>
            </a:r>
            <a:r>
              <a:rPr lang="de-DE" dirty="0"/>
              <a:t> für MQTT Adapter und Elevator </a:t>
            </a:r>
            <a:r>
              <a:rPr lang="de-DE" dirty="0" err="1"/>
              <a:t>Algorithm</a:t>
            </a:r>
          </a:p>
          <a:p>
            <a:r>
              <a:rPr lang="de-DE" dirty="0"/>
              <a:t>Verwendung von Java </a:t>
            </a:r>
            <a:r>
              <a:rPr lang="de-DE" dirty="0" err="1"/>
              <a:t>Reflexions</a:t>
            </a:r>
            <a:r>
              <a:rPr lang="de-DE" dirty="0"/>
              <a:t> um einige private Methoden zu testen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31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A7510-174B-D71F-4458-DCA3555A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JaCoCo</a:t>
            </a:r>
            <a:r>
              <a:rPr lang="de-DE" dirty="0"/>
              <a:t> Test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08EF3-FBE5-A607-4754-B49B537B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878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enutzerdefiniert 2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FFFF"/>
      </a:accent6>
      <a:hlink>
        <a:srgbClr val="0000FF"/>
      </a:hlink>
      <a:folHlink>
        <a:srgbClr val="80008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Application>Microsoft Office PowerPoint</Application>
  <PresentationFormat>Breitbild</PresentationFormat>
  <Slides>10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Frame</vt:lpstr>
      <vt:lpstr>Elevator Simulator Gruppe C</vt:lpstr>
      <vt:lpstr>Agenda</vt:lpstr>
      <vt:lpstr>Anforderung und Ziele </vt:lpstr>
      <vt:lpstr>Tools und Automation</vt:lpstr>
      <vt:lpstr>Elevator System und Elevator</vt:lpstr>
      <vt:lpstr>MQTT Adapter</vt:lpstr>
      <vt:lpstr>Elevator Algorithm</vt:lpstr>
      <vt:lpstr>Testing Prinzipien </vt:lpstr>
      <vt:lpstr>JaCoCo Test Report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Lee</dc:creator>
  <cp:revision>406</cp:revision>
  <dcterms:created xsi:type="dcterms:W3CDTF">2025-01-07T14:38:52Z</dcterms:created>
  <dcterms:modified xsi:type="dcterms:W3CDTF">2025-01-07T18:40:48Z</dcterms:modified>
</cp:coreProperties>
</file>