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2"/>
  </p:notes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AB84C-50E7-49F2-A3B1-0DB0ED00F164}" v="242" dt="2025-01-07T23:53:4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Oberndorfer" userId="d6af334495bc4f2f" providerId="LiveId" clId="{C3CAB84C-50E7-49F2-A3B1-0DB0ED00F164}"/>
    <pc:docChg chg="undo redo custSel addSld delSld modSld">
      <pc:chgData name="Phillip Oberndorfer" userId="d6af334495bc4f2f" providerId="LiveId" clId="{C3CAB84C-50E7-49F2-A3B1-0DB0ED00F164}" dt="2025-01-07T23:54:15.088" v="3815" actId="1076"/>
      <pc:docMkLst>
        <pc:docMk/>
      </pc:docMkLst>
      <pc:sldChg chg="addSp delSp modSp mod">
        <pc:chgData name="Phillip Oberndorfer" userId="d6af334495bc4f2f" providerId="LiveId" clId="{C3CAB84C-50E7-49F2-A3B1-0DB0ED00F164}" dt="2025-01-07T22:41:59.764" v="283" actId="1036"/>
        <pc:sldMkLst>
          <pc:docMk/>
          <pc:sldMk cId="3030152399" sldId="261"/>
        </pc:sldMkLst>
        <pc:spChg chg="mod">
          <ac:chgData name="Phillip Oberndorfer" userId="d6af334495bc4f2f" providerId="LiveId" clId="{C3CAB84C-50E7-49F2-A3B1-0DB0ED00F164}" dt="2025-01-07T22:34:40.506" v="182" actId="26606"/>
          <ac:spMkLst>
            <pc:docMk/>
            <pc:sldMk cId="3030152399" sldId="261"/>
            <ac:spMk id="2" creationId="{5A103E5B-FC9B-89A5-D809-74BE3BAB5408}"/>
          </ac:spMkLst>
        </pc:spChg>
        <pc:spChg chg="mod">
          <ac:chgData name="Phillip Oberndorfer" userId="d6af334495bc4f2f" providerId="LiveId" clId="{C3CAB84C-50E7-49F2-A3B1-0DB0ED00F164}" dt="2025-01-07T22:34:40.506" v="182" actId="26606"/>
          <ac:spMkLst>
            <pc:docMk/>
            <pc:sldMk cId="3030152399" sldId="261"/>
            <ac:spMk id="3" creationId="{907C5632-D512-1DCD-A329-4742CDBB0A1A}"/>
          </ac:spMkLst>
        </pc:spChg>
        <pc:spChg chg="add del">
          <ac:chgData name="Phillip Oberndorfer" userId="d6af334495bc4f2f" providerId="LiveId" clId="{C3CAB84C-50E7-49F2-A3B1-0DB0ED00F164}" dt="2025-01-07T22:34:40.506" v="182" actId="26606"/>
          <ac:spMkLst>
            <pc:docMk/>
            <pc:sldMk cId="3030152399" sldId="261"/>
            <ac:spMk id="11" creationId="{A173122F-D466-4F08-90FA-0038F7AC214A}"/>
          </ac:spMkLst>
        </pc:spChg>
        <pc:spChg chg="add del">
          <ac:chgData name="Phillip Oberndorfer" userId="d6af334495bc4f2f" providerId="LiveId" clId="{C3CAB84C-50E7-49F2-A3B1-0DB0ED00F164}" dt="2025-01-07T22:34:40.506" v="182" actId="26606"/>
          <ac:spMkLst>
            <pc:docMk/>
            <pc:sldMk cId="3030152399" sldId="261"/>
            <ac:spMk id="46" creationId="{F952A221-69C2-46B3-890D-354CA5961656}"/>
          </ac:spMkLst>
        </pc:spChg>
        <pc:spChg chg="add del">
          <ac:chgData name="Phillip Oberndorfer" userId="d6af334495bc4f2f" providerId="LiveId" clId="{C3CAB84C-50E7-49F2-A3B1-0DB0ED00F164}" dt="2025-01-07T22:34:40.506" v="182" actId="26606"/>
          <ac:spMkLst>
            <pc:docMk/>
            <pc:sldMk cId="3030152399" sldId="261"/>
            <ac:spMk id="1030" creationId="{C7FE5201-BB98-480C-BADB-207C8F893897}"/>
          </ac:spMkLst>
        </pc:spChg>
        <pc:spChg chg="add del">
          <ac:chgData name="Phillip Oberndorfer" userId="d6af334495bc4f2f" providerId="LiveId" clId="{C3CAB84C-50E7-49F2-A3B1-0DB0ED00F164}" dt="2025-01-07T22:34:35.445" v="179" actId="26606"/>
          <ac:spMkLst>
            <pc:docMk/>
            <pc:sldMk cId="3030152399" sldId="261"/>
            <ac:spMk id="1031" creationId="{C7FE5201-BB98-480C-BADB-207C8F893897}"/>
          </ac:spMkLst>
        </pc:spChg>
        <pc:spChg chg="add del">
          <ac:chgData name="Phillip Oberndorfer" userId="d6af334495bc4f2f" providerId="LiveId" clId="{C3CAB84C-50E7-49F2-A3B1-0DB0ED00F164}" dt="2025-01-07T22:34:40.506" v="182" actId="26606"/>
          <ac:spMkLst>
            <pc:docMk/>
            <pc:sldMk cId="3030152399" sldId="261"/>
            <ac:spMk id="1032" creationId="{32A02012-0D24-4DB1-B9AC-3EE7170507B2}"/>
          </ac:spMkLst>
        </pc:spChg>
        <pc:spChg chg="add del">
          <ac:chgData name="Phillip Oberndorfer" userId="d6af334495bc4f2f" providerId="LiveId" clId="{C3CAB84C-50E7-49F2-A3B1-0DB0ED00F164}" dt="2025-01-07T22:34:35.445" v="179" actId="26606"/>
          <ac:spMkLst>
            <pc:docMk/>
            <pc:sldMk cId="3030152399" sldId="261"/>
            <ac:spMk id="1066" creationId="{864B9254-C448-41C9-B0B5-5C6D5073349E}"/>
          </ac:spMkLst>
        </pc:spChg>
        <pc:spChg chg="add del">
          <ac:chgData name="Phillip Oberndorfer" userId="d6af334495bc4f2f" providerId="LiveId" clId="{C3CAB84C-50E7-49F2-A3B1-0DB0ED00F164}" dt="2025-01-07T22:34:40.506" v="182" actId="26606"/>
          <ac:spMkLst>
            <pc:docMk/>
            <pc:sldMk cId="3030152399" sldId="261"/>
            <ac:spMk id="1069" creationId="{864B9254-C448-41C9-B0B5-5C6D5073349E}"/>
          </ac:spMkLst>
        </pc:spChg>
        <pc:grpChg chg="add del">
          <ac:chgData name="Phillip Oberndorfer" userId="d6af334495bc4f2f" providerId="LiveId" clId="{C3CAB84C-50E7-49F2-A3B1-0DB0ED00F164}" dt="2025-01-07T22:34:40.506" v="182" actId="26606"/>
          <ac:grpSpMkLst>
            <pc:docMk/>
            <pc:sldMk cId="3030152399" sldId="261"/>
            <ac:grpSpMk id="13" creationId="{B19EC7B8-C390-4F1B-8960-E6D32451033C}"/>
          </ac:grpSpMkLst>
        </pc:grpChg>
        <pc:grpChg chg="add del">
          <ac:chgData name="Phillip Oberndorfer" userId="d6af334495bc4f2f" providerId="LiveId" clId="{C3CAB84C-50E7-49F2-A3B1-0DB0ED00F164}" dt="2025-01-07T22:34:35.445" v="179" actId="26606"/>
          <ac:grpSpMkLst>
            <pc:docMk/>
            <pc:sldMk cId="3030152399" sldId="261"/>
            <ac:grpSpMk id="1029" creationId="{A9730426-7927-49A4-AEF1-F89E5D3DA8F6}"/>
          </ac:grpSpMkLst>
        </pc:grpChg>
        <pc:grpChg chg="add del">
          <ac:chgData name="Phillip Oberndorfer" userId="d6af334495bc4f2f" providerId="LiveId" clId="{C3CAB84C-50E7-49F2-A3B1-0DB0ED00F164}" dt="2025-01-07T22:34:40.506" v="182" actId="26606"/>
          <ac:grpSpMkLst>
            <pc:docMk/>
            <pc:sldMk cId="3030152399" sldId="261"/>
            <ac:grpSpMk id="1034" creationId="{A9730426-7927-49A4-AEF1-F89E5D3DA8F6}"/>
          </ac:grpSpMkLst>
        </pc:grpChg>
        <pc:picChg chg="del mod">
          <ac:chgData name="Phillip Oberndorfer" userId="d6af334495bc4f2f" providerId="LiveId" clId="{C3CAB84C-50E7-49F2-A3B1-0DB0ED00F164}" dt="2025-01-07T22:33:23.845" v="165" actId="478"/>
          <ac:picMkLst>
            <pc:docMk/>
            <pc:sldMk cId="3030152399" sldId="261"/>
            <ac:picMk id="5" creationId="{5DC4E2A5-2A15-0EDC-EB33-6F77C0DDCA42}"/>
          </ac:picMkLst>
        </pc:picChg>
        <pc:picChg chg="mod ord">
          <ac:chgData name="Phillip Oberndorfer" userId="d6af334495bc4f2f" providerId="LiveId" clId="{C3CAB84C-50E7-49F2-A3B1-0DB0ED00F164}" dt="2025-01-07T22:41:47.539" v="245" actId="1076"/>
          <ac:picMkLst>
            <pc:docMk/>
            <pc:sldMk cId="3030152399" sldId="261"/>
            <ac:picMk id="6" creationId="{C2A5F6B6-E05C-822E-75F3-82D8569C5670}"/>
          </ac:picMkLst>
        </pc:picChg>
        <pc:picChg chg="add mod ord">
          <ac:chgData name="Phillip Oberndorfer" userId="d6af334495bc4f2f" providerId="LiveId" clId="{C3CAB84C-50E7-49F2-A3B1-0DB0ED00F164}" dt="2025-01-07T22:41:59.764" v="283" actId="1036"/>
          <ac:picMkLst>
            <pc:docMk/>
            <pc:sldMk cId="3030152399" sldId="261"/>
            <ac:picMk id="7" creationId="{F084894A-0A3D-89BA-9928-66014C25BEB2}"/>
          </ac:picMkLst>
        </pc:picChg>
        <pc:picChg chg="add mod ord">
          <ac:chgData name="Phillip Oberndorfer" userId="d6af334495bc4f2f" providerId="LiveId" clId="{C3CAB84C-50E7-49F2-A3B1-0DB0ED00F164}" dt="2025-01-07T22:37:51.396" v="231" actId="1035"/>
          <ac:picMkLst>
            <pc:docMk/>
            <pc:sldMk cId="3030152399" sldId="261"/>
            <ac:picMk id="1026" creationId="{3652B7D9-4243-EF96-FE0A-EA916402B6F5}"/>
          </ac:picMkLst>
        </pc:picChg>
      </pc:sldChg>
      <pc:sldChg chg="modSp mod">
        <pc:chgData name="Phillip Oberndorfer" userId="d6af334495bc4f2f" providerId="LiveId" clId="{C3CAB84C-50E7-49F2-A3B1-0DB0ED00F164}" dt="2025-01-07T22:50:02.774" v="458" actId="20577"/>
        <pc:sldMkLst>
          <pc:docMk/>
          <pc:sldMk cId="3422965001" sldId="262"/>
        </pc:sldMkLst>
        <pc:spChg chg="mod">
          <ac:chgData name="Phillip Oberndorfer" userId="d6af334495bc4f2f" providerId="LiveId" clId="{C3CAB84C-50E7-49F2-A3B1-0DB0ED00F164}" dt="2025-01-07T22:50:02.774" v="458" actId="20577"/>
          <ac:spMkLst>
            <pc:docMk/>
            <pc:sldMk cId="3422965001" sldId="262"/>
            <ac:spMk id="5" creationId="{02C1549B-B690-0E05-6448-CB7A58D4BA6C}"/>
          </ac:spMkLst>
        </pc:spChg>
      </pc:sldChg>
      <pc:sldChg chg="del">
        <pc:chgData name="Phillip Oberndorfer" userId="d6af334495bc4f2f" providerId="LiveId" clId="{C3CAB84C-50E7-49F2-A3B1-0DB0ED00F164}" dt="2025-01-07T22:49:34.742" v="406" actId="47"/>
        <pc:sldMkLst>
          <pc:docMk/>
          <pc:sldMk cId="2375889656" sldId="263"/>
        </pc:sldMkLst>
      </pc:sldChg>
      <pc:sldChg chg="modSp del mod">
        <pc:chgData name="Phillip Oberndorfer" userId="d6af334495bc4f2f" providerId="LiveId" clId="{C3CAB84C-50E7-49F2-A3B1-0DB0ED00F164}" dt="2025-01-07T23:13:58.579" v="745" actId="47"/>
        <pc:sldMkLst>
          <pc:docMk/>
          <pc:sldMk cId="2156977781" sldId="264"/>
        </pc:sldMkLst>
        <pc:spChg chg="mod">
          <ac:chgData name="Phillip Oberndorfer" userId="d6af334495bc4f2f" providerId="LiveId" clId="{C3CAB84C-50E7-49F2-A3B1-0DB0ED00F164}" dt="2025-01-07T23:05:54.143" v="620" actId="20577"/>
          <ac:spMkLst>
            <pc:docMk/>
            <pc:sldMk cId="2156977781" sldId="264"/>
            <ac:spMk id="5" creationId="{24341A7D-44A8-6E79-9F91-AEA5C3428138}"/>
          </ac:spMkLst>
        </pc:spChg>
      </pc:sldChg>
      <pc:sldChg chg="addSp delSp modSp new mod">
        <pc:chgData name="Phillip Oberndorfer" userId="d6af334495bc4f2f" providerId="LiveId" clId="{C3CAB84C-50E7-49F2-A3B1-0DB0ED00F164}" dt="2025-01-07T23:13:57.292" v="744" actId="478"/>
        <pc:sldMkLst>
          <pc:docMk/>
          <pc:sldMk cId="962370503" sldId="265"/>
        </pc:sldMkLst>
        <pc:spChg chg="mod">
          <ac:chgData name="Phillip Oberndorfer" userId="d6af334495bc4f2f" providerId="LiveId" clId="{C3CAB84C-50E7-49F2-A3B1-0DB0ED00F164}" dt="2025-01-07T22:50:36.087" v="487" actId="20577"/>
          <ac:spMkLst>
            <pc:docMk/>
            <pc:sldMk cId="962370503" sldId="265"/>
            <ac:spMk id="4" creationId="{C020EF56-D87E-799E-ABCF-738AAD1DDBBE}"/>
          </ac:spMkLst>
        </pc:spChg>
        <pc:spChg chg="del">
          <ac:chgData name="Phillip Oberndorfer" userId="d6af334495bc4f2f" providerId="LiveId" clId="{C3CAB84C-50E7-49F2-A3B1-0DB0ED00F164}" dt="2025-01-07T23:02:35.467" v="491" actId="478"/>
          <ac:spMkLst>
            <pc:docMk/>
            <pc:sldMk cId="962370503" sldId="265"/>
            <ac:spMk id="5" creationId="{379F42C3-C8CA-170B-2B49-31F6B926F372}"/>
          </ac:spMkLst>
        </pc:spChg>
        <pc:spChg chg="add del mod">
          <ac:chgData name="Phillip Oberndorfer" userId="d6af334495bc4f2f" providerId="LiveId" clId="{C3CAB84C-50E7-49F2-A3B1-0DB0ED00F164}" dt="2025-01-07T23:13:57.292" v="744" actId="478"/>
          <ac:spMkLst>
            <pc:docMk/>
            <pc:sldMk cId="962370503" sldId="265"/>
            <ac:spMk id="8" creationId="{CBF9F717-3635-8227-3632-FC4504899E2E}"/>
          </ac:spMkLst>
        </pc:spChg>
        <pc:picChg chg="add mod">
          <ac:chgData name="Phillip Oberndorfer" userId="d6af334495bc4f2f" providerId="LiveId" clId="{C3CAB84C-50E7-49F2-A3B1-0DB0ED00F164}" dt="2025-01-07T23:04:33.273" v="520" actId="1076"/>
          <ac:picMkLst>
            <pc:docMk/>
            <pc:sldMk cId="962370503" sldId="265"/>
            <ac:picMk id="7" creationId="{2E556B08-F432-A4DB-DD7C-570EB14F7B39}"/>
          </ac:picMkLst>
        </pc:picChg>
        <pc:picChg chg="add del mod">
          <ac:chgData name="Phillip Oberndorfer" userId="d6af334495bc4f2f" providerId="LiveId" clId="{C3CAB84C-50E7-49F2-A3B1-0DB0ED00F164}" dt="2025-01-07T23:04:11.014" v="516" actId="478"/>
          <ac:picMkLst>
            <pc:docMk/>
            <pc:sldMk cId="962370503" sldId="265"/>
            <ac:picMk id="2050" creationId="{B001B4CB-5238-F516-4370-6B29E474622E}"/>
          </ac:picMkLst>
        </pc:picChg>
        <pc:picChg chg="add mod">
          <ac:chgData name="Phillip Oberndorfer" userId="d6af334495bc4f2f" providerId="LiveId" clId="{C3CAB84C-50E7-49F2-A3B1-0DB0ED00F164}" dt="2025-01-07T23:04:37.656" v="521" actId="1076"/>
          <ac:picMkLst>
            <pc:docMk/>
            <pc:sldMk cId="962370503" sldId="265"/>
            <ac:picMk id="2052" creationId="{99792BFA-F3A1-4425-7897-97E48E46F806}"/>
          </ac:picMkLst>
        </pc:picChg>
      </pc:sldChg>
      <pc:sldChg chg="del">
        <pc:chgData name="Phillip Oberndorfer" userId="d6af334495bc4f2f" providerId="LiveId" clId="{C3CAB84C-50E7-49F2-A3B1-0DB0ED00F164}" dt="2025-01-07T22:49:34.742" v="406" actId="47"/>
        <pc:sldMkLst>
          <pc:docMk/>
          <pc:sldMk cId="2205747458" sldId="265"/>
        </pc:sldMkLst>
      </pc:sldChg>
      <pc:sldChg chg="delSp modSp new mod">
        <pc:chgData name="Phillip Oberndorfer" userId="d6af334495bc4f2f" providerId="LiveId" clId="{C3CAB84C-50E7-49F2-A3B1-0DB0ED00F164}" dt="2025-01-07T23:05:12.780" v="564" actId="478"/>
        <pc:sldMkLst>
          <pc:docMk/>
          <pc:sldMk cId="444294285" sldId="266"/>
        </pc:sldMkLst>
        <pc:spChg chg="mod">
          <ac:chgData name="Phillip Oberndorfer" userId="d6af334495bc4f2f" providerId="LiveId" clId="{C3CAB84C-50E7-49F2-A3B1-0DB0ED00F164}" dt="2025-01-07T23:05:07.267" v="563" actId="20577"/>
          <ac:spMkLst>
            <pc:docMk/>
            <pc:sldMk cId="444294285" sldId="266"/>
            <ac:spMk id="4" creationId="{FD59E983-A836-A8D9-3EF3-06F7C9FE6DD6}"/>
          </ac:spMkLst>
        </pc:spChg>
        <pc:spChg chg="del">
          <ac:chgData name="Phillip Oberndorfer" userId="d6af334495bc4f2f" providerId="LiveId" clId="{C3CAB84C-50E7-49F2-A3B1-0DB0ED00F164}" dt="2025-01-07T23:05:12.780" v="564" actId="478"/>
          <ac:spMkLst>
            <pc:docMk/>
            <pc:sldMk cId="444294285" sldId="266"/>
            <ac:spMk id="5" creationId="{9689F78A-E770-6289-6397-E3972F86850B}"/>
          </ac:spMkLst>
        </pc:spChg>
      </pc:sldChg>
      <pc:sldChg chg="del">
        <pc:chgData name="Phillip Oberndorfer" userId="d6af334495bc4f2f" providerId="LiveId" clId="{C3CAB84C-50E7-49F2-A3B1-0DB0ED00F164}" dt="2025-01-07T22:49:34.742" v="406" actId="47"/>
        <pc:sldMkLst>
          <pc:docMk/>
          <pc:sldMk cId="868411388" sldId="266"/>
        </pc:sldMkLst>
      </pc:sldChg>
      <pc:sldChg chg="addSp delSp modSp new mod">
        <pc:chgData name="Phillip Oberndorfer" userId="d6af334495bc4f2f" providerId="LiveId" clId="{C3CAB84C-50E7-49F2-A3B1-0DB0ED00F164}" dt="2025-01-07T23:25:59.710" v="1362" actId="1038"/>
        <pc:sldMkLst>
          <pc:docMk/>
          <pc:sldMk cId="3460236824" sldId="267"/>
        </pc:sldMkLst>
        <pc:spChg chg="mod">
          <ac:chgData name="Phillip Oberndorfer" userId="d6af334495bc4f2f" providerId="LiveId" clId="{C3CAB84C-50E7-49F2-A3B1-0DB0ED00F164}" dt="2025-01-07T23:05:33.615" v="600" actId="20577"/>
          <ac:spMkLst>
            <pc:docMk/>
            <pc:sldMk cId="3460236824" sldId="267"/>
            <ac:spMk id="4" creationId="{D4442F11-9E84-CD5A-0D01-4760C64E18E5}"/>
          </ac:spMkLst>
        </pc:spChg>
        <pc:spChg chg="mod">
          <ac:chgData name="Phillip Oberndorfer" userId="d6af334495bc4f2f" providerId="LiveId" clId="{C3CAB84C-50E7-49F2-A3B1-0DB0ED00F164}" dt="2025-01-07T23:25:57.866" v="1359" actId="20577"/>
          <ac:spMkLst>
            <pc:docMk/>
            <pc:sldMk cId="3460236824" sldId="267"/>
            <ac:spMk id="5" creationId="{DBE9E1CF-87C7-FFD0-798B-73935CE09174}"/>
          </ac:spMkLst>
        </pc:spChg>
        <pc:spChg chg="add del mod">
          <ac:chgData name="Phillip Oberndorfer" userId="d6af334495bc4f2f" providerId="LiveId" clId="{C3CAB84C-50E7-49F2-A3B1-0DB0ED00F164}" dt="2025-01-07T23:11:46.502" v="629" actId="478"/>
          <ac:spMkLst>
            <pc:docMk/>
            <pc:sldMk cId="3460236824" sldId="267"/>
            <ac:spMk id="6" creationId="{6EA6E1EF-64B0-2C74-0C8A-49CC2BA4215B}"/>
          </ac:spMkLst>
        </pc:spChg>
        <pc:picChg chg="add mod">
          <ac:chgData name="Phillip Oberndorfer" userId="d6af334495bc4f2f" providerId="LiveId" clId="{C3CAB84C-50E7-49F2-A3B1-0DB0ED00F164}" dt="2025-01-07T23:19:27.673" v="979" actId="1076"/>
          <ac:picMkLst>
            <pc:docMk/>
            <pc:sldMk cId="3460236824" sldId="267"/>
            <ac:picMk id="8" creationId="{02A3A65D-7401-3BF0-A490-75A47D3B6396}"/>
          </ac:picMkLst>
        </pc:picChg>
        <pc:picChg chg="add mod">
          <ac:chgData name="Phillip Oberndorfer" userId="d6af334495bc4f2f" providerId="LiveId" clId="{C3CAB84C-50E7-49F2-A3B1-0DB0ED00F164}" dt="2025-01-07T23:25:59.710" v="1362" actId="1038"/>
          <ac:picMkLst>
            <pc:docMk/>
            <pc:sldMk cId="3460236824" sldId="267"/>
            <ac:picMk id="3074" creationId="{994A1636-55BE-0866-6CB5-D1D2D7F4F9FC}"/>
          </ac:picMkLst>
        </pc:picChg>
        <pc:picChg chg="add mod">
          <ac:chgData name="Phillip Oberndorfer" userId="d6af334495bc4f2f" providerId="LiveId" clId="{C3CAB84C-50E7-49F2-A3B1-0DB0ED00F164}" dt="2025-01-07T23:15:00.644" v="750" actId="1076"/>
          <ac:picMkLst>
            <pc:docMk/>
            <pc:sldMk cId="3460236824" sldId="267"/>
            <ac:picMk id="3076" creationId="{4283D231-51AD-B83E-46BC-8AD7D098F29A}"/>
          </ac:picMkLst>
        </pc:picChg>
        <pc:picChg chg="add mod">
          <ac:chgData name="Phillip Oberndorfer" userId="d6af334495bc4f2f" providerId="LiveId" clId="{C3CAB84C-50E7-49F2-A3B1-0DB0ED00F164}" dt="2025-01-07T23:19:36.361" v="1004" actId="1036"/>
          <ac:picMkLst>
            <pc:docMk/>
            <pc:sldMk cId="3460236824" sldId="267"/>
            <ac:picMk id="3078" creationId="{5FEF970C-C13C-9924-67E5-5EF5205EB3DC}"/>
          </ac:picMkLst>
        </pc:picChg>
      </pc:sldChg>
      <pc:sldChg chg="del">
        <pc:chgData name="Phillip Oberndorfer" userId="d6af334495bc4f2f" providerId="LiveId" clId="{C3CAB84C-50E7-49F2-A3B1-0DB0ED00F164}" dt="2025-01-07T22:49:34.742" v="406" actId="47"/>
        <pc:sldMkLst>
          <pc:docMk/>
          <pc:sldMk cId="3713549885" sldId="267"/>
        </pc:sldMkLst>
      </pc:sldChg>
      <pc:sldChg chg="del">
        <pc:chgData name="Phillip Oberndorfer" userId="d6af334495bc4f2f" providerId="LiveId" clId="{C3CAB84C-50E7-49F2-A3B1-0DB0ED00F164}" dt="2025-01-07T22:49:34.742" v="406" actId="47"/>
        <pc:sldMkLst>
          <pc:docMk/>
          <pc:sldMk cId="267799751" sldId="268"/>
        </pc:sldMkLst>
      </pc:sldChg>
      <pc:sldChg chg="addSp modSp new mod">
        <pc:chgData name="Phillip Oberndorfer" userId="d6af334495bc4f2f" providerId="LiveId" clId="{C3CAB84C-50E7-49F2-A3B1-0DB0ED00F164}" dt="2025-01-07T23:24:58.342" v="1217" actId="2711"/>
        <pc:sldMkLst>
          <pc:docMk/>
          <pc:sldMk cId="3496644283" sldId="268"/>
        </pc:sldMkLst>
        <pc:spChg chg="mod">
          <ac:chgData name="Phillip Oberndorfer" userId="d6af334495bc4f2f" providerId="LiveId" clId="{C3CAB84C-50E7-49F2-A3B1-0DB0ED00F164}" dt="2025-01-07T23:20:03.581" v="1047" actId="20577"/>
          <ac:spMkLst>
            <pc:docMk/>
            <pc:sldMk cId="3496644283" sldId="268"/>
            <ac:spMk id="4" creationId="{8DCF91F8-FAE8-E36C-5BFB-6E9E5838B3CD}"/>
          </ac:spMkLst>
        </pc:spChg>
        <pc:spChg chg="mod">
          <ac:chgData name="Phillip Oberndorfer" userId="d6af334495bc4f2f" providerId="LiveId" clId="{C3CAB84C-50E7-49F2-A3B1-0DB0ED00F164}" dt="2025-01-07T23:24:58.342" v="1217" actId="2711"/>
          <ac:spMkLst>
            <pc:docMk/>
            <pc:sldMk cId="3496644283" sldId="268"/>
            <ac:spMk id="5" creationId="{0F8AADFC-31E7-40E7-2CB8-EBAA78E3370C}"/>
          </ac:spMkLst>
        </pc:spChg>
        <pc:picChg chg="add mod">
          <ac:chgData name="Phillip Oberndorfer" userId="d6af334495bc4f2f" providerId="LiveId" clId="{C3CAB84C-50E7-49F2-A3B1-0DB0ED00F164}" dt="2025-01-07T23:24:25.938" v="1212" actId="1076"/>
          <ac:picMkLst>
            <pc:docMk/>
            <pc:sldMk cId="3496644283" sldId="268"/>
            <ac:picMk id="7" creationId="{1C42AB77-DD1E-86D9-768E-96935DDD23EB}"/>
          </ac:picMkLst>
        </pc:picChg>
        <pc:picChg chg="add mod">
          <ac:chgData name="Phillip Oberndorfer" userId="d6af334495bc4f2f" providerId="LiveId" clId="{C3CAB84C-50E7-49F2-A3B1-0DB0ED00F164}" dt="2025-01-07T23:24:30.574" v="1213" actId="1076"/>
          <ac:picMkLst>
            <pc:docMk/>
            <pc:sldMk cId="3496644283" sldId="268"/>
            <ac:picMk id="9" creationId="{8C6D4D88-003C-12DC-62B1-18C4544813A2}"/>
          </ac:picMkLst>
        </pc:picChg>
        <pc:picChg chg="add mod">
          <ac:chgData name="Phillip Oberndorfer" userId="d6af334495bc4f2f" providerId="LiveId" clId="{C3CAB84C-50E7-49F2-A3B1-0DB0ED00F164}" dt="2025-01-07T23:21:05.095" v="1088" actId="1076"/>
          <ac:picMkLst>
            <pc:docMk/>
            <pc:sldMk cId="3496644283" sldId="268"/>
            <ac:picMk id="4098" creationId="{9C180675-080C-28F4-6C49-1DB7A94BFE19}"/>
          </ac:picMkLst>
        </pc:picChg>
      </pc:sldChg>
      <pc:sldChg chg="del">
        <pc:chgData name="Phillip Oberndorfer" userId="d6af334495bc4f2f" providerId="LiveId" clId="{C3CAB84C-50E7-49F2-A3B1-0DB0ED00F164}" dt="2025-01-07T22:49:34.742" v="406" actId="47"/>
        <pc:sldMkLst>
          <pc:docMk/>
          <pc:sldMk cId="3362726744" sldId="269"/>
        </pc:sldMkLst>
      </pc:sldChg>
      <pc:sldChg chg="addSp modSp new mod">
        <pc:chgData name="Phillip Oberndorfer" userId="d6af334495bc4f2f" providerId="LiveId" clId="{C3CAB84C-50E7-49F2-A3B1-0DB0ED00F164}" dt="2025-01-07T23:34:12.550" v="2035" actId="1076"/>
        <pc:sldMkLst>
          <pc:docMk/>
          <pc:sldMk cId="4255343602" sldId="269"/>
        </pc:sldMkLst>
        <pc:spChg chg="mod">
          <ac:chgData name="Phillip Oberndorfer" userId="d6af334495bc4f2f" providerId="LiveId" clId="{C3CAB84C-50E7-49F2-A3B1-0DB0ED00F164}" dt="2025-01-07T23:26:33.281" v="1430" actId="20577"/>
          <ac:spMkLst>
            <pc:docMk/>
            <pc:sldMk cId="4255343602" sldId="269"/>
            <ac:spMk id="4" creationId="{12D31880-5C95-5BC1-3778-17C16D200402}"/>
          </ac:spMkLst>
        </pc:spChg>
        <pc:spChg chg="mod">
          <ac:chgData name="Phillip Oberndorfer" userId="d6af334495bc4f2f" providerId="LiveId" clId="{C3CAB84C-50E7-49F2-A3B1-0DB0ED00F164}" dt="2025-01-07T23:32:57.752" v="2026" actId="20577"/>
          <ac:spMkLst>
            <pc:docMk/>
            <pc:sldMk cId="4255343602" sldId="269"/>
            <ac:spMk id="5" creationId="{2DCEB29F-3E6D-5322-D3CD-1F619670E124}"/>
          </ac:spMkLst>
        </pc:spChg>
        <pc:spChg chg="add">
          <ac:chgData name="Phillip Oberndorfer" userId="d6af334495bc4f2f" providerId="LiveId" clId="{C3CAB84C-50E7-49F2-A3B1-0DB0ED00F164}" dt="2025-01-07T23:33:53.915" v="2027"/>
          <ac:spMkLst>
            <pc:docMk/>
            <pc:sldMk cId="4255343602" sldId="269"/>
            <ac:spMk id="6" creationId="{4C3CBB62-9279-746E-8599-ED78EAC2C384}"/>
          </ac:spMkLst>
        </pc:spChg>
        <pc:picChg chg="add mod modCrop">
          <ac:chgData name="Phillip Oberndorfer" userId="d6af334495bc4f2f" providerId="LiveId" clId="{C3CAB84C-50E7-49F2-A3B1-0DB0ED00F164}" dt="2025-01-07T23:34:12.550" v="2035" actId="1076"/>
          <ac:picMkLst>
            <pc:docMk/>
            <pc:sldMk cId="4255343602" sldId="269"/>
            <ac:picMk id="7" creationId="{7EE1B3B3-2A59-551D-5E6F-18D4D3A1BFE9}"/>
          </ac:picMkLst>
        </pc:picChg>
        <pc:picChg chg="add mod">
          <ac:chgData name="Phillip Oberndorfer" userId="d6af334495bc4f2f" providerId="LiveId" clId="{C3CAB84C-50E7-49F2-A3B1-0DB0ED00F164}" dt="2025-01-07T23:30:59.821" v="1745" actId="14100"/>
          <ac:picMkLst>
            <pc:docMk/>
            <pc:sldMk cId="4255343602" sldId="269"/>
            <ac:picMk id="5122" creationId="{2EE7F123-07A7-577C-3E80-77B177EDB69D}"/>
          </ac:picMkLst>
        </pc:picChg>
      </pc:sldChg>
      <pc:sldChg chg="addSp modSp new mod">
        <pc:chgData name="Phillip Oberndorfer" userId="d6af334495bc4f2f" providerId="LiveId" clId="{C3CAB84C-50E7-49F2-A3B1-0DB0ED00F164}" dt="2025-01-07T23:40:54.179" v="2557" actId="1076"/>
        <pc:sldMkLst>
          <pc:docMk/>
          <pc:sldMk cId="412304658" sldId="270"/>
        </pc:sldMkLst>
        <pc:spChg chg="mod">
          <ac:chgData name="Phillip Oberndorfer" userId="d6af334495bc4f2f" providerId="LiveId" clId="{C3CAB84C-50E7-49F2-A3B1-0DB0ED00F164}" dt="2025-01-07T23:34:26.745" v="2071" actId="20577"/>
          <ac:spMkLst>
            <pc:docMk/>
            <pc:sldMk cId="412304658" sldId="270"/>
            <ac:spMk id="4" creationId="{BD59C8CA-D9A5-2318-FD84-4D82D9834C69}"/>
          </ac:spMkLst>
        </pc:spChg>
        <pc:spChg chg="mod">
          <ac:chgData name="Phillip Oberndorfer" userId="d6af334495bc4f2f" providerId="LiveId" clId="{C3CAB84C-50E7-49F2-A3B1-0DB0ED00F164}" dt="2025-01-07T23:40:46.370" v="2556" actId="20577"/>
          <ac:spMkLst>
            <pc:docMk/>
            <pc:sldMk cId="412304658" sldId="270"/>
            <ac:spMk id="5" creationId="{2260D7F9-E06F-F917-E943-AE58785A3B0C}"/>
          </ac:spMkLst>
        </pc:spChg>
        <pc:spChg chg="add mod">
          <ac:chgData name="Phillip Oberndorfer" userId="d6af334495bc4f2f" providerId="LiveId" clId="{C3CAB84C-50E7-49F2-A3B1-0DB0ED00F164}" dt="2025-01-07T23:40:54.179" v="2557" actId="1076"/>
          <ac:spMkLst>
            <pc:docMk/>
            <pc:sldMk cId="412304658" sldId="270"/>
            <ac:spMk id="6" creationId="{DE54F022-9456-AFD1-C4BF-E69675BC1FFD}"/>
          </ac:spMkLst>
        </pc:spChg>
      </pc:sldChg>
      <pc:sldChg chg="del">
        <pc:chgData name="Phillip Oberndorfer" userId="d6af334495bc4f2f" providerId="LiveId" clId="{C3CAB84C-50E7-49F2-A3B1-0DB0ED00F164}" dt="2025-01-07T22:49:34.742" v="406" actId="47"/>
        <pc:sldMkLst>
          <pc:docMk/>
          <pc:sldMk cId="3363457546" sldId="270"/>
        </pc:sldMkLst>
      </pc:sldChg>
      <pc:sldChg chg="addSp modSp new mod">
        <pc:chgData name="Phillip Oberndorfer" userId="d6af334495bc4f2f" providerId="LiveId" clId="{C3CAB84C-50E7-49F2-A3B1-0DB0ED00F164}" dt="2025-01-07T23:45:39.794" v="3056" actId="20577"/>
        <pc:sldMkLst>
          <pc:docMk/>
          <pc:sldMk cId="3508693769" sldId="271"/>
        </pc:sldMkLst>
        <pc:spChg chg="mod">
          <ac:chgData name="Phillip Oberndorfer" userId="d6af334495bc4f2f" providerId="LiveId" clId="{C3CAB84C-50E7-49F2-A3B1-0DB0ED00F164}" dt="2025-01-07T23:41:15.355" v="2577" actId="313"/>
          <ac:spMkLst>
            <pc:docMk/>
            <pc:sldMk cId="3508693769" sldId="271"/>
            <ac:spMk id="4" creationId="{15657587-FD27-7F87-0D9C-8CFA4E42CE56}"/>
          </ac:spMkLst>
        </pc:spChg>
        <pc:spChg chg="mod">
          <ac:chgData name="Phillip Oberndorfer" userId="d6af334495bc4f2f" providerId="LiveId" clId="{C3CAB84C-50E7-49F2-A3B1-0DB0ED00F164}" dt="2025-01-07T23:45:39.794" v="3056" actId="20577"/>
          <ac:spMkLst>
            <pc:docMk/>
            <pc:sldMk cId="3508693769" sldId="271"/>
            <ac:spMk id="5" creationId="{4639D536-6326-0E1E-512A-C20F17F0BBC4}"/>
          </ac:spMkLst>
        </pc:spChg>
        <pc:picChg chg="add mod">
          <ac:chgData name="Phillip Oberndorfer" userId="d6af334495bc4f2f" providerId="LiveId" clId="{C3CAB84C-50E7-49F2-A3B1-0DB0ED00F164}" dt="2025-01-07T23:44:00.697" v="2980" actId="1036"/>
          <ac:picMkLst>
            <pc:docMk/>
            <pc:sldMk cId="3508693769" sldId="271"/>
            <ac:picMk id="6146" creationId="{05A02712-EE6C-5EA8-82DB-EC35142A0E53}"/>
          </ac:picMkLst>
        </pc:picChg>
      </pc:sldChg>
      <pc:sldChg chg="addSp delSp modSp new mod">
        <pc:chgData name="Phillip Oberndorfer" userId="d6af334495bc4f2f" providerId="LiveId" clId="{C3CAB84C-50E7-49F2-A3B1-0DB0ED00F164}" dt="2025-01-07T23:54:15.088" v="3815" actId="1076"/>
        <pc:sldMkLst>
          <pc:docMk/>
          <pc:sldMk cId="2830588767" sldId="272"/>
        </pc:sldMkLst>
        <pc:spChg chg="mod">
          <ac:chgData name="Phillip Oberndorfer" userId="d6af334495bc4f2f" providerId="LiveId" clId="{C3CAB84C-50E7-49F2-A3B1-0DB0ED00F164}" dt="2025-01-07T23:46:15.311" v="3078" actId="5793"/>
          <ac:spMkLst>
            <pc:docMk/>
            <pc:sldMk cId="2830588767" sldId="272"/>
            <ac:spMk id="4" creationId="{075B7ABA-C1EC-B222-C952-BC210689E76F}"/>
          </ac:spMkLst>
        </pc:spChg>
        <pc:spChg chg="mod">
          <ac:chgData name="Phillip Oberndorfer" userId="d6af334495bc4f2f" providerId="LiveId" clId="{C3CAB84C-50E7-49F2-A3B1-0DB0ED00F164}" dt="2025-01-07T23:53:50.623" v="3811" actId="14100"/>
          <ac:spMkLst>
            <pc:docMk/>
            <pc:sldMk cId="2830588767" sldId="272"/>
            <ac:spMk id="5" creationId="{2D88B3AF-F6FF-7FFE-243C-D6D780488DA3}"/>
          </ac:spMkLst>
        </pc:spChg>
        <pc:spChg chg="add">
          <ac:chgData name="Phillip Oberndorfer" userId="d6af334495bc4f2f" providerId="LiveId" clId="{C3CAB84C-50E7-49F2-A3B1-0DB0ED00F164}" dt="2025-01-07T23:50:37.960" v="3654"/>
          <ac:spMkLst>
            <pc:docMk/>
            <pc:sldMk cId="2830588767" sldId="272"/>
            <ac:spMk id="6" creationId="{6A60F95E-F5B3-524B-A5E1-ECEA8FF5A769}"/>
          </ac:spMkLst>
        </pc:spChg>
        <pc:spChg chg="add del mod">
          <ac:chgData name="Phillip Oberndorfer" userId="d6af334495bc4f2f" providerId="LiveId" clId="{C3CAB84C-50E7-49F2-A3B1-0DB0ED00F164}" dt="2025-01-07T23:53:49.276" v="3807" actId="22"/>
          <ac:spMkLst>
            <pc:docMk/>
            <pc:sldMk cId="2830588767" sldId="272"/>
            <ac:spMk id="9" creationId="{D4D1D587-D9DA-6A85-0BCC-971B62ABEF22}"/>
          </ac:spMkLst>
        </pc:spChg>
        <pc:spChg chg="add mod">
          <ac:chgData name="Phillip Oberndorfer" userId="d6af334495bc4f2f" providerId="LiveId" clId="{C3CAB84C-50E7-49F2-A3B1-0DB0ED00F164}" dt="2025-01-07T23:53:48.728" v="3805"/>
          <ac:spMkLst>
            <pc:docMk/>
            <pc:sldMk cId="2830588767" sldId="272"/>
            <ac:spMk id="10" creationId="{5EC25B49-93A9-6C67-ED4E-43F268464B14}"/>
          </ac:spMkLst>
        </pc:spChg>
        <pc:picChg chg="add mod">
          <ac:chgData name="Phillip Oberndorfer" userId="d6af334495bc4f2f" providerId="LiveId" clId="{C3CAB84C-50E7-49F2-A3B1-0DB0ED00F164}" dt="2025-01-07T23:54:15.088" v="3815" actId="1076"/>
          <ac:picMkLst>
            <pc:docMk/>
            <pc:sldMk cId="2830588767" sldId="272"/>
            <ac:picMk id="7" creationId="{5E6B7AF4-EF15-206C-61BE-E1D096A3F4F3}"/>
          </ac:picMkLst>
        </pc:picChg>
      </pc:sldChg>
    </pc:docChg>
  </pc:docChgLst>
  <pc:docChgLst>
    <pc:chgData name="Phillip Oberndorfer" userId="d6af334495bc4f2f" providerId="LiveId" clId="{DF4A7B9D-1929-4740-9AA1-B400912E0718}"/>
    <pc:docChg chg="undo custSel addSld delSld modSld modMainMaster">
      <pc:chgData name="Phillip Oberndorfer" userId="d6af334495bc4f2f" providerId="LiveId" clId="{DF4A7B9D-1929-4740-9AA1-B400912E0718}" dt="2024-06-06T12:01:33.216" v="2499" actId="20577"/>
      <pc:docMkLst>
        <pc:docMk/>
      </pc:docMkLst>
      <pc:sldChg chg="addSp delSp modSp mod">
        <pc:chgData name="Phillip Oberndorfer" userId="d6af334495bc4f2f" providerId="LiveId" clId="{DF4A7B9D-1929-4740-9AA1-B400912E0718}" dt="2024-06-06T11:41:26.820" v="2406" actId="14100"/>
        <pc:sldMkLst>
          <pc:docMk/>
          <pc:sldMk cId="3030152399" sldId="261"/>
        </pc:sldMkLst>
        <pc:spChg chg="mod">
          <ac:chgData name="Phillip Oberndorfer" userId="d6af334495bc4f2f" providerId="LiveId" clId="{DF4A7B9D-1929-4740-9AA1-B400912E0718}" dt="2024-06-04T18:51:50.447" v="27" actId="20577"/>
          <ac:spMkLst>
            <pc:docMk/>
            <pc:sldMk cId="3030152399" sldId="261"/>
            <ac:spMk id="2" creationId="{5A103E5B-FC9B-89A5-D809-74BE3BAB5408}"/>
          </ac:spMkLst>
        </pc:spChg>
        <pc:spChg chg="mod">
          <ac:chgData name="Phillip Oberndorfer" userId="d6af334495bc4f2f" providerId="LiveId" clId="{DF4A7B9D-1929-4740-9AA1-B400912E0718}" dt="2024-06-04T18:51:58.475" v="36" actId="6549"/>
          <ac:spMkLst>
            <pc:docMk/>
            <pc:sldMk cId="3030152399" sldId="261"/>
            <ac:spMk id="3" creationId="{907C5632-D512-1DCD-A329-4742CDBB0A1A}"/>
          </ac:spMkLst>
        </pc:spChg>
        <pc:grpChg chg="del">
          <ac:chgData name="Phillip Oberndorfer" userId="d6af334495bc4f2f" providerId="LiveId" clId="{DF4A7B9D-1929-4740-9AA1-B400912E0718}" dt="2024-06-04T18:52:06.960" v="37" actId="165"/>
          <ac:grpSpMkLst>
            <pc:docMk/>
            <pc:sldMk cId="3030152399" sldId="261"/>
            <ac:grpSpMk id="7" creationId="{DF5706C6-3C34-0238-4008-7934E8AE8A55}"/>
          </ac:grpSpMkLst>
        </pc:grpChg>
        <pc:grpChg chg="add del mod">
          <ac:chgData name="Phillip Oberndorfer" userId="d6af334495bc4f2f" providerId="LiveId" clId="{DF4A7B9D-1929-4740-9AA1-B400912E0718}" dt="2024-06-06T11:39:11.148" v="2397" actId="165"/>
          <ac:grpSpMkLst>
            <pc:docMk/>
            <pc:sldMk cId="3030152399" sldId="261"/>
            <ac:grpSpMk id="8" creationId="{1310E01E-A9AB-A65B-D31A-5863F5772E89}"/>
          </ac:grpSpMkLst>
        </pc:gr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3030152399" sldId="261"/>
            <ac:picMk id="4" creationId="{EA2BE647-CF30-5C48-BB87-85830AA990B0}"/>
          </ac:picMkLst>
        </pc:picChg>
        <pc:picChg chg="add mod topLvl modCrop">
          <ac:chgData name="Phillip Oberndorfer" userId="d6af334495bc4f2f" providerId="LiveId" clId="{DF4A7B9D-1929-4740-9AA1-B400912E0718}" dt="2024-06-06T11:41:26.820" v="2406" actId="14100"/>
          <ac:picMkLst>
            <pc:docMk/>
            <pc:sldMk cId="3030152399" sldId="261"/>
            <ac:picMk id="5" creationId="{5DC4E2A5-2A15-0EDC-EB33-6F77C0DDCA42}"/>
          </ac:picMkLst>
        </pc:picChg>
        <pc:picChg chg="mod topLvl">
          <ac:chgData name="Phillip Oberndorfer" userId="d6af334495bc4f2f" providerId="LiveId" clId="{DF4A7B9D-1929-4740-9AA1-B400912E0718}" dt="2024-06-06T11:40:17.681" v="2402" actId="1076"/>
          <ac:picMkLst>
            <pc:docMk/>
            <pc:sldMk cId="3030152399" sldId="261"/>
            <ac:picMk id="6" creationId="{C2A5F6B6-E05C-822E-75F3-82D8569C5670}"/>
          </ac:picMkLst>
        </pc:picChg>
        <pc:picChg chg="del mod topLvl">
          <ac:chgData name="Phillip Oberndorfer" userId="d6af334495bc4f2f" providerId="LiveId" clId="{DF4A7B9D-1929-4740-9AA1-B400912E0718}" dt="2024-06-04T18:52:09.014" v="38" actId="478"/>
          <ac:picMkLst>
            <pc:docMk/>
            <pc:sldMk cId="3030152399" sldId="261"/>
            <ac:picMk id="1028" creationId="{77E3645E-1384-5D0C-EEA8-0AE3B57CE1CF}"/>
          </ac:picMkLst>
        </pc:picChg>
      </pc:sldChg>
      <pc:sldChg chg="addSp delSp modSp mod">
        <pc:chgData name="Phillip Oberndorfer" userId="d6af334495bc4f2f" providerId="LiveId" clId="{DF4A7B9D-1929-4740-9AA1-B400912E0718}" dt="2024-06-06T11:38:47.968" v="2396" actId="34818"/>
        <pc:sldMkLst>
          <pc:docMk/>
          <pc:sldMk cId="3422965001" sldId="262"/>
        </pc:sldMkLst>
        <pc:spChg chg="mod">
          <ac:chgData name="Phillip Oberndorfer" userId="d6af334495bc4f2f" providerId="LiveId" clId="{DF4A7B9D-1929-4740-9AA1-B400912E0718}" dt="2024-06-04T18:56:51.615" v="252" actId="20577"/>
          <ac:spMkLst>
            <pc:docMk/>
            <pc:sldMk cId="3422965001" sldId="262"/>
            <ac:spMk id="5" creationId="{02C1549B-B690-0E05-6448-CB7A58D4BA6C}"/>
          </ac:spMkLst>
        </pc:s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3422965001" sldId="262"/>
            <ac:picMk id="6" creationId="{EE82132D-8CA5-1A0B-A737-D49323CA3D27}"/>
          </ac:picMkLst>
        </pc:picChg>
      </pc:sldChg>
      <pc:sldChg chg="addSp delSp modSp mod">
        <pc:chgData name="Phillip Oberndorfer" userId="d6af334495bc4f2f" providerId="LiveId" clId="{DF4A7B9D-1929-4740-9AA1-B400912E0718}" dt="2024-06-06T11:38:47.968" v="2396" actId="34818"/>
        <pc:sldMkLst>
          <pc:docMk/>
          <pc:sldMk cId="2375889656" sldId="263"/>
        </pc:sldMkLst>
        <pc:spChg chg="mod">
          <ac:chgData name="Phillip Oberndorfer" userId="d6af334495bc4f2f" providerId="LiveId" clId="{DF4A7B9D-1929-4740-9AA1-B400912E0718}" dt="2024-06-04T19:03:57.102" v="592" actId="20577"/>
          <ac:spMkLst>
            <pc:docMk/>
            <pc:sldMk cId="2375889656" sldId="263"/>
            <ac:spMk id="5" creationId="{468261AA-4B1F-8AC8-5A60-E66564BADF24}"/>
          </ac:spMkLst>
        </pc:spChg>
        <pc:spChg chg="del">
          <ac:chgData name="Phillip Oberndorfer" userId="d6af334495bc4f2f" providerId="LiveId" clId="{DF4A7B9D-1929-4740-9AA1-B400912E0718}" dt="2024-06-04T18:57:22.453" v="267" actId="478"/>
          <ac:spMkLst>
            <pc:docMk/>
            <pc:sldMk cId="2375889656" sldId="263"/>
            <ac:spMk id="6" creationId="{A091F9C5-71A6-4DCA-81F3-49C8C47E6200}"/>
          </ac:spMkLst>
        </pc:spChg>
        <pc:spChg chg="add mod">
          <ac:chgData name="Phillip Oberndorfer" userId="d6af334495bc4f2f" providerId="LiveId" clId="{DF4A7B9D-1929-4740-9AA1-B400912E0718}" dt="2024-06-04T19:04:29.006" v="600" actId="1076"/>
          <ac:spMkLst>
            <pc:docMk/>
            <pc:sldMk cId="2375889656" sldId="263"/>
            <ac:spMk id="7" creationId="{54B25F8B-44CD-BC06-BBB6-21C9765F0E96}"/>
          </ac:spMkLst>
        </pc:spChg>
        <pc:spChg chg="add mod">
          <ac:chgData name="Phillip Oberndorfer" userId="d6af334495bc4f2f" providerId="LiveId" clId="{DF4A7B9D-1929-4740-9AA1-B400912E0718}" dt="2024-06-04T19:04:23.647" v="599" actId="1076"/>
          <ac:spMkLst>
            <pc:docMk/>
            <pc:sldMk cId="2375889656" sldId="263"/>
            <ac:spMk id="8" creationId="{340353FD-C9BF-B303-A201-E9097DDCD70A}"/>
          </ac:spMkLst>
        </pc:s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2375889656" sldId="263"/>
            <ac:picMk id="6" creationId="{7FC1AACF-9BD6-E1A5-3D3B-39CED2769A37}"/>
          </ac:picMkLst>
        </pc:picChg>
        <pc:picChg chg="add mod">
          <ac:chgData name="Phillip Oberndorfer" userId="d6af334495bc4f2f" providerId="LiveId" clId="{DF4A7B9D-1929-4740-9AA1-B400912E0718}" dt="2024-06-04T19:04:15.869" v="597" actId="14100"/>
          <ac:picMkLst>
            <pc:docMk/>
            <pc:sldMk cId="2375889656" sldId="263"/>
            <ac:picMk id="1026" creationId="{65770DC6-CBCC-7D4B-1D41-C8116BC44F31}"/>
          </ac:picMkLst>
        </pc:picChg>
        <pc:picChg chg="add mod">
          <ac:chgData name="Phillip Oberndorfer" userId="d6af334495bc4f2f" providerId="LiveId" clId="{DF4A7B9D-1929-4740-9AA1-B400912E0718}" dt="2024-06-04T19:04:19.090" v="598" actId="14100"/>
          <ac:picMkLst>
            <pc:docMk/>
            <pc:sldMk cId="2375889656" sldId="263"/>
            <ac:picMk id="1028" creationId="{291AE42D-7C59-16B3-5FAB-9B9A7761B3DB}"/>
          </ac:picMkLst>
        </pc:picChg>
        <pc:picChg chg="del">
          <ac:chgData name="Phillip Oberndorfer" userId="d6af334495bc4f2f" providerId="LiveId" clId="{DF4A7B9D-1929-4740-9AA1-B400912E0718}" dt="2024-06-04T18:57:21.307" v="266" actId="478"/>
          <ac:picMkLst>
            <pc:docMk/>
            <pc:sldMk cId="2375889656" sldId="263"/>
            <ac:picMk id="3074" creationId="{E86E550E-11CD-C287-F1B2-0189D42BD931}"/>
          </ac:picMkLst>
        </pc:picChg>
      </pc:sldChg>
      <pc:sldChg chg="addSp delSp modSp new mod">
        <pc:chgData name="Phillip Oberndorfer" userId="d6af334495bc4f2f" providerId="LiveId" clId="{DF4A7B9D-1929-4740-9AA1-B400912E0718}" dt="2024-06-06T11:38:47.968" v="2396" actId="34818"/>
        <pc:sldMkLst>
          <pc:docMk/>
          <pc:sldMk cId="2156977781" sldId="264"/>
        </pc:sldMkLst>
        <pc:spChg chg="mod">
          <ac:chgData name="Phillip Oberndorfer" userId="d6af334495bc4f2f" providerId="LiveId" clId="{DF4A7B9D-1929-4740-9AA1-B400912E0718}" dt="2024-06-04T18:57:31.722" v="283" actId="20577"/>
          <ac:spMkLst>
            <pc:docMk/>
            <pc:sldMk cId="2156977781" sldId="264"/>
            <ac:spMk id="4" creationId="{7EEAC95C-51EC-5BB3-7C60-57CC08CD40BC}"/>
          </ac:spMkLst>
        </pc:spChg>
        <pc:spChg chg="mod">
          <ac:chgData name="Phillip Oberndorfer" userId="d6af334495bc4f2f" providerId="LiveId" clId="{DF4A7B9D-1929-4740-9AA1-B400912E0718}" dt="2024-06-04T19:39:44.752" v="2203" actId="404"/>
          <ac:spMkLst>
            <pc:docMk/>
            <pc:sldMk cId="2156977781" sldId="264"/>
            <ac:spMk id="5" creationId="{24341A7D-44A8-6E79-9F91-AEA5C3428138}"/>
          </ac:spMkLst>
        </pc:s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2156977781" sldId="264"/>
            <ac:picMk id="6" creationId="{3A06705A-50C5-95D8-FFE5-4AF3E9EEFF59}"/>
          </ac:picMkLst>
        </pc:picChg>
      </pc:sldChg>
      <pc:sldChg chg="del">
        <pc:chgData name="Phillip Oberndorfer" userId="d6af334495bc4f2f" providerId="LiveId" clId="{DF4A7B9D-1929-4740-9AA1-B400912E0718}" dt="2024-06-04T18:57:15.355" v="253" actId="47"/>
        <pc:sldMkLst>
          <pc:docMk/>
          <pc:sldMk cId="196540843" sldId="265"/>
        </pc:sldMkLst>
      </pc:sldChg>
      <pc:sldChg chg="addSp delSp modSp new mod">
        <pc:chgData name="Phillip Oberndorfer" userId="d6af334495bc4f2f" providerId="LiveId" clId="{DF4A7B9D-1929-4740-9AA1-B400912E0718}" dt="2024-06-06T11:38:47.968" v="2396" actId="34818"/>
        <pc:sldMkLst>
          <pc:docMk/>
          <pc:sldMk cId="2205747458" sldId="265"/>
        </pc:sldMkLst>
        <pc:spChg chg="mod">
          <ac:chgData name="Phillip Oberndorfer" userId="d6af334495bc4f2f" providerId="LiveId" clId="{DF4A7B9D-1929-4740-9AA1-B400912E0718}" dt="2024-06-04T19:05:47.599" v="619" actId="20577"/>
          <ac:spMkLst>
            <pc:docMk/>
            <pc:sldMk cId="2205747458" sldId="265"/>
            <ac:spMk id="4" creationId="{9F03FE7F-48A2-662D-73E3-92EF7092D528}"/>
          </ac:spMkLst>
        </pc:spChg>
        <pc:spChg chg="mod">
          <ac:chgData name="Phillip Oberndorfer" userId="d6af334495bc4f2f" providerId="LiveId" clId="{DF4A7B9D-1929-4740-9AA1-B400912E0718}" dt="2024-06-04T19:11:20.885" v="1304" actId="20577"/>
          <ac:spMkLst>
            <pc:docMk/>
            <pc:sldMk cId="2205747458" sldId="265"/>
            <ac:spMk id="5" creationId="{004256BD-C96F-2181-1F0B-7621789A0D7D}"/>
          </ac:spMkLst>
        </pc:spChg>
        <pc:spChg chg="add mod">
          <ac:chgData name="Phillip Oberndorfer" userId="d6af334495bc4f2f" providerId="LiveId" clId="{DF4A7B9D-1929-4740-9AA1-B400912E0718}" dt="2024-06-04T19:09:47.118" v="1050" actId="1076"/>
          <ac:spMkLst>
            <pc:docMk/>
            <pc:sldMk cId="2205747458" sldId="265"/>
            <ac:spMk id="6" creationId="{30E5C76D-3694-B263-0E3E-B26EC33F2762}"/>
          </ac:spMkLst>
        </pc:s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2205747458" sldId="265"/>
            <ac:picMk id="7" creationId="{7FF9539D-CBB8-534F-61DB-6C278ED204D4}"/>
          </ac:picMkLst>
        </pc:picChg>
        <pc:picChg chg="add mod">
          <ac:chgData name="Phillip Oberndorfer" userId="d6af334495bc4f2f" providerId="LiveId" clId="{DF4A7B9D-1929-4740-9AA1-B400912E0718}" dt="2024-06-04T19:07:20.690" v="683" actId="1076"/>
          <ac:picMkLst>
            <pc:docMk/>
            <pc:sldMk cId="2205747458" sldId="265"/>
            <ac:picMk id="2050" creationId="{B22897F5-4173-E487-194D-5562AE9C4E71}"/>
          </ac:picMkLst>
        </pc:picChg>
      </pc:sldChg>
      <pc:sldChg chg="addSp delSp modSp new mod">
        <pc:chgData name="Phillip Oberndorfer" userId="d6af334495bc4f2f" providerId="LiveId" clId="{DF4A7B9D-1929-4740-9AA1-B400912E0718}" dt="2024-06-06T11:38:47.968" v="2396" actId="34818"/>
        <pc:sldMkLst>
          <pc:docMk/>
          <pc:sldMk cId="868411388" sldId="266"/>
        </pc:sldMkLst>
        <pc:spChg chg="mod">
          <ac:chgData name="Phillip Oberndorfer" userId="d6af334495bc4f2f" providerId="LiveId" clId="{DF4A7B9D-1929-4740-9AA1-B400912E0718}" dt="2024-06-04T19:10:03.418" v="1071" actId="20577"/>
          <ac:spMkLst>
            <pc:docMk/>
            <pc:sldMk cId="868411388" sldId="266"/>
            <ac:spMk id="4" creationId="{088891E1-38BE-EBCC-3729-352047F2EA05}"/>
          </ac:spMkLst>
        </pc:spChg>
        <pc:spChg chg="mod">
          <ac:chgData name="Phillip Oberndorfer" userId="d6af334495bc4f2f" providerId="LiveId" clId="{DF4A7B9D-1929-4740-9AA1-B400912E0718}" dt="2024-06-04T19:15:37.981" v="1655" actId="20577"/>
          <ac:spMkLst>
            <pc:docMk/>
            <pc:sldMk cId="868411388" sldId="266"/>
            <ac:spMk id="5" creationId="{D73C255E-9B6D-B0D4-2478-AE9B61C8A1A1}"/>
          </ac:spMkLst>
        </pc:spChg>
        <pc:spChg chg="add del mod">
          <ac:chgData name="Phillip Oberndorfer" userId="d6af334495bc4f2f" providerId="LiveId" clId="{DF4A7B9D-1929-4740-9AA1-B400912E0718}" dt="2024-06-04T19:14:47.415" v="1570"/>
          <ac:spMkLst>
            <pc:docMk/>
            <pc:sldMk cId="868411388" sldId="266"/>
            <ac:spMk id="7" creationId="{EF349D9B-7F7C-8E52-356B-B301F551AF1B}"/>
          </ac:spMkLst>
        </pc:spChg>
        <pc:spChg chg="add mod">
          <ac:chgData name="Phillip Oberndorfer" userId="d6af334495bc4f2f" providerId="LiveId" clId="{DF4A7B9D-1929-4740-9AA1-B400912E0718}" dt="2024-06-04T19:15:56.084" v="1659" actId="20577"/>
          <ac:spMkLst>
            <pc:docMk/>
            <pc:sldMk cId="868411388" sldId="266"/>
            <ac:spMk id="8" creationId="{321DE26E-5821-BEF7-059A-12A91ADEECBB}"/>
          </ac:spMkLst>
        </pc:s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868411388" sldId="266"/>
            <ac:picMk id="6" creationId="{5AC2E03A-22C7-C560-795B-974A210902FB}"/>
          </ac:picMkLst>
        </pc:picChg>
        <pc:picChg chg="add mod">
          <ac:chgData name="Phillip Oberndorfer" userId="d6af334495bc4f2f" providerId="LiveId" clId="{DF4A7B9D-1929-4740-9AA1-B400912E0718}" dt="2024-06-04T19:15:41.401" v="1656" actId="1076"/>
          <ac:picMkLst>
            <pc:docMk/>
            <pc:sldMk cId="868411388" sldId="266"/>
            <ac:picMk id="3074" creationId="{E3B79A3E-0BE1-96CB-54C9-FB1A53CF7431}"/>
          </ac:picMkLst>
        </pc:picChg>
      </pc:sldChg>
      <pc:sldChg chg="del">
        <pc:chgData name="Phillip Oberndorfer" userId="d6af334495bc4f2f" providerId="LiveId" clId="{DF4A7B9D-1929-4740-9AA1-B400912E0718}" dt="2024-06-04T18:57:16.190" v="257" actId="47"/>
        <pc:sldMkLst>
          <pc:docMk/>
          <pc:sldMk cId="1443702800" sldId="266"/>
        </pc:sldMkLst>
      </pc:sldChg>
      <pc:sldChg chg="del">
        <pc:chgData name="Phillip Oberndorfer" userId="d6af334495bc4f2f" providerId="LiveId" clId="{DF4A7B9D-1929-4740-9AA1-B400912E0718}" dt="2024-06-04T18:57:16.362" v="258" actId="47"/>
        <pc:sldMkLst>
          <pc:docMk/>
          <pc:sldMk cId="1980501709" sldId="267"/>
        </pc:sldMkLst>
      </pc:sldChg>
      <pc:sldChg chg="addSp delSp modSp new mod">
        <pc:chgData name="Phillip Oberndorfer" userId="d6af334495bc4f2f" providerId="LiveId" clId="{DF4A7B9D-1929-4740-9AA1-B400912E0718}" dt="2024-06-06T11:38:47.968" v="2396" actId="34818"/>
        <pc:sldMkLst>
          <pc:docMk/>
          <pc:sldMk cId="3713549885" sldId="267"/>
        </pc:sldMkLst>
        <pc:spChg chg="mod">
          <ac:chgData name="Phillip Oberndorfer" userId="d6af334495bc4f2f" providerId="LiveId" clId="{DF4A7B9D-1929-4740-9AA1-B400912E0718}" dt="2024-06-04T19:16:03.981" v="1676" actId="20577"/>
          <ac:spMkLst>
            <pc:docMk/>
            <pc:sldMk cId="3713549885" sldId="267"/>
            <ac:spMk id="4" creationId="{2C439CC9-8392-EA0E-0777-42E8EBE8C451}"/>
          </ac:spMkLst>
        </pc:spChg>
        <pc:spChg chg="del">
          <ac:chgData name="Phillip Oberndorfer" userId="d6af334495bc4f2f" providerId="LiveId" clId="{DF4A7B9D-1929-4740-9AA1-B400912E0718}" dt="2024-06-04T19:16:13.655" v="1677" actId="34307"/>
          <ac:spMkLst>
            <pc:docMk/>
            <pc:sldMk cId="3713549885" sldId="267"/>
            <ac:spMk id="5" creationId="{DB2C400C-A889-D5C8-3355-A8EA2730BC13}"/>
          </ac:spMkLst>
        </pc:spChg>
        <pc:spChg chg="add del mod">
          <ac:chgData name="Phillip Oberndorfer" userId="d6af334495bc4f2f" providerId="LiveId" clId="{DF4A7B9D-1929-4740-9AA1-B400912E0718}" dt="2024-06-04T19:18:14.163" v="1679"/>
          <ac:spMkLst>
            <pc:docMk/>
            <pc:sldMk cId="3713549885" sldId="267"/>
            <ac:spMk id="8" creationId="{6A726953-68CC-0668-80AD-0D272826907D}"/>
          </ac:spMkLst>
        </pc:spChg>
        <pc:spChg chg="add del mod">
          <ac:chgData name="Phillip Oberndorfer" userId="d6af334495bc4f2f" providerId="LiveId" clId="{DF4A7B9D-1929-4740-9AA1-B400912E0718}" dt="2024-06-04T19:19:09.794" v="1681"/>
          <ac:spMkLst>
            <pc:docMk/>
            <pc:sldMk cId="3713549885" sldId="267"/>
            <ac:spMk id="11" creationId="{C1DED046-306A-DD70-43AD-FD204F8E1B18}"/>
          </ac:spMkLst>
        </pc:spChg>
        <pc:spChg chg="add del mod">
          <ac:chgData name="Phillip Oberndorfer" userId="d6af334495bc4f2f" providerId="LiveId" clId="{DF4A7B9D-1929-4740-9AA1-B400912E0718}" dt="2024-06-04T19:21:44.841" v="1689" actId="478"/>
          <ac:spMkLst>
            <pc:docMk/>
            <pc:sldMk cId="3713549885" sldId="267"/>
            <ac:spMk id="14" creationId="{3DFAA1BA-D561-D5C3-2ACB-9DFEF373F8C6}"/>
          </ac:spMkLst>
        </pc:spChg>
        <pc:spChg chg="add del mod">
          <ac:chgData name="Phillip Oberndorfer" userId="d6af334495bc4f2f" providerId="LiveId" clId="{DF4A7B9D-1929-4740-9AA1-B400912E0718}" dt="2024-06-04T19:21:12.258" v="1687" actId="478"/>
          <ac:spMkLst>
            <pc:docMk/>
            <pc:sldMk cId="3713549885" sldId="267"/>
            <ac:spMk id="15" creationId="{E2627396-22B5-3D9A-2F38-35596B7B43D9}"/>
          </ac:spMkLst>
        </pc:spChg>
        <pc:graphicFrameChg chg="add del">
          <ac:chgData name="Phillip Oberndorfer" userId="d6af334495bc4f2f" providerId="LiveId" clId="{DF4A7B9D-1929-4740-9AA1-B400912E0718}" dt="2024-06-04T19:18:26.187" v="1680" actId="478"/>
          <ac:graphicFrameMkLst>
            <pc:docMk/>
            <pc:sldMk cId="3713549885" sldId="267"/>
            <ac:graphicFrameMk id="9" creationId="{A79B6A79-48AE-2891-3E54-A7FC1FCAE14C}"/>
          </ac:graphicFrameMkLst>
        </pc:graphicFrameChg>
        <pc:graphicFrameChg chg="add del mod">
          <ac:chgData name="Phillip Oberndorfer" userId="d6af334495bc4f2f" providerId="LiveId" clId="{DF4A7B9D-1929-4740-9AA1-B400912E0718}" dt="2024-06-04T19:19:21.336" v="1685" actId="478"/>
          <ac:graphicFrameMkLst>
            <pc:docMk/>
            <pc:sldMk cId="3713549885" sldId="267"/>
            <ac:graphicFrameMk id="12" creationId="{45004077-5F95-28A8-3979-776874CD5ECA}"/>
          </ac:graphicFrameMkLst>
        </pc:graphicFrame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3713549885" sldId="267"/>
            <ac:picMk id="5" creationId="{D6B0B646-03DC-7824-93EF-1F799C6E0E04}"/>
          </ac:picMkLst>
        </pc:picChg>
        <pc:picChg chg="add del mod ord">
          <ac:chgData name="Phillip Oberndorfer" userId="d6af334495bc4f2f" providerId="LiveId" clId="{DF4A7B9D-1929-4740-9AA1-B400912E0718}" dt="2024-06-04T19:17:25.637" v="1678" actId="478"/>
          <ac:picMkLst>
            <pc:docMk/>
            <pc:sldMk cId="3713549885" sldId="267"/>
            <ac:picMk id="6" creationId="{57404F73-9355-C313-B8BC-FAD80CD85240}"/>
          </ac:picMkLst>
        </pc:picChg>
        <pc:picChg chg="add mod">
          <ac:chgData name="Phillip Oberndorfer" userId="d6af334495bc4f2f" providerId="LiveId" clId="{DF4A7B9D-1929-4740-9AA1-B400912E0718}" dt="2024-06-04T19:23:33.301" v="1696" actId="1076"/>
          <ac:picMkLst>
            <pc:docMk/>
            <pc:sldMk cId="3713549885" sldId="267"/>
            <ac:picMk id="17" creationId="{3FFB2BA7-168B-C105-28FD-5884FF3931FF}"/>
          </ac:picMkLst>
        </pc:picChg>
      </pc:sldChg>
      <pc:sldChg chg="addSp delSp modSp new mod modNotesTx">
        <pc:chgData name="Phillip Oberndorfer" userId="d6af334495bc4f2f" providerId="LiveId" clId="{DF4A7B9D-1929-4740-9AA1-B400912E0718}" dt="2024-06-06T12:01:33.216" v="2499" actId="20577"/>
        <pc:sldMkLst>
          <pc:docMk/>
          <pc:sldMk cId="267799751" sldId="268"/>
        </pc:sldMkLst>
        <pc:spChg chg="mod">
          <ac:chgData name="Phillip Oberndorfer" userId="d6af334495bc4f2f" providerId="LiveId" clId="{DF4A7B9D-1929-4740-9AA1-B400912E0718}" dt="2024-06-04T19:28:13.467" v="1882" actId="947"/>
          <ac:spMkLst>
            <pc:docMk/>
            <pc:sldMk cId="267799751" sldId="268"/>
            <ac:spMk id="4" creationId="{AAC2A03F-1758-9FFE-9E41-069D8E2ACC89}"/>
          </ac:spMkLst>
        </pc:spChg>
        <pc:spChg chg="del">
          <ac:chgData name="Phillip Oberndorfer" userId="d6af334495bc4f2f" providerId="LiveId" clId="{DF4A7B9D-1929-4740-9AA1-B400912E0718}" dt="2024-06-04T19:28:21.163" v="1884" actId="478"/>
          <ac:spMkLst>
            <pc:docMk/>
            <pc:sldMk cId="267799751" sldId="268"/>
            <ac:spMk id="5" creationId="{A7A36029-19BD-FD7C-2B24-DC623072A2C6}"/>
          </ac:spMkLst>
        </pc:spChg>
        <pc:spChg chg="add mod">
          <ac:chgData name="Phillip Oberndorfer" userId="d6af334495bc4f2f" providerId="LiveId" clId="{DF4A7B9D-1929-4740-9AA1-B400912E0718}" dt="2024-06-04T19:30:44.263" v="1932" actId="20577"/>
          <ac:spMkLst>
            <pc:docMk/>
            <pc:sldMk cId="267799751" sldId="268"/>
            <ac:spMk id="7" creationId="{94BB8A39-4DAB-63E2-BA8B-D28CB2068743}"/>
          </ac:spMkLst>
        </pc:spChg>
        <pc:spChg chg="add mod">
          <ac:chgData name="Phillip Oberndorfer" userId="d6af334495bc4f2f" providerId="LiveId" clId="{DF4A7B9D-1929-4740-9AA1-B400912E0718}" dt="2024-06-04T19:36:28.663" v="2151" actId="1076"/>
          <ac:spMkLst>
            <pc:docMk/>
            <pc:sldMk cId="267799751" sldId="268"/>
            <ac:spMk id="8" creationId="{023C6B2A-A57F-225B-DFAC-F9BBB182871A}"/>
          </ac:spMkLst>
        </pc:spChg>
        <pc:spChg chg="add mod">
          <ac:chgData name="Phillip Oberndorfer" userId="d6af334495bc4f2f" providerId="LiveId" clId="{DF4A7B9D-1929-4740-9AA1-B400912E0718}" dt="2024-06-04T19:44:26.566" v="2392" actId="20577"/>
          <ac:spMkLst>
            <pc:docMk/>
            <pc:sldMk cId="267799751" sldId="268"/>
            <ac:spMk id="9" creationId="{13CB68D4-D302-730D-EEF6-8F960BC60577}"/>
          </ac:spMkLst>
        </pc:s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267799751" sldId="268"/>
            <ac:picMk id="5" creationId="{2AA0AA52-3703-1B4D-66A2-F4FE91954623}"/>
          </ac:picMkLst>
        </pc:picChg>
        <pc:picChg chg="add mod modCrop">
          <ac:chgData name="Phillip Oberndorfer" userId="d6af334495bc4f2f" providerId="LiveId" clId="{DF4A7B9D-1929-4740-9AA1-B400912E0718}" dt="2024-06-04T19:28:45.540" v="1891" actId="1076"/>
          <ac:picMkLst>
            <pc:docMk/>
            <pc:sldMk cId="267799751" sldId="268"/>
            <ac:picMk id="6" creationId="{1FC3EBF6-3A58-19CF-81D7-7CD058AE0118}"/>
          </ac:picMkLst>
        </pc:picChg>
        <pc:picChg chg="add mod">
          <ac:chgData name="Phillip Oberndorfer" userId="d6af334495bc4f2f" providerId="LiveId" clId="{DF4A7B9D-1929-4740-9AA1-B400912E0718}" dt="2024-06-04T19:40:14.837" v="2209" actId="1076"/>
          <ac:picMkLst>
            <pc:docMk/>
            <pc:sldMk cId="267799751" sldId="268"/>
            <ac:picMk id="4098" creationId="{D25463B1-53AA-6DDF-BC6E-C0580CB1A4FD}"/>
          </ac:picMkLst>
        </pc:picChg>
      </pc:sldChg>
      <pc:sldChg chg="del">
        <pc:chgData name="Phillip Oberndorfer" userId="d6af334495bc4f2f" providerId="LiveId" clId="{DF4A7B9D-1929-4740-9AA1-B400912E0718}" dt="2024-06-04T18:57:15.721" v="254" actId="47"/>
        <pc:sldMkLst>
          <pc:docMk/>
          <pc:sldMk cId="1042867002" sldId="269"/>
        </pc:sldMkLst>
      </pc:sldChg>
      <pc:sldChg chg="addSp delSp modSp new mod">
        <pc:chgData name="Phillip Oberndorfer" userId="d6af334495bc4f2f" providerId="LiveId" clId="{DF4A7B9D-1929-4740-9AA1-B400912E0718}" dt="2024-06-06T11:38:47.968" v="2396" actId="34818"/>
        <pc:sldMkLst>
          <pc:docMk/>
          <pc:sldMk cId="3362726744" sldId="269"/>
        </pc:sldMkLst>
        <pc:spChg chg="mod">
          <ac:chgData name="Phillip Oberndorfer" userId="d6af334495bc4f2f" providerId="LiveId" clId="{DF4A7B9D-1929-4740-9AA1-B400912E0718}" dt="2024-06-04T19:24:20.855" v="1794" actId="33524"/>
          <ac:spMkLst>
            <pc:docMk/>
            <pc:sldMk cId="3362726744" sldId="269"/>
            <ac:spMk id="4" creationId="{3F85FF33-C251-5AB4-E91D-74ADFC2BC7E3}"/>
          </ac:spMkLst>
        </pc:spChg>
        <pc:spChg chg="del mod">
          <ac:chgData name="Phillip Oberndorfer" userId="d6af334495bc4f2f" providerId="LiveId" clId="{DF4A7B9D-1929-4740-9AA1-B400912E0718}" dt="2024-06-04T19:40:39.880" v="2214" actId="478"/>
          <ac:spMkLst>
            <pc:docMk/>
            <pc:sldMk cId="3362726744" sldId="269"/>
            <ac:spMk id="5" creationId="{EC5D8C2E-8CB0-EBD8-2A46-4EA5D162F03B}"/>
          </ac:spMkLst>
        </pc:spChg>
        <pc:spChg chg="add mod">
          <ac:chgData name="Phillip Oberndorfer" userId="d6af334495bc4f2f" providerId="LiveId" clId="{DF4A7B9D-1929-4740-9AA1-B400912E0718}" dt="2024-06-04T19:40:23.959" v="2212" actId="20577"/>
          <ac:spMkLst>
            <pc:docMk/>
            <pc:sldMk cId="3362726744" sldId="269"/>
            <ac:spMk id="8" creationId="{2FB3A9B4-AC36-5862-CD6B-F07828EABC7F}"/>
          </ac:spMkLst>
        </pc:spChg>
        <pc:spChg chg="add mod ord">
          <ac:chgData name="Phillip Oberndorfer" userId="d6af334495bc4f2f" providerId="LiveId" clId="{DF4A7B9D-1929-4740-9AA1-B400912E0718}" dt="2024-06-04T19:42:07.002" v="2289" actId="20577"/>
          <ac:spMkLst>
            <pc:docMk/>
            <pc:sldMk cId="3362726744" sldId="269"/>
            <ac:spMk id="9" creationId="{498BF3E5-223C-784C-A0BB-3D408223102F}"/>
          </ac:spMkLst>
        </pc:spChg>
        <pc:spChg chg="add mod">
          <ac:chgData name="Phillip Oberndorfer" userId="d6af334495bc4f2f" providerId="LiveId" clId="{DF4A7B9D-1929-4740-9AA1-B400912E0718}" dt="2024-06-04T19:43:27.724" v="2355" actId="14100"/>
          <ac:spMkLst>
            <pc:docMk/>
            <pc:sldMk cId="3362726744" sldId="269"/>
            <ac:spMk id="10" creationId="{8BB22A2E-A01B-78BF-3C29-5830751DAAF3}"/>
          </ac:spMkLst>
        </pc:spChg>
        <pc:spChg chg="add mod">
          <ac:chgData name="Phillip Oberndorfer" userId="d6af334495bc4f2f" providerId="LiveId" clId="{DF4A7B9D-1929-4740-9AA1-B400912E0718}" dt="2024-06-04T19:44:21.738" v="2388" actId="20577"/>
          <ac:spMkLst>
            <pc:docMk/>
            <pc:sldMk cId="3362726744" sldId="269"/>
            <ac:spMk id="11" creationId="{F2DC2857-C4A3-8172-F01F-4CFEFF4C3FB7}"/>
          </ac:spMkLst>
        </pc:s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3362726744" sldId="269"/>
            <ac:picMk id="5" creationId="{6BFC6839-EFFE-1E60-E412-749BFBD72867}"/>
          </ac:picMkLst>
        </pc:picChg>
        <pc:picChg chg="add del mod modCrop">
          <ac:chgData name="Phillip Oberndorfer" userId="d6af334495bc4f2f" providerId="LiveId" clId="{DF4A7B9D-1929-4740-9AA1-B400912E0718}" dt="2024-06-04T19:37:25.278" v="2161" actId="478"/>
          <ac:picMkLst>
            <pc:docMk/>
            <pc:sldMk cId="3362726744" sldId="269"/>
            <ac:picMk id="6" creationId="{3351E6AC-915F-2484-6EC8-2090B240E775}"/>
          </ac:picMkLst>
        </pc:picChg>
        <pc:picChg chg="add mod modCrop">
          <ac:chgData name="Phillip Oberndorfer" userId="d6af334495bc4f2f" providerId="LiveId" clId="{DF4A7B9D-1929-4740-9AA1-B400912E0718}" dt="2024-06-04T19:38:18.654" v="2173" actId="1076"/>
          <ac:picMkLst>
            <pc:docMk/>
            <pc:sldMk cId="3362726744" sldId="269"/>
            <ac:picMk id="7" creationId="{FC81EB5F-A7DC-D3A7-4FD8-B3928AC5778D}"/>
          </ac:picMkLst>
        </pc:picChg>
        <pc:picChg chg="add mod">
          <ac:chgData name="Phillip Oberndorfer" userId="d6af334495bc4f2f" providerId="LiveId" clId="{DF4A7B9D-1929-4740-9AA1-B400912E0718}" dt="2024-06-04T19:40:07.928" v="2208" actId="1076"/>
          <ac:picMkLst>
            <pc:docMk/>
            <pc:sldMk cId="3362726744" sldId="269"/>
            <ac:picMk id="6146" creationId="{64C6D194-44F4-E24D-5684-A1A0A1D88A15}"/>
          </ac:picMkLst>
        </pc:picChg>
      </pc:sldChg>
      <pc:sldChg chg="addSp delSp modSp new mod">
        <pc:chgData name="Phillip Oberndorfer" userId="d6af334495bc4f2f" providerId="LiveId" clId="{DF4A7B9D-1929-4740-9AA1-B400912E0718}" dt="2024-06-06T11:38:47.968" v="2396" actId="34818"/>
        <pc:sldMkLst>
          <pc:docMk/>
          <pc:sldMk cId="3363457546" sldId="270"/>
        </pc:sldMkLst>
        <pc:spChg chg="mod">
          <ac:chgData name="Phillip Oberndorfer" userId="d6af334495bc4f2f" providerId="LiveId" clId="{DF4A7B9D-1929-4740-9AA1-B400912E0718}" dt="2024-06-04T19:24:33.936" v="1824" actId="20577"/>
          <ac:spMkLst>
            <pc:docMk/>
            <pc:sldMk cId="3363457546" sldId="270"/>
            <ac:spMk id="4" creationId="{63BC2986-9C2F-5539-8F71-8207E0C8C099}"/>
          </ac:spMkLst>
        </pc:spChg>
        <pc:spChg chg="del">
          <ac:chgData name="Phillip Oberndorfer" userId="d6af334495bc4f2f" providerId="LiveId" clId="{DF4A7B9D-1929-4740-9AA1-B400912E0718}" dt="2024-06-04T19:24:39.170" v="1825" actId="478"/>
          <ac:spMkLst>
            <pc:docMk/>
            <pc:sldMk cId="3363457546" sldId="270"/>
            <ac:spMk id="5" creationId="{51C3B082-8447-B255-C35B-FB791356582D}"/>
          </ac:spMkLst>
        </pc:spChg>
        <pc:picChg chg="add del mod">
          <ac:chgData name="Phillip Oberndorfer" userId="d6af334495bc4f2f" providerId="LiveId" clId="{DF4A7B9D-1929-4740-9AA1-B400912E0718}" dt="2024-06-06T11:38:47.968" v="2396" actId="34818"/>
          <ac:picMkLst>
            <pc:docMk/>
            <pc:sldMk cId="3363457546" sldId="270"/>
            <ac:picMk id="5" creationId="{4712B98E-0F98-B037-1921-1B5B16A9C708}"/>
          </ac:picMkLst>
        </pc:picChg>
        <pc:picChg chg="add mod modCrop">
          <ac:chgData name="Phillip Oberndorfer" userId="d6af334495bc4f2f" providerId="LiveId" clId="{DF4A7B9D-1929-4740-9AA1-B400912E0718}" dt="2024-06-04T19:26:38.361" v="1854" actId="1035"/>
          <ac:picMkLst>
            <pc:docMk/>
            <pc:sldMk cId="3363457546" sldId="270"/>
            <ac:picMk id="7" creationId="{5B63166E-B188-D198-54A5-E3083364AADA}"/>
          </ac:picMkLst>
        </pc:picChg>
        <pc:picChg chg="add mod modCrop">
          <ac:chgData name="Phillip Oberndorfer" userId="d6af334495bc4f2f" providerId="LiveId" clId="{DF4A7B9D-1929-4740-9AA1-B400912E0718}" dt="2024-06-04T19:26:29.261" v="1848" actId="1076"/>
          <ac:picMkLst>
            <pc:docMk/>
            <pc:sldMk cId="3363457546" sldId="270"/>
            <ac:picMk id="9" creationId="{76472910-878A-1294-AE01-B00FF6C95F1C}"/>
          </ac:picMkLst>
        </pc:picChg>
        <pc:picChg chg="add mod modCrop">
          <ac:chgData name="Phillip Oberndorfer" userId="d6af334495bc4f2f" providerId="LiveId" clId="{DF4A7B9D-1929-4740-9AA1-B400912E0718}" dt="2024-06-04T19:27:03.379" v="1872" actId="1035"/>
          <ac:picMkLst>
            <pc:docMk/>
            <pc:sldMk cId="3363457546" sldId="270"/>
            <ac:picMk id="11" creationId="{D4B6D8BE-1C8D-94AB-B4FD-E4F8FF176B84}"/>
          </ac:picMkLst>
        </pc:picChg>
        <pc:picChg chg="add mod modCrop">
          <ac:chgData name="Phillip Oberndorfer" userId="d6af334495bc4f2f" providerId="LiveId" clId="{DF4A7B9D-1929-4740-9AA1-B400912E0718}" dt="2024-06-04T19:26:44.360" v="1855" actId="1076"/>
          <ac:picMkLst>
            <pc:docMk/>
            <pc:sldMk cId="3363457546" sldId="270"/>
            <ac:picMk id="13" creationId="{9F67B795-D4CD-B483-637F-C00DB7974D74}"/>
          </ac:picMkLst>
        </pc:picChg>
        <pc:picChg chg="add mod modCrop">
          <ac:chgData name="Phillip Oberndorfer" userId="d6af334495bc4f2f" providerId="LiveId" clId="{DF4A7B9D-1929-4740-9AA1-B400912E0718}" dt="2024-06-04T19:27:43.170" v="1881" actId="1076"/>
          <ac:picMkLst>
            <pc:docMk/>
            <pc:sldMk cId="3363457546" sldId="270"/>
            <ac:picMk id="14" creationId="{5170C733-1EF1-B557-7EB7-123B29056E3E}"/>
          </ac:picMkLst>
        </pc:picChg>
      </pc:sldChg>
      <pc:sldChg chg="del">
        <pc:chgData name="Phillip Oberndorfer" userId="d6af334495bc4f2f" providerId="LiveId" clId="{DF4A7B9D-1929-4740-9AA1-B400912E0718}" dt="2024-06-04T18:57:15.892" v="255" actId="47"/>
        <pc:sldMkLst>
          <pc:docMk/>
          <pc:sldMk cId="3862214987" sldId="270"/>
        </pc:sldMkLst>
      </pc:sldChg>
      <pc:sldChg chg="del">
        <pc:chgData name="Phillip Oberndorfer" userId="d6af334495bc4f2f" providerId="LiveId" clId="{DF4A7B9D-1929-4740-9AA1-B400912E0718}" dt="2024-06-04T18:57:16.536" v="259" actId="47"/>
        <pc:sldMkLst>
          <pc:docMk/>
          <pc:sldMk cId="3951759156" sldId="271"/>
        </pc:sldMkLst>
      </pc:sldChg>
      <pc:sldChg chg="del">
        <pc:chgData name="Phillip Oberndorfer" userId="d6af334495bc4f2f" providerId="LiveId" clId="{DF4A7B9D-1929-4740-9AA1-B400912E0718}" dt="2024-06-04T18:57:16.690" v="260" actId="47"/>
        <pc:sldMkLst>
          <pc:docMk/>
          <pc:sldMk cId="1694234489" sldId="272"/>
        </pc:sldMkLst>
      </pc:sldChg>
      <pc:sldChg chg="del">
        <pc:chgData name="Phillip Oberndorfer" userId="d6af334495bc4f2f" providerId="LiveId" clId="{DF4A7B9D-1929-4740-9AA1-B400912E0718}" dt="2024-06-04T18:57:17.037" v="262" actId="47"/>
        <pc:sldMkLst>
          <pc:docMk/>
          <pc:sldMk cId="2324664493" sldId="273"/>
        </pc:sldMkLst>
      </pc:sldChg>
      <pc:sldChg chg="del">
        <pc:chgData name="Phillip Oberndorfer" userId="d6af334495bc4f2f" providerId="LiveId" clId="{DF4A7B9D-1929-4740-9AA1-B400912E0718}" dt="2024-06-04T18:57:17.442" v="263" actId="47"/>
        <pc:sldMkLst>
          <pc:docMk/>
          <pc:sldMk cId="2131124684" sldId="274"/>
        </pc:sldMkLst>
      </pc:sldChg>
      <pc:sldChg chg="del">
        <pc:chgData name="Phillip Oberndorfer" userId="d6af334495bc4f2f" providerId="LiveId" clId="{DF4A7B9D-1929-4740-9AA1-B400912E0718}" dt="2024-06-04T18:57:19.304" v="265" actId="47"/>
        <pc:sldMkLst>
          <pc:docMk/>
          <pc:sldMk cId="1723823948" sldId="275"/>
        </pc:sldMkLst>
      </pc:sldChg>
      <pc:sldChg chg="del">
        <pc:chgData name="Phillip Oberndorfer" userId="d6af334495bc4f2f" providerId="LiveId" clId="{DF4A7B9D-1929-4740-9AA1-B400912E0718}" dt="2024-06-04T18:57:16.037" v="256" actId="47"/>
        <pc:sldMkLst>
          <pc:docMk/>
          <pc:sldMk cId="91772978" sldId="276"/>
        </pc:sldMkLst>
      </pc:sldChg>
      <pc:sldChg chg="del">
        <pc:chgData name="Phillip Oberndorfer" userId="d6af334495bc4f2f" providerId="LiveId" clId="{DF4A7B9D-1929-4740-9AA1-B400912E0718}" dt="2024-06-04T18:57:18.258" v="264" actId="47"/>
        <pc:sldMkLst>
          <pc:docMk/>
          <pc:sldMk cId="343975059" sldId="277"/>
        </pc:sldMkLst>
      </pc:sldChg>
      <pc:sldChg chg="del">
        <pc:chgData name="Phillip Oberndorfer" userId="d6af334495bc4f2f" providerId="LiveId" clId="{DF4A7B9D-1929-4740-9AA1-B400912E0718}" dt="2024-06-04T18:57:16.855" v="261" actId="47"/>
        <pc:sldMkLst>
          <pc:docMk/>
          <pc:sldMk cId="1837696191" sldId="278"/>
        </pc:sldMkLst>
      </pc:sldChg>
      <pc:sldMasterChg chg="delSp">
        <pc:chgData name="Phillip Oberndorfer" userId="d6af334495bc4f2f" providerId="LiveId" clId="{DF4A7B9D-1929-4740-9AA1-B400912E0718}" dt="2024-06-04T18:52:24.610" v="39" actId="478"/>
        <pc:sldMasterMkLst>
          <pc:docMk/>
          <pc:sldMasterMk cId="970381578" sldId="2147483680"/>
        </pc:sldMasterMkLst>
        <pc:picChg chg="del">
          <ac:chgData name="Phillip Oberndorfer" userId="d6af334495bc4f2f" providerId="LiveId" clId="{DF4A7B9D-1929-4740-9AA1-B400912E0718}" dt="2024-06-04T18:52:24.610" v="39" actId="478"/>
          <ac:picMkLst>
            <pc:docMk/>
            <pc:sldMasterMk cId="970381578" sldId="2147483680"/>
            <ac:picMk id="2050" creationId="{1DE1F027-FD96-977E-8D80-3BC4D5B82E4D}"/>
          </ac:picMkLst>
        </pc:picChg>
      </pc:sldMasterChg>
    </pc:docChg>
  </pc:docChgLst>
  <pc:docChgLst>
    <pc:chgData name="Phillip Oberndorfer" userId="d6af334495bc4f2f" providerId="LiveId" clId="{72613A25-4FC4-4292-90FF-280D5FD4D985}"/>
    <pc:docChg chg="undo custSel addSld delSld modSld sldOrd addMainMaster delMainMaster modMainMaster">
      <pc:chgData name="Phillip Oberndorfer" userId="d6af334495bc4f2f" providerId="LiveId" clId="{72613A25-4FC4-4292-90FF-280D5FD4D985}" dt="2023-12-18T22:01:58.112" v="7043" actId="20577"/>
      <pc:docMkLst>
        <pc:docMk/>
      </pc:docMkLst>
      <pc:sldChg chg="new del">
        <pc:chgData name="Phillip Oberndorfer" userId="d6af334495bc4f2f" providerId="LiveId" clId="{72613A25-4FC4-4292-90FF-280D5FD4D985}" dt="2023-12-18T18:09:06.176" v="2" actId="680"/>
        <pc:sldMkLst>
          <pc:docMk/>
          <pc:sldMk cId="1480725116" sldId="256"/>
        </pc:sldMkLst>
      </pc:sldChg>
      <pc:sldChg chg="addSp modSp add del mod">
        <pc:chgData name="Phillip Oberndorfer" userId="d6af334495bc4f2f" providerId="LiveId" clId="{72613A25-4FC4-4292-90FF-280D5FD4D985}" dt="2023-12-18T20:41:23.704" v="6859" actId="47"/>
        <pc:sldMkLst>
          <pc:docMk/>
          <pc:sldMk cId="873689694" sldId="258"/>
        </pc:sldMkLst>
        <pc:spChg chg="mod">
          <ac:chgData name="Phillip Oberndorfer" userId="d6af334495bc4f2f" providerId="LiveId" clId="{72613A25-4FC4-4292-90FF-280D5FD4D985}" dt="2023-12-18T20:41:03.254" v="6855"/>
          <ac:spMkLst>
            <pc:docMk/>
            <pc:sldMk cId="873689694" sldId="258"/>
            <ac:spMk id="2" creationId="{0C020BDC-FE14-CE47-24C5-0CB7097AE1E6}"/>
          </ac:spMkLst>
        </pc:spChg>
        <pc:spChg chg="mod">
          <ac:chgData name="Phillip Oberndorfer" userId="d6af334495bc4f2f" providerId="LiveId" clId="{72613A25-4FC4-4292-90FF-280D5FD4D985}" dt="2023-12-18T20:41:03.310" v="6858" actId="27636"/>
          <ac:spMkLst>
            <pc:docMk/>
            <pc:sldMk cId="873689694" sldId="258"/>
            <ac:spMk id="3" creationId="{0540A31D-18EA-309B-0F93-644640A60231}"/>
          </ac:spMkLst>
        </pc:spChg>
        <pc:picChg chg="add">
          <ac:chgData name="Phillip Oberndorfer" userId="d6af334495bc4f2f" providerId="LiveId" clId="{72613A25-4FC4-4292-90FF-280D5FD4D985}" dt="2023-12-18T20:38:53.005" v="6824"/>
          <ac:picMkLst>
            <pc:docMk/>
            <pc:sldMk cId="873689694" sldId="258"/>
            <ac:picMk id="4" creationId="{1A016C57-39ED-E730-4FDC-32B74E4A04B8}"/>
          </ac:picMkLst>
        </pc:picChg>
        <pc:picChg chg="add">
          <ac:chgData name="Phillip Oberndorfer" userId="d6af334495bc4f2f" providerId="LiveId" clId="{72613A25-4FC4-4292-90FF-280D5FD4D985}" dt="2023-12-18T20:41:02.878" v="6854"/>
          <ac:picMkLst>
            <pc:docMk/>
            <pc:sldMk cId="873689694" sldId="258"/>
            <ac:picMk id="4" creationId="{EF4A4B91-D0FF-0817-C576-1546BAED18BB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41:24.382" v="6860" actId="47"/>
        <pc:sldMkLst>
          <pc:docMk/>
          <pc:sldMk cId="45743635" sldId="259"/>
        </pc:sldMkLst>
        <pc:spChg chg="mod">
          <ac:chgData name="Phillip Oberndorfer" userId="d6af334495bc4f2f" providerId="LiveId" clId="{72613A25-4FC4-4292-90FF-280D5FD4D985}" dt="2023-12-18T20:41:01.560" v="6850"/>
          <ac:spMkLst>
            <pc:docMk/>
            <pc:sldMk cId="45743635" sldId="259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41:01.290" v="6849"/>
          <ac:spMkLst>
            <pc:docMk/>
            <pc:sldMk cId="45743635" sldId="259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41:01.612" v="6853" actId="27636"/>
          <ac:spMkLst>
            <pc:docMk/>
            <pc:sldMk cId="45743635" sldId="259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38:51.920" v="6819"/>
          <ac:picMkLst>
            <pc:docMk/>
            <pc:sldMk cId="45743635" sldId="259"/>
            <ac:picMk id="5" creationId="{D96BDE56-240D-2BCE-DDFA-9114390D2CBE}"/>
          </ac:picMkLst>
        </pc:picChg>
        <pc:picChg chg="add mod">
          <ac:chgData name="Phillip Oberndorfer" userId="d6af334495bc4f2f" providerId="LiveId" clId="{72613A25-4FC4-4292-90FF-280D5FD4D985}" dt="2023-12-18T20:41:01.290" v="6849"/>
          <ac:picMkLst>
            <pc:docMk/>
            <pc:sldMk cId="45743635" sldId="259"/>
            <ac:picMk id="5" creationId="{FA332651-DA80-673B-02F2-730A482F9C68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34:06.296" v="6771" actId="34818"/>
        <pc:sldMkLst>
          <pc:docMk/>
          <pc:sldMk cId="3030152399" sldId="261"/>
        </pc:sldMkLst>
        <pc:spChg chg="mod">
          <ac:chgData name="Phillip Oberndorfer" userId="d6af334495bc4f2f" providerId="LiveId" clId="{72613A25-4FC4-4292-90FF-280D5FD4D985}" dt="2023-12-18T20:30:13.964" v="6760" actId="26606"/>
          <ac:spMkLst>
            <pc:docMk/>
            <pc:sldMk cId="3030152399" sldId="261"/>
            <ac:spMk id="2" creationId="{5A103E5B-FC9B-89A5-D809-74BE3BAB5408}"/>
          </ac:spMkLst>
        </pc:spChg>
        <pc:spChg chg="mod">
          <ac:chgData name="Phillip Oberndorfer" userId="d6af334495bc4f2f" providerId="LiveId" clId="{72613A25-4FC4-4292-90FF-280D5FD4D985}" dt="2023-12-18T20:30:13.964" v="6760" actId="26606"/>
          <ac:spMkLst>
            <pc:docMk/>
            <pc:sldMk cId="3030152399" sldId="261"/>
            <ac:spMk id="3" creationId="{907C5632-D512-1DCD-A329-4742CDBB0A1A}"/>
          </ac:spMkLst>
        </pc:spChg>
        <pc:spChg chg="del mod">
          <ac:chgData name="Phillip Oberndorfer" userId="d6af334495bc4f2f" providerId="LiveId" clId="{72613A25-4FC4-4292-90FF-280D5FD4D985}" dt="2023-12-18T18:09:21.297" v="17" actId="478"/>
          <ac:spMkLst>
            <pc:docMk/>
            <pc:sldMk cId="3030152399" sldId="261"/>
            <ac:spMk id="5" creationId="{A32766C2-12AF-52C5-76CE-692067B1B7E8}"/>
          </ac:spMkLst>
        </pc:spChg>
        <pc:spChg chg="add del">
          <ac:chgData name="Phillip Oberndorfer" userId="d6af334495bc4f2f" providerId="LiveId" clId="{72613A25-4FC4-4292-90FF-280D5FD4D985}" dt="2023-12-18T20:30:13.964" v="6760" actId="26606"/>
          <ac:spMkLst>
            <pc:docMk/>
            <pc:sldMk cId="3030152399" sldId="261"/>
            <ac:spMk id="11" creationId="{A173122F-D466-4F08-90FA-0038F7AC214A}"/>
          </ac:spMkLst>
        </pc:spChg>
        <pc:spChg chg="add del">
          <ac:chgData name="Phillip Oberndorfer" userId="d6af334495bc4f2f" providerId="LiveId" clId="{72613A25-4FC4-4292-90FF-280D5FD4D985}" dt="2023-12-18T20:30:13.964" v="6760" actId="26606"/>
          <ac:spMkLst>
            <pc:docMk/>
            <pc:sldMk cId="3030152399" sldId="261"/>
            <ac:spMk id="46" creationId="{F952A221-69C2-46B3-890D-354CA5961656}"/>
          </ac:spMkLst>
        </pc:spChg>
        <pc:spChg chg="add del">
          <ac:chgData name="Phillip Oberndorfer" userId="d6af334495bc4f2f" providerId="LiveId" clId="{72613A25-4FC4-4292-90FF-280D5FD4D985}" dt="2023-12-18T20:30:13.964" v="6760" actId="26606"/>
          <ac:spMkLst>
            <pc:docMk/>
            <pc:sldMk cId="3030152399" sldId="261"/>
            <ac:spMk id="1033" creationId="{A173122F-D466-4F08-90FA-0038F7AC214A}"/>
          </ac:spMkLst>
        </pc:spChg>
        <pc:spChg chg="add del">
          <ac:chgData name="Phillip Oberndorfer" userId="d6af334495bc4f2f" providerId="LiveId" clId="{72613A25-4FC4-4292-90FF-280D5FD4D985}" dt="2023-12-18T20:30:13.964" v="6760" actId="26606"/>
          <ac:spMkLst>
            <pc:docMk/>
            <pc:sldMk cId="3030152399" sldId="261"/>
            <ac:spMk id="1068" creationId="{AC87FECD-3316-44B9-A55A-C138B3EB4713}"/>
          </ac:spMkLst>
        </pc:spChg>
        <pc:grpChg chg="add mod ord">
          <ac:chgData name="Phillip Oberndorfer" userId="d6af334495bc4f2f" providerId="LiveId" clId="{72613A25-4FC4-4292-90FF-280D5FD4D985}" dt="2023-12-18T20:30:13.964" v="6760" actId="26606"/>
          <ac:grpSpMkLst>
            <pc:docMk/>
            <pc:sldMk cId="3030152399" sldId="261"/>
            <ac:grpSpMk id="7" creationId="{DF5706C6-3C34-0238-4008-7934E8AE8A55}"/>
          </ac:grpSpMkLst>
        </pc:grpChg>
        <pc:grpChg chg="add del">
          <ac:chgData name="Phillip Oberndorfer" userId="d6af334495bc4f2f" providerId="LiveId" clId="{72613A25-4FC4-4292-90FF-280D5FD4D985}" dt="2023-12-18T20:30:13.964" v="6760" actId="26606"/>
          <ac:grpSpMkLst>
            <pc:docMk/>
            <pc:sldMk cId="3030152399" sldId="261"/>
            <ac:grpSpMk id="13" creationId="{B19EC7B8-C390-4F1B-8960-E6D32451033C}"/>
          </ac:grpSpMkLst>
        </pc:grpChg>
        <pc:grpChg chg="add del">
          <ac:chgData name="Phillip Oberndorfer" userId="d6af334495bc4f2f" providerId="LiveId" clId="{72613A25-4FC4-4292-90FF-280D5FD4D985}" dt="2023-12-18T20:30:13.964" v="6760" actId="26606"/>
          <ac:grpSpMkLst>
            <pc:docMk/>
            <pc:sldMk cId="3030152399" sldId="261"/>
            <ac:grpSpMk id="1035" creationId="{37FED684-730A-45BB-8648-1715CD837315}"/>
          </ac:grpSpMkLst>
        </pc:grpChg>
        <pc:picChg chg="del">
          <ac:chgData name="Phillip Oberndorfer" userId="d6af334495bc4f2f" providerId="LiveId" clId="{72613A25-4FC4-4292-90FF-280D5FD4D985}" dt="2023-12-18T18:09:19.053" v="15" actId="478"/>
          <ac:picMkLst>
            <pc:docMk/>
            <pc:sldMk cId="3030152399" sldId="261"/>
            <ac:picMk id="4" creationId="{D98D6621-1943-A1F6-6D24-E656D6771278}"/>
          </ac:picMkLst>
        </pc:picChg>
        <pc:picChg chg="add mod">
          <ac:chgData name="Phillip Oberndorfer" userId="d6af334495bc4f2f" providerId="LiveId" clId="{72613A25-4FC4-4292-90FF-280D5FD4D985}" dt="2023-12-18T18:23:54.563" v="673" actId="1076"/>
          <ac:picMkLst>
            <pc:docMk/>
            <pc:sldMk cId="3030152399" sldId="261"/>
            <ac:picMk id="6" creationId="{C2A5F6B6-E05C-822E-75F3-82D8569C5670}"/>
          </ac:picMkLst>
        </pc:pic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3030152399" sldId="261"/>
            <ac:picMk id="8" creationId="{A8550C01-2553-97DF-9DFE-DFD850B0BC4B}"/>
          </ac:picMkLst>
        </pc:picChg>
        <pc:picChg chg="add del mod">
          <ac:chgData name="Phillip Oberndorfer" userId="d6af334495bc4f2f" providerId="LiveId" clId="{72613A25-4FC4-4292-90FF-280D5FD4D985}" dt="2023-12-18T18:16:18.849" v="270" actId="478"/>
          <ac:picMkLst>
            <pc:docMk/>
            <pc:sldMk cId="3030152399" sldId="261"/>
            <ac:picMk id="1026" creationId="{41D1AF53-AF1C-E000-9005-0D3AF3016043}"/>
          </ac:picMkLst>
        </pc:picChg>
        <pc:picChg chg="add mod">
          <ac:chgData name="Phillip Oberndorfer" userId="d6af334495bc4f2f" providerId="LiveId" clId="{72613A25-4FC4-4292-90FF-280D5FD4D985}" dt="2023-12-18T18:23:54.563" v="673" actId="1076"/>
          <ac:picMkLst>
            <pc:docMk/>
            <pc:sldMk cId="3030152399" sldId="261"/>
            <ac:picMk id="1028" creationId="{77E3645E-1384-5D0C-EEA8-0AE3B57CE1CF}"/>
          </ac:picMkLst>
        </pc:picChg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3422965001" sldId="262"/>
        </pc:sldMkLst>
        <pc:spChg chg="mod">
          <ac:chgData name="Phillip Oberndorfer" userId="d6af334495bc4f2f" providerId="LiveId" clId="{72613A25-4FC4-4292-90FF-280D5FD4D985}" dt="2023-12-18T18:21:53.915" v="647" actId="404"/>
          <ac:spMkLst>
            <pc:docMk/>
            <pc:sldMk cId="3422965001" sldId="262"/>
            <ac:spMk id="4" creationId="{1E4E69D5-AF6D-FA92-4A34-6FE5F9BCC5F2}"/>
          </ac:spMkLst>
        </pc:spChg>
        <pc:spChg chg="mod">
          <ac:chgData name="Phillip Oberndorfer" userId="d6af334495bc4f2f" providerId="LiveId" clId="{72613A25-4FC4-4292-90FF-280D5FD4D985}" dt="2023-12-18T18:27:26.168" v="906" actId="6549"/>
          <ac:spMkLst>
            <pc:docMk/>
            <pc:sldMk cId="3422965001" sldId="262"/>
            <ac:spMk id="5" creationId="{02C1549B-B690-0E05-6448-CB7A58D4BA6C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3422965001" sldId="262"/>
            <ac:picMk id="6" creationId="{806A5858-5B4E-7053-1969-51456FAFC936}"/>
          </ac:picMkLst>
        </pc:picChg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2375889656" sldId="263"/>
        </pc:sldMkLst>
        <pc:spChg chg="mod">
          <ac:chgData name="Phillip Oberndorfer" userId="d6af334495bc4f2f" providerId="LiveId" clId="{72613A25-4FC4-4292-90FF-280D5FD4D985}" dt="2023-12-18T18:40:25.186" v="1766" actId="20577"/>
          <ac:spMkLst>
            <pc:docMk/>
            <pc:sldMk cId="2375889656" sldId="263"/>
            <ac:spMk id="4" creationId="{3EBA158D-7119-89BD-57AF-9B241DD25021}"/>
          </ac:spMkLst>
        </pc:spChg>
        <pc:spChg chg="mod">
          <ac:chgData name="Phillip Oberndorfer" userId="d6af334495bc4f2f" providerId="LiveId" clId="{72613A25-4FC4-4292-90FF-280D5FD4D985}" dt="2023-12-18T19:06:56.745" v="2347" actId="20577"/>
          <ac:spMkLst>
            <pc:docMk/>
            <pc:sldMk cId="2375889656" sldId="263"/>
            <ac:spMk id="5" creationId="{468261AA-4B1F-8AC8-5A60-E66564BADF24}"/>
          </ac:spMkLst>
        </pc:spChg>
        <pc:spChg chg="add mod">
          <ac:chgData name="Phillip Oberndorfer" userId="d6af334495bc4f2f" providerId="LiveId" clId="{72613A25-4FC4-4292-90FF-280D5FD4D985}" dt="2023-12-18T19:23:28.518" v="2476" actId="1037"/>
          <ac:spMkLst>
            <pc:docMk/>
            <pc:sldMk cId="2375889656" sldId="263"/>
            <ac:spMk id="6" creationId="{A091F9C5-71A6-4DCA-81F3-49C8C47E6200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2375889656" sldId="263"/>
            <ac:picMk id="7" creationId="{CB419557-545A-33E5-D7B2-951F52922DDF}"/>
          </ac:picMkLst>
        </pc:picChg>
        <pc:picChg chg="add mod">
          <ac:chgData name="Phillip Oberndorfer" userId="d6af334495bc4f2f" providerId="LiveId" clId="{72613A25-4FC4-4292-90FF-280D5FD4D985}" dt="2023-12-18T19:23:20.482" v="2469" actId="1076"/>
          <ac:picMkLst>
            <pc:docMk/>
            <pc:sldMk cId="2375889656" sldId="263"/>
            <ac:picMk id="3074" creationId="{E86E550E-11CD-C287-F1B2-0189D42BD931}"/>
          </ac:picMkLst>
        </pc:picChg>
      </pc:sldChg>
      <pc:sldChg chg="modSp new del mod">
        <pc:chgData name="Phillip Oberndorfer" userId="d6af334495bc4f2f" providerId="LiveId" clId="{72613A25-4FC4-4292-90FF-280D5FD4D985}" dt="2023-12-18T18:40:08.815" v="1763" actId="47"/>
        <pc:sldMkLst>
          <pc:docMk/>
          <pc:sldMk cId="4241976373" sldId="264"/>
        </pc:sldMkLst>
        <pc:spChg chg="mod">
          <ac:chgData name="Phillip Oberndorfer" userId="d6af334495bc4f2f" providerId="LiveId" clId="{72613A25-4FC4-4292-90FF-280D5FD4D985}" dt="2023-12-18T18:29:12.969" v="1034" actId="5793"/>
          <ac:spMkLst>
            <pc:docMk/>
            <pc:sldMk cId="4241976373" sldId="264"/>
            <ac:spMk id="4" creationId="{77EB0576-3874-790A-EC9C-D7E69292661F}"/>
          </ac:spMkLst>
        </pc:spChg>
        <pc:spChg chg="mod">
          <ac:chgData name="Phillip Oberndorfer" userId="d6af334495bc4f2f" providerId="LiveId" clId="{72613A25-4FC4-4292-90FF-280D5FD4D985}" dt="2023-12-18T18:37:48.051" v="1762" actId="20577"/>
          <ac:spMkLst>
            <pc:docMk/>
            <pc:sldMk cId="4241976373" sldId="264"/>
            <ac:spMk id="5" creationId="{03858B72-4F0E-30B3-B44B-B766C2225885}"/>
          </ac:spMkLst>
        </pc:spChg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196540843" sldId="265"/>
        </pc:sldMkLst>
        <pc:spChg chg="mod">
          <ac:chgData name="Phillip Oberndorfer" userId="d6af334495bc4f2f" providerId="LiveId" clId="{72613A25-4FC4-4292-90FF-280D5FD4D985}" dt="2023-12-18T18:27:05.609" v="900" actId="20577"/>
          <ac:spMkLst>
            <pc:docMk/>
            <pc:sldMk cId="196540843" sldId="265"/>
            <ac:spMk id="4" creationId="{230470EB-17B1-5B34-AD85-57E7378D9987}"/>
          </ac:spMkLst>
        </pc:spChg>
        <pc:spChg chg="mod">
          <ac:chgData name="Phillip Oberndorfer" userId="d6af334495bc4f2f" providerId="LiveId" clId="{72613A25-4FC4-4292-90FF-280D5FD4D985}" dt="2023-12-18T19:17:10.856" v="2366" actId="27636"/>
          <ac:spMkLst>
            <pc:docMk/>
            <pc:sldMk cId="196540843" sldId="265"/>
            <ac:spMk id="5" creationId="{F3BB8162-C04D-4CC9-1F8D-E786F81AD808}"/>
          </ac:spMkLst>
        </pc:spChg>
        <pc:graphicFrameChg chg="add del">
          <ac:chgData name="Phillip Oberndorfer" userId="d6af334495bc4f2f" providerId="LiveId" clId="{72613A25-4FC4-4292-90FF-280D5FD4D985}" dt="2023-12-18T19:07:36.017" v="2349" actId="478"/>
          <ac:graphicFrameMkLst>
            <pc:docMk/>
            <pc:sldMk cId="196540843" sldId="265"/>
            <ac:graphicFrameMk id="9" creationId="{66D5CFFF-B72A-830D-B3DF-60B006C84545}"/>
          </ac:graphicFrameMkLst>
        </pc:graphicFrameChg>
        <pc:picChg chg="add mod">
          <ac:chgData name="Phillip Oberndorfer" userId="d6af334495bc4f2f" providerId="LiveId" clId="{72613A25-4FC4-4292-90FF-280D5FD4D985}" dt="2023-12-18T19:17:23.198" v="2367" actId="1076"/>
          <ac:picMkLst>
            <pc:docMk/>
            <pc:sldMk cId="196540843" sldId="265"/>
            <ac:picMk id="7" creationId="{3821FA14-EFAD-6D2D-41ED-E14F0871D89C}"/>
          </ac:picMkLst>
        </pc:picChg>
        <pc:picChg chg="add del mod">
          <ac:chgData name="Phillip Oberndorfer" userId="d6af334495bc4f2f" providerId="LiveId" clId="{72613A25-4FC4-4292-90FF-280D5FD4D985}" dt="2023-12-18T19:05:44.176" v="2320" actId="478"/>
          <ac:picMkLst>
            <pc:docMk/>
            <pc:sldMk cId="196540843" sldId="265"/>
            <ac:picMk id="8" creationId="{8DCFAF6B-ACB0-DA1C-0651-35C8BD36EE3F}"/>
          </ac:picMkLst>
        </pc:pic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196540843" sldId="265"/>
            <ac:picMk id="12" creationId="{22C5FF23-4C1D-3AC1-0337-33D62D77E9D0}"/>
          </ac:picMkLst>
        </pc:picChg>
        <pc:cxnChg chg="add mod">
          <ac:chgData name="Phillip Oberndorfer" userId="d6af334495bc4f2f" providerId="LiveId" clId="{72613A25-4FC4-4292-90FF-280D5FD4D985}" dt="2023-12-18T20:07:42.365" v="5640" actId="1582"/>
          <ac:cxnSpMkLst>
            <pc:docMk/>
            <pc:sldMk cId="196540843" sldId="265"/>
            <ac:cxnSpMk id="11" creationId="{D70BFF14-6CA5-2CC7-A418-6FCB120FBC83}"/>
          </ac:cxnSpMkLst>
        </pc:cxnChg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1443702800" sldId="266"/>
        </pc:sldMkLst>
        <pc:spChg chg="mod">
          <ac:chgData name="Phillip Oberndorfer" userId="d6af334495bc4f2f" providerId="LiveId" clId="{72613A25-4FC4-4292-90FF-280D5FD4D985}" dt="2023-12-18T19:00:51.142" v="2215" actId="20577"/>
          <ac:spMkLst>
            <pc:docMk/>
            <pc:sldMk cId="1443702800" sldId="266"/>
            <ac:spMk id="4" creationId="{01AD760A-E2D3-698A-13FE-4C1845A16EC3}"/>
          </ac:spMkLst>
        </pc:spChg>
        <pc:spChg chg="mod">
          <ac:chgData name="Phillip Oberndorfer" userId="d6af334495bc4f2f" providerId="LiveId" clId="{72613A25-4FC4-4292-90FF-280D5FD4D985}" dt="2023-12-18T20:23:27.270" v="6757" actId="20577"/>
          <ac:spMkLst>
            <pc:docMk/>
            <pc:sldMk cId="1443702800" sldId="266"/>
            <ac:spMk id="5" creationId="{CBC0AE57-0BF9-3463-3D27-E4AB91DBF8FC}"/>
          </ac:spMkLst>
        </pc:spChg>
        <pc:spChg chg="add mod">
          <ac:chgData name="Phillip Oberndorfer" userId="d6af334495bc4f2f" providerId="LiveId" clId="{72613A25-4FC4-4292-90FF-280D5FD4D985}" dt="2023-12-18T19:46:51.598" v="3308" actId="1035"/>
          <ac:spMkLst>
            <pc:docMk/>
            <pc:sldMk cId="1443702800" sldId="266"/>
            <ac:spMk id="6" creationId="{58EDE57B-7773-2AB9-E7B4-22C634173A95}"/>
          </ac:spMkLst>
        </pc:spChg>
        <pc:spChg chg="add mod">
          <ac:chgData name="Phillip Oberndorfer" userId="d6af334495bc4f2f" providerId="LiveId" clId="{72613A25-4FC4-4292-90FF-280D5FD4D985}" dt="2023-12-18T20:12:24.883" v="5848" actId="1076"/>
          <ac:spMkLst>
            <pc:docMk/>
            <pc:sldMk cId="1443702800" sldId="266"/>
            <ac:spMk id="7" creationId="{5E33A216-A27E-26C5-5924-DB6E76C0E4A3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1443702800" sldId="266"/>
            <ac:picMk id="8" creationId="{21B484C0-E4BA-2A77-2822-00ABBCEB45B8}"/>
          </ac:picMkLst>
        </pc:picChg>
        <pc:picChg chg="add mod">
          <ac:chgData name="Phillip Oberndorfer" userId="d6af334495bc4f2f" providerId="LiveId" clId="{72613A25-4FC4-4292-90FF-280D5FD4D985}" dt="2023-12-18T20:12:24.883" v="5848" actId="1076"/>
          <ac:picMkLst>
            <pc:docMk/>
            <pc:sldMk cId="1443702800" sldId="266"/>
            <ac:picMk id="6146" creationId="{A78DFE30-3891-9AF2-FAFB-3F5FF19661A7}"/>
          </ac:picMkLst>
        </pc:picChg>
        <pc:picChg chg="add mod">
          <ac:chgData name="Phillip Oberndorfer" userId="d6af334495bc4f2f" providerId="LiveId" clId="{72613A25-4FC4-4292-90FF-280D5FD4D985}" dt="2023-12-18T19:46:47.654" v="3300" actId="1076"/>
          <ac:picMkLst>
            <pc:docMk/>
            <pc:sldMk cId="1443702800" sldId="266"/>
            <ac:picMk id="6148" creationId="{213B4908-DE1D-50DB-21A7-6BB18E07F78D}"/>
          </ac:picMkLst>
        </pc:picChg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1980501709" sldId="267"/>
        </pc:sldMkLst>
        <pc:spChg chg="mod">
          <ac:chgData name="Phillip Oberndorfer" userId="d6af334495bc4f2f" providerId="LiveId" clId="{72613A25-4FC4-4292-90FF-280D5FD4D985}" dt="2023-12-18T18:28:57.518" v="1025" actId="5793"/>
          <ac:spMkLst>
            <pc:docMk/>
            <pc:sldMk cId="1980501709" sldId="267"/>
            <ac:spMk id="4" creationId="{876644CE-7F3A-B11D-D9A6-50BFAFC5B253}"/>
          </ac:spMkLst>
        </pc:spChg>
        <pc:spChg chg="mod">
          <ac:chgData name="Phillip Oberndorfer" userId="d6af334495bc4f2f" providerId="LiveId" clId="{72613A25-4FC4-4292-90FF-280D5FD4D985}" dt="2023-12-18T19:42:59.395" v="3143" actId="20577"/>
          <ac:spMkLst>
            <pc:docMk/>
            <pc:sldMk cId="1980501709" sldId="267"/>
            <ac:spMk id="5" creationId="{8160B338-B4A2-8C17-FAFA-7E46F4905FAE}"/>
          </ac:spMkLst>
        </pc:spChg>
        <pc:spChg chg="add mod">
          <ac:chgData name="Phillip Oberndorfer" userId="d6af334495bc4f2f" providerId="LiveId" clId="{72613A25-4FC4-4292-90FF-280D5FD4D985}" dt="2023-12-18T19:43:58.194" v="3187" actId="1076"/>
          <ac:spMkLst>
            <pc:docMk/>
            <pc:sldMk cId="1980501709" sldId="267"/>
            <ac:spMk id="6" creationId="{BCAAB1CC-80BA-4A8A-5617-DD8F9DF504C2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1980501709" sldId="267"/>
            <ac:picMk id="7" creationId="{46ACF136-68F0-F9D2-A86E-7345438948A6}"/>
          </ac:picMkLst>
        </pc:picChg>
        <pc:picChg chg="add mod">
          <ac:chgData name="Phillip Oberndorfer" userId="d6af334495bc4f2f" providerId="LiveId" clId="{72613A25-4FC4-4292-90FF-280D5FD4D985}" dt="2023-12-18T19:43:02.590" v="3144" actId="1076"/>
          <ac:picMkLst>
            <pc:docMk/>
            <pc:sldMk cId="1980501709" sldId="267"/>
            <ac:picMk id="8194" creationId="{C28BC5F6-AB42-3F5B-FAAE-650E05165A3E}"/>
          </ac:picMkLst>
        </pc:picChg>
      </pc:sldChg>
      <pc:sldChg chg="modSp new del mod">
        <pc:chgData name="Phillip Oberndorfer" userId="d6af334495bc4f2f" providerId="LiveId" clId="{72613A25-4FC4-4292-90FF-280D5FD4D985}" dt="2023-12-18T19:46:00.465" v="3247" actId="47"/>
        <pc:sldMkLst>
          <pc:docMk/>
          <pc:sldMk cId="40137002" sldId="268"/>
        </pc:sldMkLst>
        <pc:spChg chg="mod">
          <ac:chgData name="Phillip Oberndorfer" userId="d6af334495bc4f2f" providerId="LiveId" clId="{72613A25-4FC4-4292-90FF-280D5FD4D985}" dt="2023-12-18T19:42:15.802" v="3137" actId="20577"/>
          <ac:spMkLst>
            <pc:docMk/>
            <pc:sldMk cId="40137002" sldId="268"/>
            <ac:spMk id="4" creationId="{1BF9F67A-814C-0FAC-BDC9-DA77EB60B447}"/>
          </ac:spMkLst>
        </pc:spChg>
      </pc:sldChg>
      <pc:sldChg chg="addSp delSp modSp new mod ord">
        <pc:chgData name="Phillip Oberndorfer" userId="d6af334495bc4f2f" providerId="LiveId" clId="{72613A25-4FC4-4292-90FF-280D5FD4D985}" dt="2023-12-18T20:34:06.296" v="6771" actId="34818"/>
        <pc:sldMkLst>
          <pc:docMk/>
          <pc:sldMk cId="1042867002" sldId="269"/>
        </pc:sldMkLst>
        <pc:spChg chg="mod">
          <ac:chgData name="Phillip Oberndorfer" userId="d6af334495bc4f2f" providerId="LiveId" clId="{72613A25-4FC4-4292-90FF-280D5FD4D985}" dt="2023-12-18T18:29:05.768" v="1030" actId="5793"/>
          <ac:spMkLst>
            <pc:docMk/>
            <pc:sldMk cId="1042867002" sldId="269"/>
            <ac:spMk id="4" creationId="{2FC5553D-3990-5074-8A48-57E42A2F8D22}"/>
          </ac:spMkLst>
        </pc:spChg>
        <pc:spChg chg="mod">
          <ac:chgData name="Phillip Oberndorfer" userId="d6af334495bc4f2f" providerId="LiveId" clId="{72613A25-4FC4-4292-90FF-280D5FD4D985}" dt="2023-12-18T18:50:19.444" v="2008" actId="20577"/>
          <ac:spMkLst>
            <pc:docMk/>
            <pc:sldMk cId="1042867002" sldId="269"/>
            <ac:spMk id="5" creationId="{7177B0C0-42EB-0616-9FC6-F3843EADEFBC}"/>
          </ac:spMkLst>
        </pc:spChg>
        <pc:picChg chg="add mod">
          <ac:chgData name="Phillip Oberndorfer" userId="d6af334495bc4f2f" providerId="LiveId" clId="{72613A25-4FC4-4292-90FF-280D5FD4D985}" dt="2023-12-18T18:50:37.620" v="2011" actId="208"/>
          <ac:picMkLst>
            <pc:docMk/>
            <pc:sldMk cId="1042867002" sldId="269"/>
            <ac:picMk id="6" creationId="{1234BF86-0475-ABD4-D97E-D60D863DD528}"/>
          </ac:picMkLst>
        </pc:picChg>
        <pc:picChg chg="add mod">
          <ac:chgData name="Phillip Oberndorfer" userId="d6af334495bc4f2f" providerId="LiveId" clId="{72613A25-4FC4-4292-90FF-280D5FD4D985}" dt="2023-12-18T18:50:35.939" v="2010" actId="208"/>
          <ac:picMkLst>
            <pc:docMk/>
            <pc:sldMk cId="1042867002" sldId="269"/>
            <ac:picMk id="7" creationId="{5D6F178F-DD1D-CC6A-E98B-520D81BBB6A0}"/>
          </ac:picMkLst>
        </pc:picChg>
        <pc:picChg chg="add mod">
          <ac:chgData name="Phillip Oberndorfer" userId="d6af334495bc4f2f" providerId="LiveId" clId="{72613A25-4FC4-4292-90FF-280D5FD4D985}" dt="2023-12-18T18:50:33.783" v="2009" actId="208"/>
          <ac:picMkLst>
            <pc:docMk/>
            <pc:sldMk cId="1042867002" sldId="269"/>
            <ac:picMk id="8" creationId="{DC90C9CC-8B62-F4FD-1EF1-B689C1FD3C0F}"/>
          </ac:picMkLst>
        </pc:picChg>
        <pc:picChg chg="add del mod">
          <ac:chgData name="Phillip Oberndorfer" userId="d6af334495bc4f2f" providerId="LiveId" clId="{72613A25-4FC4-4292-90FF-280D5FD4D985}" dt="2023-12-18T19:06:18.737" v="2326" actId="478"/>
          <ac:picMkLst>
            <pc:docMk/>
            <pc:sldMk cId="1042867002" sldId="269"/>
            <ac:picMk id="9" creationId="{233A9916-AB5C-5D32-BEB1-73D8770E0A33}"/>
          </ac:picMkLst>
        </pc:pic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1042867002" sldId="269"/>
            <ac:picMk id="10" creationId="{51BAA4B3-4620-2719-A29D-F6A6923B959A}"/>
          </ac:picMkLst>
        </pc:picChg>
        <pc:picChg chg="add del mod">
          <ac:chgData name="Phillip Oberndorfer" userId="d6af334495bc4f2f" providerId="LiveId" clId="{72613A25-4FC4-4292-90FF-280D5FD4D985}" dt="2023-12-18T18:44:57.010" v="1909" actId="21"/>
          <ac:picMkLst>
            <pc:docMk/>
            <pc:sldMk cId="1042867002" sldId="269"/>
            <ac:picMk id="4098" creationId="{260A4A4C-8F37-0DCB-90FC-077A3E9BE8AE}"/>
          </ac:picMkLst>
        </pc:picChg>
      </pc:sldChg>
      <pc:sldChg chg="add del">
        <pc:chgData name="Phillip Oberndorfer" userId="d6af334495bc4f2f" providerId="LiveId" clId="{72613A25-4FC4-4292-90FF-280D5FD4D985}" dt="2023-12-18T18:09:11.212" v="12" actId="47"/>
        <pc:sldMkLst>
          <pc:docMk/>
          <pc:sldMk cId="3316338875" sldId="269"/>
        </pc:sldMkLst>
      </pc:sldChg>
      <pc:sldChg chg="add del">
        <pc:chgData name="Phillip Oberndorfer" userId="d6af334495bc4f2f" providerId="LiveId" clId="{72613A25-4FC4-4292-90FF-280D5FD4D985}" dt="2023-12-18T18:09:09.199" v="4" actId="47"/>
        <pc:sldMkLst>
          <pc:docMk/>
          <pc:sldMk cId="1676721089" sldId="270"/>
        </pc:sldMkLst>
      </pc:sldChg>
      <pc:sldChg chg="addSp delSp modSp new mod ord">
        <pc:chgData name="Phillip Oberndorfer" userId="d6af334495bc4f2f" providerId="LiveId" clId="{72613A25-4FC4-4292-90FF-280D5FD4D985}" dt="2023-12-18T20:34:06.296" v="6771" actId="34818"/>
        <pc:sldMkLst>
          <pc:docMk/>
          <pc:sldMk cId="3862214987" sldId="270"/>
        </pc:sldMkLst>
        <pc:spChg chg="mod">
          <ac:chgData name="Phillip Oberndorfer" userId="d6af334495bc4f2f" providerId="LiveId" clId="{72613A25-4FC4-4292-90FF-280D5FD4D985}" dt="2023-12-18T18:29:02.779" v="1028" actId="20577"/>
          <ac:spMkLst>
            <pc:docMk/>
            <pc:sldMk cId="3862214987" sldId="270"/>
            <ac:spMk id="4" creationId="{91008A85-9FC8-2B04-1BCC-ED4501DA80A2}"/>
          </ac:spMkLst>
        </pc:spChg>
        <pc:spChg chg="mod">
          <ac:chgData name="Phillip Oberndorfer" userId="d6af334495bc4f2f" providerId="LiveId" clId="{72613A25-4FC4-4292-90FF-280D5FD4D985}" dt="2023-12-18T19:17:37.355" v="2391" actId="20577"/>
          <ac:spMkLst>
            <pc:docMk/>
            <pc:sldMk cId="3862214987" sldId="270"/>
            <ac:spMk id="5" creationId="{2F5864E8-D832-5895-96BE-ECC4CF590946}"/>
          </ac:spMkLst>
        </pc:spChg>
        <pc:spChg chg="add mod">
          <ac:chgData name="Phillip Oberndorfer" userId="d6af334495bc4f2f" providerId="LiveId" clId="{72613A25-4FC4-4292-90FF-280D5FD4D985}" dt="2023-12-18T19:23:14.262" v="2467" actId="1076"/>
          <ac:spMkLst>
            <pc:docMk/>
            <pc:sldMk cId="3862214987" sldId="270"/>
            <ac:spMk id="6" creationId="{065F0001-A8F6-5691-CDCB-E8F9702C3367}"/>
          </ac:spMkLst>
        </pc:spChg>
        <pc:picChg chg="add mod">
          <ac:chgData name="Phillip Oberndorfer" userId="d6af334495bc4f2f" providerId="LiveId" clId="{72613A25-4FC4-4292-90FF-280D5FD4D985}" dt="2023-12-18T19:27:52.869" v="2517" actId="1076"/>
          <ac:picMkLst>
            <pc:docMk/>
            <pc:sldMk cId="3862214987" sldId="270"/>
            <ac:picMk id="8" creationId="{04A1E9DE-A3A6-F1FB-7624-537D55378623}"/>
          </ac:picMkLst>
        </pc:pic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3862214987" sldId="270"/>
            <ac:picMk id="9" creationId="{A8AD965B-F3BF-1003-7165-A6B0E7114471}"/>
          </ac:picMkLst>
        </pc:picChg>
        <pc:picChg chg="add mod">
          <ac:chgData name="Phillip Oberndorfer" userId="d6af334495bc4f2f" providerId="LiveId" clId="{72613A25-4FC4-4292-90FF-280D5FD4D985}" dt="2023-12-18T19:23:06.695" v="2466" actId="1076"/>
          <ac:picMkLst>
            <pc:docMk/>
            <pc:sldMk cId="3862214987" sldId="270"/>
            <ac:picMk id="5122" creationId="{74261962-5C15-765A-3348-FF371DEEAAFC}"/>
          </ac:picMkLst>
        </pc:picChg>
      </pc:sldChg>
      <pc:sldChg chg="add del">
        <pc:chgData name="Phillip Oberndorfer" userId="d6af334495bc4f2f" providerId="LiveId" clId="{72613A25-4FC4-4292-90FF-280D5FD4D985}" dt="2023-12-18T18:09:09.527" v="5" actId="47"/>
        <pc:sldMkLst>
          <pc:docMk/>
          <pc:sldMk cId="906176199" sldId="271"/>
        </pc:sldMkLst>
      </pc:sldChg>
      <pc:sldChg chg="new del ord">
        <pc:chgData name="Phillip Oberndorfer" userId="d6af334495bc4f2f" providerId="LiveId" clId="{72613A25-4FC4-4292-90FF-280D5FD4D985}" dt="2023-12-18T18:27:41.553" v="909" actId="47"/>
        <pc:sldMkLst>
          <pc:docMk/>
          <pc:sldMk cId="2601882451" sldId="271"/>
        </pc:sldMkLst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3951759156" sldId="271"/>
        </pc:sldMkLst>
        <pc:spChg chg="mod">
          <ac:chgData name="Phillip Oberndorfer" userId="d6af334495bc4f2f" providerId="LiveId" clId="{72613A25-4FC4-4292-90FF-280D5FD4D985}" dt="2023-12-18T18:28:52.919" v="1021" actId="20577"/>
          <ac:spMkLst>
            <pc:docMk/>
            <pc:sldMk cId="3951759156" sldId="271"/>
            <ac:spMk id="4" creationId="{8D3081EE-C225-3B03-9113-A76CBC4B4097}"/>
          </ac:spMkLst>
        </pc:spChg>
        <pc:spChg chg="del">
          <ac:chgData name="Phillip Oberndorfer" userId="d6af334495bc4f2f" providerId="LiveId" clId="{72613A25-4FC4-4292-90FF-280D5FD4D985}" dt="2023-12-18T19:48:10.003" v="3356"/>
          <ac:spMkLst>
            <pc:docMk/>
            <pc:sldMk cId="3951759156" sldId="271"/>
            <ac:spMk id="5" creationId="{F18F9146-AADE-82D9-9EC4-E0F1A21E0003}"/>
          </ac:spMkLst>
        </pc:spChg>
        <pc:picChg chg="add mod">
          <ac:chgData name="Phillip Oberndorfer" userId="d6af334495bc4f2f" providerId="LiveId" clId="{72613A25-4FC4-4292-90FF-280D5FD4D985}" dt="2023-12-18T19:48:44.710" v="3369" actId="1076"/>
          <ac:picMkLst>
            <pc:docMk/>
            <pc:sldMk cId="3951759156" sldId="271"/>
            <ac:picMk id="7" creationId="{F79F1EF5-F885-CA92-8E09-6ABB47035224}"/>
          </ac:picMkLst>
        </pc:picChg>
        <pc:picChg chg="add mod">
          <ac:chgData name="Phillip Oberndorfer" userId="d6af334495bc4f2f" providerId="LiveId" clId="{72613A25-4FC4-4292-90FF-280D5FD4D985}" dt="2023-12-18T19:48:40.171" v="3368" actId="1076"/>
          <ac:picMkLst>
            <pc:docMk/>
            <pc:sldMk cId="3951759156" sldId="271"/>
            <ac:picMk id="9" creationId="{5FED0F23-5237-FEDC-5F0C-EF75E28DE4C9}"/>
          </ac:picMkLst>
        </pc:pic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3951759156" sldId="271"/>
            <ac:picMk id="10" creationId="{884C8C63-AB37-0F3B-98EF-CD3FE3A7A00D}"/>
          </ac:picMkLst>
        </pc:picChg>
      </pc:sldChg>
      <pc:sldChg chg="addSp delSp modSp new mod">
        <pc:chgData name="Phillip Oberndorfer" userId="d6af334495bc4f2f" providerId="LiveId" clId="{72613A25-4FC4-4292-90FF-280D5FD4D985}" dt="2023-12-18T21:58:43.782" v="6872" actId="14"/>
        <pc:sldMkLst>
          <pc:docMk/>
          <pc:sldMk cId="1694234489" sldId="272"/>
        </pc:sldMkLst>
        <pc:spChg chg="mod">
          <ac:chgData name="Phillip Oberndorfer" userId="d6af334495bc4f2f" providerId="LiveId" clId="{72613A25-4FC4-4292-90FF-280D5FD4D985}" dt="2023-12-18T18:28:50.909" v="1020" actId="5793"/>
          <ac:spMkLst>
            <pc:docMk/>
            <pc:sldMk cId="1694234489" sldId="272"/>
            <ac:spMk id="4" creationId="{83117267-8049-4CD9-EF68-CCEBBB9758AD}"/>
          </ac:spMkLst>
        </pc:spChg>
        <pc:spChg chg="mod">
          <ac:chgData name="Phillip Oberndorfer" userId="d6af334495bc4f2f" providerId="LiveId" clId="{72613A25-4FC4-4292-90FF-280D5FD4D985}" dt="2023-12-18T21:58:43.782" v="6872" actId="14"/>
          <ac:spMkLst>
            <pc:docMk/>
            <pc:sldMk cId="1694234489" sldId="272"/>
            <ac:spMk id="5" creationId="{4EDD93DA-4936-CC2B-8771-2696A4F69782}"/>
          </ac:spMkLst>
        </pc:spChg>
        <pc:spChg chg="add mod">
          <ac:chgData name="Phillip Oberndorfer" userId="d6af334495bc4f2f" providerId="LiveId" clId="{72613A25-4FC4-4292-90FF-280D5FD4D985}" dt="2023-12-18T20:11:40.538" v="5843" actId="20577"/>
          <ac:spMkLst>
            <pc:docMk/>
            <pc:sldMk cId="1694234489" sldId="272"/>
            <ac:spMk id="6" creationId="{FDB10D00-E7E6-2F6B-B5CB-476140C25205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1694234489" sldId="272"/>
            <ac:picMk id="7" creationId="{6C0CC1B4-DEAF-1123-07B0-C1DC6929664E}"/>
          </ac:picMkLst>
        </pc:picChg>
      </pc:sldChg>
      <pc:sldChg chg="add del">
        <pc:chgData name="Phillip Oberndorfer" userId="d6af334495bc4f2f" providerId="LiveId" clId="{72613A25-4FC4-4292-90FF-280D5FD4D985}" dt="2023-12-18T18:09:09.701" v="6" actId="47"/>
        <pc:sldMkLst>
          <pc:docMk/>
          <pc:sldMk cId="3194372167" sldId="272"/>
        </pc:sldMkLst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2324664493" sldId="273"/>
        </pc:sldMkLst>
        <pc:spChg chg="mod">
          <ac:chgData name="Phillip Oberndorfer" userId="d6af334495bc4f2f" providerId="LiveId" clId="{72613A25-4FC4-4292-90FF-280D5FD4D985}" dt="2023-12-18T18:29:31.936" v="1068" actId="20577"/>
          <ac:spMkLst>
            <pc:docMk/>
            <pc:sldMk cId="2324664493" sldId="273"/>
            <ac:spMk id="4" creationId="{61B49463-041D-9C9C-DE6C-1A4F885FFEA0}"/>
          </ac:spMkLst>
        </pc:spChg>
        <pc:spChg chg="mod">
          <ac:chgData name="Phillip Oberndorfer" userId="d6af334495bc4f2f" providerId="LiveId" clId="{72613A25-4FC4-4292-90FF-280D5FD4D985}" dt="2023-12-18T20:10:28.145" v="5765" actId="20577"/>
          <ac:spMkLst>
            <pc:docMk/>
            <pc:sldMk cId="2324664493" sldId="273"/>
            <ac:spMk id="5" creationId="{133473C0-32CF-B32B-D474-2E319041F684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2324664493" sldId="273"/>
            <ac:picMk id="6" creationId="{ED9E78E1-8884-0B9F-1249-7F296447A0A0}"/>
          </ac:picMkLst>
        </pc:picChg>
      </pc:sldChg>
      <pc:sldChg chg="add del">
        <pc:chgData name="Phillip Oberndorfer" userId="d6af334495bc4f2f" providerId="LiveId" clId="{72613A25-4FC4-4292-90FF-280D5FD4D985}" dt="2023-12-18T18:09:09.860" v="7" actId="47"/>
        <pc:sldMkLst>
          <pc:docMk/>
          <pc:sldMk cId="3271193106" sldId="273"/>
        </pc:sldMkLst>
      </pc:sldChg>
      <pc:sldChg chg="add del">
        <pc:chgData name="Phillip Oberndorfer" userId="d6af334495bc4f2f" providerId="LiveId" clId="{72613A25-4FC4-4292-90FF-280D5FD4D985}" dt="2023-12-18T18:09:10.029" v="8" actId="47"/>
        <pc:sldMkLst>
          <pc:docMk/>
          <pc:sldMk cId="524309191" sldId="274"/>
        </pc:sldMkLst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2131124684" sldId="274"/>
        </pc:sldMkLst>
        <pc:spChg chg="mod">
          <ac:chgData name="Phillip Oberndorfer" userId="d6af334495bc4f2f" providerId="LiveId" clId="{72613A25-4FC4-4292-90FF-280D5FD4D985}" dt="2023-12-18T18:29:39.937" v="1092" actId="20577"/>
          <ac:spMkLst>
            <pc:docMk/>
            <pc:sldMk cId="2131124684" sldId="274"/>
            <ac:spMk id="4" creationId="{E839C540-42D7-43A9-B90A-E716D71974BB}"/>
          </ac:spMkLst>
        </pc:spChg>
        <pc:spChg chg="mod">
          <ac:chgData name="Phillip Oberndorfer" userId="d6af334495bc4f2f" providerId="LiveId" clId="{72613A25-4FC4-4292-90FF-280D5FD4D985}" dt="2023-12-18T20:00:15.532" v="4869" actId="20577"/>
          <ac:spMkLst>
            <pc:docMk/>
            <pc:sldMk cId="2131124684" sldId="274"/>
            <ac:spMk id="5" creationId="{34CF3A4C-F38E-6AF9-4530-DFCAC78EB029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2131124684" sldId="274"/>
            <ac:picMk id="6" creationId="{87F69BEC-9497-A84A-16B0-D6FF67C3D327}"/>
          </ac:picMkLst>
        </pc:picChg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1723823948" sldId="275"/>
        </pc:sldMkLst>
        <pc:spChg chg="mod">
          <ac:chgData name="Phillip Oberndorfer" userId="d6af334495bc4f2f" providerId="LiveId" clId="{72613A25-4FC4-4292-90FF-280D5FD4D985}" dt="2023-12-18T18:36:32.526" v="1656" actId="20577"/>
          <ac:spMkLst>
            <pc:docMk/>
            <pc:sldMk cId="1723823948" sldId="275"/>
            <ac:spMk id="4" creationId="{A2D95889-D7B8-D1D2-C17B-19D82935D10E}"/>
          </ac:spMkLst>
        </pc:spChg>
        <pc:spChg chg="mod">
          <ac:chgData name="Phillip Oberndorfer" userId="d6af334495bc4f2f" providerId="LiveId" clId="{72613A25-4FC4-4292-90FF-280D5FD4D985}" dt="2023-12-18T19:43:37.196" v="3183" actId="403"/>
          <ac:spMkLst>
            <pc:docMk/>
            <pc:sldMk cId="1723823948" sldId="275"/>
            <ac:spMk id="5" creationId="{C6F198ED-5AB5-FE25-5231-5873ABF3C4FF}"/>
          </ac:spMkLst>
        </pc:spChg>
        <pc:spChg chg="add del mod">
          <ac:chgData name="Phillip Oberndorfer" userId="d6af334495bc4f2f" providerId="LiveId" clId="{72613A25-4FC4-4292-90FF-280D5FD4D985}" dt="2023-12-18T19:18:48.322" v="2440"/>
          <ac:spMkLst>
            <pc:docMk/>
            <pc:sldMk cId="1723823948" sldId="275"/>
            <ac:spMk id="6" creationId="{AFB2946A-5A19-C3D6-7ACC-75DCE5A27541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1723823948" sldId="275"/>
            <ac:picMk id="7" creationId="{98720141-B316-C2E3-6658-05C1E7B3545C}"/>
          </ac:picMkLst>
        </pc:picChg>
      </pc:sldChg>
      <pc:sldChg chg="add del">
        <pc:chgData name="Phillip Oberndorfer" userId="d6af334495bc4f2f" providerId="LiveId" clId="{72613A25-4FC4-4292-90FF-280D5FD4D985}" dt="2023-12-18T18:09:10.632" v="10" actId="47"/>
        <pc:sldMkLst>
          <pc:docMk/>
          <pc:sldMk cId="1876694493" sldId="275"/>
        </pc:sldMkLst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91772978" sldId="276"/>
        </pc:sldMkLst>
        <pc:spChg chg="mod">
          <ac:chgData name="Phillip Oberndorfer" userId="d6af334495bc4f2f" providerId="LiveId" clId="{72613A25-4FC4-4292-90FF-280D5FD4D985}" dt="2023-12-18T19:27:08.023" v="2509" actId="20577"/>
          <ac:spMkLst>
            <pc:docMk/>
            <pc:sldMk cId="91772978" sldId="276"/>
            <ac:spMk id="4" creationId="{EF430C98-1C09-FDFB-3D58-2452C38BD9EC}"/>
          </ac:spMkLst>
        </pc:spChg>
        <pc:spChg chg="del">
          <ac:chgData name="Phillip Oberndorfer" userId="d6af334495bc4f2f" providerId="LiveId" clId="{72613A25-4FC4-4292-90FF-280D5FD4D985}" dt="2023-12-18T19:27:10.771" v="2510" actId="478"/>
          <ac:spMkLst>
            <pc:docMk/>
            <pc:sldMk cId="91772978" sldId="276"/>
            <ac:spMk id="5" creationId="{B56BB399-A38F-5307-05B5-FF2879508457}"/>
          </ac:spMkLst>
        </pc:spChg>
        <pc:picChg chg="add mod">
          <ac:chgData name="Phillip Oberndorfer" userId="d6af334495bc4f2f" providerId="LiveId" clId="{72613A25-4FC4-4292-90FF-280D5FD4D985}" dt="2023-12-18T19:27:44.771" v="2516" actId="14100"/>
          <ac:picMkLst>
            <pc:docMk/>
            <pc:sldMk cId="91772978" sldId="276"/>
            <ac:picMk id="7" creationId="{A03487DC-B76A-DE8C-A721-3C27FB94FF9D}"/>
          </ac:picMkLst>
        </pc:pic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91772978" sldId="276"/>
            <ac:picMk id="8" creationId="{99629945-9B7E-2005-20D2-960D22938431}"/>
          </ac:picMkLst>
        </pc:picChg>
      </pc:sldChg>
      <pc:sldChg chg="add del">
        <pc:chgData name="Phillip Oberndorfer" userId="d6af334495bc4f2f" providerId="LiveId" clId="{72613A25-4FC4-4292-90FF-280D5FD4D985}" dt="2023-12-18T18:09:10.206" v="9" actId="47"/>
        <pc:sldMkLst>
          <pc:docMk/>
          <pc:sldMk cId="238556740" sldId="276"/>
        </pc:sldMkLst>
      </pc:sldChg>
      <pc:sldChg chg="addSp delSp modSp new del">
        <pc:chgData name="Phillip Oberndorfer" userId="d6af334495bc4f2f" providerId="LiveId" clId="{72613A25-4FC4-4292-90FF-280D5FD4D985}" dt="2023-12-18T18:45:19.719" v="1918" actId="47"/>
        <pc:sldMkLst>
          <pc:docMk/>
          <pc:sldMk cId="3693521750" sldId="276"/>
        </pc:sldMkLst>
        <pc:picChg chg="add del mod">
          <ac:chgData name="Phillip Oberndorfer" userId="d6af334495bc4f2f" providerId="LiveId" clId="{72613A25-4FC4-4292-90FF-280D5FD4D985}" dt="2023-12-18T18:45:16.751" v="1917" actId="21"/>
          <ac:picMkLst>
            <pc:docMk/>
            <pc:sldMk cId="3693521750" sldId="276"/>
            <ac:picMk id="6" creationId="{CA400E6A-4CCD-2157-A373-A85E01A91128}"/>
          </ac:picMkLst>
        </pc:picChg>
      </pc:sldChg>
      <pc:sldChg chg="addSp delSp modSp new mod">
        <pc:chgData name="Phillip Oberndorfer" userId="d6af334495bc4f2f" providerId="LiveId" clId="{72613A25-4FC4-4292-90FF-280D5FD4D985}" dt="2023-12-18T22:01:58.112" v="7043" actId="20577"/>
        <pc:sldMkLst>
          <pc:docMk/>
          <pc:sldMk cId="343975059" sldId="277"/>
        </pc:sldMkLst>
        <pc:spChg chg="mod">
          <ac:chgData name="Phillip Oberndorfer" userId="d6af334495bc4f2f" providerId="LiveId" clId="{72613A25-4FC4-4292-90FF-280D5FD4D985}" dt="2023-12-18T19:47:35.197" v="3355" actId="20577"/>
          <ac:spMkLst>
            <pc:docMk/>
            <pc:sldMk cId="343975059" sldId="277"/>
            <ac:spMk id="4" creationId="{11805B47-7419-0659-D5BD-650F3EECA5E0}"/>
          </ac:spMkLst>
        </pc:spChg>
        <pc:spChg chg="mod">
          <ac:chgData name="Phillip Oberndorfer" userId="d6af334495bc4f2f" providerId="LiveId" clId="{72613A25-4FC4-4292-90FF-280D5FD4D985}" dt="2023-12-18T22:01:39.981" v="7032" actId="20577"/>
          <ac:spMkLst>
            <pc:docMk/>
            <pc:sldMk cId="343975059" sldId="277"/>
            <ac:spMk id="5" creationId="{904E7AD1-04C7-5FA8-6F44-5C694C075FF0}"/>
          </ac:spMkLst>
        </pc:spChg>
        <pc:spChg chg="add mod">
          <ac:chgData name="Phillip Oberndorfer" userId="d6af334495bc4f2f" providerId="LiveId" clId="{72613A25-4FC4-4292-90FF-280D5FD4D985}" dt="2023-12-18T22:01:58.112" v="7043" actId="20577"/>
          <ac:spMkLst>
            <pc:docMk/>
            <pc:sldMk cId="343975059" sldId="277"/>
            <ac:spMk id="6" creationId="{CFD944A9-00DD-6BA9-C150-E5011E726AD3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343975059" sldId="277"/>
            <ac:picMk id="7" creationId="{ED0B8702-4CDD-F1BC-F88D-F3DFB3F835FB}"/>
          </ac:picMkLst>
        </pc:picChg>
      </pc:sldChg>
      <pc:sldChg chg="modSp new del mod">
        <pc:chgData name="Phillip Oberndorfer" userId="d6af334495bc4f2f" providerId="LiveId" clId="{72613A25-4FC4-4292-90FF-280D5FD4D985}" dt="2023-12-18T19:45:11.025" v="3246" actId="2696"/>
        <pc:sldMkLst>
          <pc:docMk/>
          <pc:sldMk cId="1120461800" sldId="277"/>
        </pc:sldMkLst>
        <pc:spChg chg="mod">
          <ac:chgData name="Phillip Oberndorfer" userId="d6af334495bc4f2f" providerId="LiveId" clId="{72613A25-4FC4-4292-90FF-280D5FD4D985}" dt="2023-12-18T19:44:54.002" v="3245" actId="20577"/>
          <ac:spMkLst>
            <pc:docMk/>
            <pc:sldMk cId="1120461800" sldId="277"/>
            <ac:spMk id="4" creationId="{E17B342B-FDBB-DE67-3EBC-C577D3D4860F}"/>
          </ac:spMkLst>
        </pc:spChg>
      </pc:sldChg>
      <pc:sldChg chg="add del">
        <pc:chgData name="Phillip Oberndorfer" userId="d6af334495bc4f2f" providerId="LiveId" clId="{72613A25-4FC4-4292-90FF-280D5FD4D985}" dt="2023-12-18T18:09:10.874" v="11" actId="47"/>
        <pc:sldMkLst>
          <pc:docMk/>
          <pc:sldMk cId="1981869354" sldId="277"/>
        </pc:sldMkLst>
      </pc:sldChg>
      <pc:sldChg chg="addSp delSp modSp new mod">
        <pc:chgData name="Phillip Oberndorfer" userId="d6af334495bc4f2f" providerId="LiveId" clId="{72613A25-4FC4-4292-90FF-280D5FD4D985}" dt="2023-12-18T20:34:06.296" v="6771" actId="34818"/>
        <pc:sldMkLst>
          <pc:docMk/>
          <pc:sldMk cId="1837696191" sldId="278"/>
        </pc:sldMkLst>
        <pc:spChg chg="mod">
          <ac:chgData name="Phillip Oberndorfer" userId="d6af334495bc4f2f" providerId="LiveId" clId="{72613A25-4FC4-4292-90FF-280D5FD4D985}" dt="2023-12-18T20:01:58.840" v="5008" actId="20577"/>
          <ac:spMkLst>
            <pc:docMk/>
            <pc:sldMk cId="1837696191" sldId="278"/>
            <ac:spMk id="4" creationId="{7917A24E-C07B-C12C-48CD-17914A6C3426}"/>
          </ac:spMkLst>
        </pc:spChg>
        <pc:spChg chg="mod">
          <ac:chgData name="Phillip Oberndorfer" userId="d6af334495bc4f2f" providerId="LiveId" clId="{72613A25-4FC4-4292-90FF-280D5FD4D985}" dt="2023-12-18T20:10:02.465" v="5690" actId="20577"/>
          <ac:spMkLst>
            <pc:docMk/>
            <pc:sldMk cId="1837696191" sldId="278"/>
            <ac:spMk id="5" creationId="{D9C3A258-9C7D-B77A-3254-59AFE10AAEAF}"/>
          </ac:spMkLst>
        </pc:spChg>
        <pc:picChg chg="add del mod">
          <ac:chgData name="Phillip Oberndorfer" userId="d6af334495bc4f2f" providerId="LiveId" clId="{72613A25-4FC4-4292-90FF-280D5FD4D985}" dt="2023-12-18T20:34:06.296" v="6771" actId="34818"/>
          <ac:picMkLst>
            <pc:docMk/>
            <pc:sldMk cId="1837696191" sldId="278"/>
            <ac:picMk id="6" creationId="{2E95987F-D9C1-2766-685B-2CD763D373DC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39:46.280" v="6831" actId="47"/>
        <pc:sldMkLst>
          <pc:docMk/>
          <pc:sldMk cId="126891631" sldId="279"/>
        </pc:sldMkLst>
        <pc:spChg chg="mod">
          <ac:chgData name="Phillip Oberndorfer" userId="d6af334495bc4f2f" providerId="LiveId" clId="{72613A25-4FC4-4292-90FF-280D5FD4D985}" dt="2023-12-18T20:38:50.087" v="6815"/>
          <ac:spMkLst>
            <pc:docMk/>
            <pc:sldMk cId="126891631" sldId="279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38:50.074" v="6814"/>
          <ac:spMkLst>
            <pc:docMk/>
            <pc:sldMk cId="126891631" sldId="279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38:51.023" v="6818" actId="27636"/>
          <ac:spMkLst>
            <pc:docMk/>
            <pc:sldMk cId="126891631" sldId="279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38:50.074" v="6814"/>
          <ac:picMkLst>
            <pc:docMk/>
            <pc:sldMk cId="126891631" sldId="279"/>
            <ac:picMk id="5" creationId="{8BBEBADF-A363-A6FB-4100-39AA8597DD2A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41:25.089" v="6861" actId="47"/>
        <pc:sldMkLst>
          <pc:docMk/>
          <pc:sldMk cId="718639275" sldId="279"/>
        </pc:sldMkLst>
        <pc:spChg chg="mod">
          <ac:chgData name="Phillip Oberndorfer" userId="d6af334495bc4f2f" providerId="LiveId" clId="{72613A25-4FC4-4292-90FF-280D5FD4D985}" dt="2023-12-18T20:41:00.510" v="6845"/>
          <ac:spMkLst>
            <pc:docMk/>
            <pc:sldMk cId="718639275" sldId="279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41:00.287" v="6844"/>
          <ac:spMkLst>
            <pc:docMk/>
            <pc:sldMk cId="718639275" sldId="279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41:00.551" v="6848" actId="27636"/>
          <ac:spMkLst>
            <pc:docMk/>
            <pc:sldMk cId="718639275" sldId="279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41:00.287" v="6844"/>
          <ac:picMkLst>
            <pc:docMk/>
            <pc:sldMk cId="718639275" sldId="279"/>
            <ac:picMk id="5" creationId="{8FAA7CCA-7A9E-9437-3E18-4A44B1DEB005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39:47.284" v="6832" actId="47"/>
        <pc:sldMkLst>
          <pc:docMk/>
          <pc:sldMk cId="2261476414" sldId="280"/>
        </pc:sldMkLst>
        <pc:spChg chg="mod">
          <ac:chgData name="Phillip Oberndorfer" userId="d6af334495bc4f2f" providerId="LiveId" clId="{72613A25-4FC4-4292-90FF-280D5FD4D985}" dt="2023-12-18T20:38:49.070" v="6810"/>
          <ac:spMkLst>
            <pc:docMk/>
            <pc:sldMk cId="2261476414" sldId="280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38:48.829" v="6809"/>
          <ac:spMkLst>
            <pc:docMk/>
            <pc:sldMk cId="2261476414" sldId="280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38:49.134" v="6813" actId="27636"/>
          <ac:spMkLst>
            <pc:docMk/>
            <pc:sldMk cId="2261476414" sldId="280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38:48.829" v="6809"/>
          <ac:picMkLst>
            <pc:docMk/>
            <pc:sldMk cId="2261476414" sldId="280"/>
            <ac:picMk id="5" creationId="{DBB7C3D5-7E6F-253E-72F4-792F435D8452}"/>
          </ac:picMkLst>
        </pc:picChg>
      </pc:sldChg>
      <pc:sldChg chg="modSp add del mod">
        <pc:chgData name="Phillip Oberndorfer" userId="d6af334495bc4f2f" providerId="LiveId" clId="{72613A25-4FC4-4292-90FF-280D5FD4D985}" dt="2023-12-18T20:41:25.581" v="6862" actId="47"/>
        <pc:sldMkLst>
          <pc:docMk/>
          <pc:sldMk cId="2676300649" sldId="280"/>
        </pc:sldMkLst>
        <pc:spChg chg="mod">
          <ac:chgData name="Phillip Oberndorfer" userId="d6af334495bc4f2f" providerId="LiveId" clId="{72613A25-4FC4-4292-90FF-280D5FD4D985}" dt="2023-12-18T20:40:59.723" v="6842"/>
          <ac:spMkLst>
            <pc:docMk/>
            <pc:sldMk cId="2676300649" sldId="280"/>
            <ac:spMk id="2" creationId="{FCA265F7-13DF-B55D-C549-7767FE30FBA4}"/>
          </ac:spMkLst>
        </pc:spChg>
        <pc:spChg chg="mod">
          <ac:chgData name="Phillip Oberndorfer" userId="d6af334495bc4f2f" providerId="LiveId" clId="{72613A25-4FC4-4292-90FF-280D5FD4D985}" dt="2023-12-18T20:40:59.735" v="6843"/>
          <ac:spMkLst>
            <pc:docMk/>
            <pc:sldMk cId="2676300649" sldId="280"/>
            <ac:spMk id="3" creationId="{855AAC72-B916-F864-3B17-9DB4D2A328FA}"/>
          </ac:spMkLst>
        </pc:spChg>
      </pc:sldChg>
      <pc:sldChg chg="addSp delSp modSp add del mod">
        <pc:chgData name="Phillip Oberndorfer" userId="d6af334495bc4f2f" providerId="LiveId" clId="{72613A25-4FC4-4292-90FF-280D5FD4D985}" dt="2023-12-18T20:39:48.580" v="6833" actId="47"/>
        <pc:sldMkLst>
          <pc:docMk/>
          <pc:sldMk cId="3457718390" sldId="281"/>
        </pc:sldMkLst>
        <pc:spChg chg="mod">
          <ac:chgData name="Phillip Oberndorfer" userId="d6af334495bc4f2f" providerId="LiveId" clId="{72613A25-4FC4-4292-90FF-280D5FD4D985}" dt="2023-12-18T20:38:47.562" v="6805"/>
          <ac:spMkLst>
            <pc:docMk/>
            <pc:sldMk cId="3457718390" sldId="281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38:46.641" v="6804"/>
          <ac:spMkLst>
            <pc:docMk/>
            <pc:sldMk cId="3457718390" sldId="281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38:47.647" v="6808" actId="27636"/>
          <ac:spMkLst>
            <pc:docMk/>
            <pc:sldMk cId="3457718390" sldId="281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38:46.641" v="6804"/>
          <ac:picMkLst>
            <pc:docMk/>
            <pc:sldMk cId="3457718390" sldId="281"/>
            <ac:picMk id="5" creationId="{477FB1D6-F9AE-7EF0-8542-BC108C34E90B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39:49.167" v="6834" actId="47"/>
        <pc:sldMkLst>
          <pc:docMk/>
          <pc:sldMk cId="2924826400" sldId="282"/>
        </pc:sldMkLst>
        <pc:spChg chg="mod">
          <ac:chgData name="Phillip Oberndorfer" userId="d6af334495bc4f2f" providerId="LiveId" clId="{72613A25-4FC4-4292-90FF-280D5FD4D985}" dt="2023-12-18T20:38:39.552" v="6800"/>
          <ac:spMkLst>
            <pc:docMk/>
            <pc:sldMk cId="2924826400" sldId="282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38:39.376" v="6799"/>
          <ac:spMkLst>
            <pc:docMk/>
            <pc:sldMk cId="2924826400" sldId="282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38:39.599" v="6803" actId="27636"/>
          <ac:spMkLst>
            <pc:docMk/>
            <pc:sldMk cId="2924826400" sldId="282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38:39.376" v="6799"/>
          <ac:picMkLst>
            <pc:docMk/>
            <pc:sldMk cId="2924826400" sldId="282"/>
            <ac:picMk id="5" creationId="{5D603422-1DC5-1587-DF37-F23BE654ED77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39:49.954" v="6835" actId="47"/>
        <pc:sldMkLst>
          <pc:docMk/>
          <pc:sldMk cId="2371651179" sldId="283"/>
        </pc:sldMkLst>
        <pc:spChg chg="mod">
          <ac:chgData name="Phillip Oberndorfer" userId="d6af334495bc4f2f" providerId="LiveId" clId="{72613A25-4FC4-4292-90FF-280D5FD4D985}" dt="2023-12-18T20:38:38.694" v="6795"/>
          <ac:spMkLst>
            <pc:docMk/>
            <pc:sldMk cId="2371651179" sldId="283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38:38.390" v="6794"/>
          <ac:spMkLst>
            <pc:docMk/>
            <pc:sldMk cId="2371651179" sldId="283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38:38.745" v="6798" actId="27636"/>
          <ac:spMkLst>
            <pc:docMk/>
            <pc:sldMk cId="2371651179" sldId="283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38:38.390" v="6794"/>
          <ac:picMkLst>
            <pc:docMk/>
            <pc:sldMk cId="2371651179" sldId="283"/>
            <ac:picMk id="5" creationId="{43593EA6-5062-44AC-F4FA-BFADB63EC597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39:50.703" v="6836" actId="47"/>
        <pc:sldMkLst>
          <pc:docMk/>
          <pc:sldMk cId="2782903632" sldId="284"/>
        </pc:sldMkLst>
        <pc:spChg chg="mod">
          <ac:chgData name="Phillip Oberndorfer" userId="d6af334495bc4f2f" providerId="LiveId" clId="{72613A25-4FC4-4292-90FF-280D5FD4D985}" dt="2023-12-18T20:38:36.668" v="6790"/>
          <ac:spMkLst>
            <pc:docMk/>
            <pc:sldMk cId="2782903632" sldId="284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38:36.186" v="6789"/>
          <ac:spMkLst>
            <pc:docMk/>
            <pc:sldMk cId="2782903632" sldId="284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38:36.735" v="6793" actId="27636"/>
          <ac:spMkLst>
            <pc:docMk/>
            <pc:sldMk cId="2782903632" sldId="284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38:36.186" v="6789"/>
          <ac:picMkLst>
            <pc:docMk/>
            <pc:sldMk cId="2782903632" sldId="284"/>
            <ac:picMk id="5" creationId="{E8E2E3EB-A6DF-B26A-09F2-9D8FB54BCDDE}"/>
          </ac:picMkLst>
        </pc:picChg>
      </pc:sldChg>
      <pc:sldChg chg="addSp delSp modSp add del mod">
        <pc:chgData name="Phillip Oberndorfer" userId="d6af334495bc4f2f" providerId="LiveId" clId="{72613A25-4FC4-4292-90FF-280D5FD4D985}" dt="2023-12-18T20:39:51.473" v="6837" actId="47"/>
        <pc:sldMkLst>
          <pc:docMk/>
          <pc:sldMk cId="2063027431" sldId="285"/>
        </pc:sldMkLst>
        <pc:spChg chg="mod">
          <ac:chgData name="Phillip Oberndorfer" userId="d6af334495bc4f2f" providerId="LiveId" clId="{72613A25-4FC4-4292-90FF-280D5FD4D985}" dt="2023-12-18T20:38:35.453" v="6785"/>
          <ac:spMkLst>
            <pc:docMk/>
            <pc:sldMk cId="2063027431" sldId="285"/>
            <ac:spMk id="2" creationId="{FCA265F7-13DF-B55D-C549-7767FE30FBA4}"/>
          </ac:spMkLst>
        </pc:spChg>
        <pc:spChg chg="del">
          <ac:chgData name="Phillip Oberndorfer" userId="d6af334495bc4f2f" providerId="LiveId" clId="{72613A25-4FC4-4292-90FF-280D5FD4D985}" dt="2023-12-18T20:38:35.040" v="6784"/>
          <ac:spMkLst>
            <pc:docMk/>
            <pc:sldMk cId="2063027431" sldId="285"/>
            <ac:spMk id="3" creationId="{855AAC72-B916-F864-3B17-9DB4D2A328FA}"/>
          </ac:spMkLst>
        </pc:spChg>
        <pc:spChg chg="mod">
          <ac:chgData name="Phillip Oberndorfer" userId="d6af334495bc4f2f" providerId="LiveId" clId="{72613A25-4FC4-4292-90FF-280D5FD4D985}" dt="2023-12-18T20:38:35.521" v="6788" actId="27636"/>
          <ac:spMkLst>
            <pc:docMk/>
            <pc:sldMk cId="2063027431" sldId="285"/>
            <ac:spMk id="4" creationId="{C19A9116-FFFD-C002-75E9-E8BF85E68601}"/>
          </ac:spMkLst>
        </pc:spChg>
        <pc:picChg chg="add mod">
          <ac:chgData name="Phillip Oberndorfer" userId="d6af334495bc4f2f" providerId="LiveId" clId="{72613A25-4FC4-4292-90FF-280D5FD4D985}" dt="2023-12-18T20:38:35.040" v="6784"/>
          <ac:picMkLst>
            <pc:docMk/>
            <pc:sldMk cId="2063027431" sldId="285"/>
            <ac:picMk id="5" creationId="{99896F99-9CD4-14DD-A8CC-31EB1B42890A}"/>
          </ac:picMkLst>
        </pc:picChg>
      </pc:sldChg>
      <pc:sldChg chg="modSp add del mod">
        <pc:chgData name="Phillip Oberndorfer" userId="d6af334495bc4f2f" providerId="LiveId" clId="{72613A25-4FC4-4292-90FF-280D5FD4D985}" dt="2023-12-18T20:39:43.486" v="6829" actId="47"/>
        <pc:sldMkLst>
          <pc:docMk/>
          <pc:sldMk cId="449656506" sldId="286"/>
        </pc:sldMkLst>
        <pc:spChg chg="mod">
          <ac:chgData name="Phillip Oberndorfer" userId="d6af334495bc4f2f" providerId="LiveId" clId="{72613A25-4FC4-4292-90FF-280D5FD4D985}" dt="2023-12-18T20:38:34.273" v="6782"/>
          <ac:spMkLst>
            <pc:docMk/>
            <pc:sldMk cId="449656506" sldId="286"/>
            <ac:spMk id="2" creationId="{FCA265F7-13DF-B55D-C549-7767FE30FBA4}"/>
          </ac:spMkLst>
        </pc:spChg>
        <pc:spChg chg="mod">
          <ac:chgData name="Phillip Oberndorfer" userId="d6af334495bc4f2f" providerId="LiveId" clId="{72613A25-4FC4-4292-90FF-280D5FD4D985}" dt="2023-12-18T20:38:34.281" v="6783"/>
          <ac:spMkLst>
            <pc:docMk/>
            <pc:sldMk cId="449656506" sldId="286"/>
            <ac:spMk id="3" creationId="{855AAC72-B916-F864-3B17-9DB4D2A328FA}"/>
          </ac:spMkLst>
        </pc:spChg>
      </pc:sldChg>
      <pc:sldMasterChg chg="add del addSldLayout delSldLayout">
        <pc:chgData name="Phillip Oberndorfer" userId="d6af334495bc4f2f" providerId="LiveId" clId="{72613A25-4FC4-4292-90FF-280D5FD4D985}" dt="2023-12-18T20:41:25.581" v="6862" actId="47"/>
        <pc:sldMasterMkLst>
          <pc:docMk/>
          <pc:sldMasterMk cId="777038484" sldId="2147483660"/>
        </pc:sldMasterMkLst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4033421599" sldId="2147483661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173756435" sldId="2147483662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3090636727" sldId="2147483663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2012650697" sldId="2147483664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2384589918" sldId="2147483665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1523093164" sldId="2147483666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2801074232" sldId="2147483667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571929455" sldId="2147483668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3133605690" sldId="2147483669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3689888069" sldId="2147483670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2854122245" sldId="2147483671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2903850894" sldId="2147483672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76983905" sldId="2147483673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2053072472" sldId="2147483674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1390739908" sldId="2147483675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382003448" sldId="2147483676"/>
          </pc:sldLayoutMkLst>
        </pc:sldLayoutChg>
        <pc:sldLayoutChg chg="add del">
          <pc:chgData name="Phillip Oberndorfer" userId="d6af334495bc4f2f" providerId="LiveId" clId="{72613A25-4FC4-4292-90FF-280D5FD4D985}" dt="2023-12-18T20:41:25.581" v="6862" actId="47"/>
          <pc:sldLayoutMkLst>
            <pc:docMk/>
            <pc:sldMasterMk cId="777038484" sldId="2147483660"/>
            <pc:sldLayoutMk cId="4231106506" sldId="2147483677"/>
          </pc:sldLayoutMkLst>
        </pc:sldLayoutChg>
      </pc:sldMasterChg>
      <pc:sldMasterChg chg="addSp modSp replId modSldLayout">
        <pc:chgData name="Phillip Oberndorfer" userId="d6af334495bc4f2f" providerId="LiveId" clId="{72613A25-4FC4-4292-90FF-280D5FD4D985}" dt="2023-12-18T20:38:32.910" v="6772"/>
        <pc:sldMasterMkLst>
          <pc:docMk/>
          <pc:sldMasterMk cId="970381578" sldId="2147483680"/>
        </pc:sldMasterMkLst>
        <pc:picChg chg="add mod">
          <ac:chgData name="Phillip Oberndorfer" userId="d6af334495bc4f2f" providerId="LiveId" clId="{72613A25-4FC4-4292-90FF-280D5FD4D985}" dt="2023-12-18T18:24:28.405" v="677" actId="1076"/>
          <ac:picMkLst>
            <pc:docMk/>
            <pc:sldMasterMk cId="970381578" sldId="2147483680"/>
            <ac:picMk id="2050" creationId="{1DE1F027-FD96-977E-8D80-3BC4D5B82E4D}"/>
          </ac:picMkLst>
        </pc:picChg>
        <pc:sldLayoutChg chg="replId">
          <pc:chgData name="Phillip Oberndorfer" userId="d6af334495bc4f2f" providerId="LiveId" clId="{72613A25-4FC4-4292-90FF-280D5FD4D985}" dt="2023-12-18T20:38:32.910" v="6772"/>
          <pc:sldLayoutMkLst>
            <pc:docMk/>
            <pc:sldMasterMk cId="970381578" sldId="2147483680"/>
            <pc:sldLayoutMk cId="1607060909" sldId="2147483678"/>
          </pc:sldLayoutMkLst>
        </pc:sldLayoutChg>
        <pc:sldLayoutChg chg="modSp replId">
          <pc:chgData name="Phillip Oberndorfer" userId="d6af334495bc4f2f" providerId="LiveId" clId="{72613A25-4FC4-4292-90FF-280D5FD4D985}" dt="2023-12-18T20:38:32.910" v="6772"/>
          <pc:sldLayoutMkLst>
            <pc:docMk/>
            <pc:sldMasterMk cId="970381578" sldId="2147483680"/>
            <pc:sldLayoutMk cId="3589625939" sldId="2147483679"/>
          </pc:sldLayoutMkLst>
          <pc:spChg chg="mod">
            <ac:chgData name="Phillip Oberndorfer" userId="d6af334495bc4f2f" providerId="LiveId" clId="{72613A25-4FC4-4292-90FF-280D5FD4D985}" dt="2023-12-18T18:22:03.918" v="648" actId="404"/>
            <ac:spMkLst>
              <pc:docMk/>
              <pc:sldMasterMk cId="970381578" sldId="2147483680"/>
              <pc:sldLayoutMk cId="3589625939" sldId="2147483679"/>
              <ac:spMk id="10" creationId="{3EF7C356-40B3-8C04-9B5D-6E35263CCFD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3C843-68DA-4FEB-A5E6-CA04545F2AB3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A367-DBE3-4A23-8239-F6BB5FA6BA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8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78" y="239677"/>
            <a:ext cx="10495904" cy="972547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212224"/>
            <a:ext cx="10495904" cy="48577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4145" y="4418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6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2863" y="6215870"/>
            <a:ext cx="1049962" cy="417126"/>
          </a:xfrm>
        </p:spPr>
        <p:txBody>
          <a:bodyPr/>
          <a:lstStyle/>
          <a:p>
            <a:fld id="{B7EF3BD8-3336-4E4D-9770-C41E09FEA710}" type="datetime1">
              <a:rPr lang="de-DE" smtClean="0"/>
              <a:t>07.01.2025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EF7C356-40B3-8C04-9B5D-6E35263C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8" y="324109"/>
            <a:ext cx="10325000" cy="803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21240AD-4B75-ECCD-C000-15CC757D72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2863" y="1422422"/>
            <a:ext cx="10325001" cy="44988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962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8" y="324109"/>
            <a:ext cx="10325000" cy="803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588" y="1422422"/>
            <a:ext cx="10325000" cy="449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8" y="6215870"/>
            <a:ext cx="1049962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26C0-1362-48B5-9C10-50E8BD836EE1}" type="datetime1">
              <a:rPr lang="de-DE" smtClean="0"/>
              <a:t>07.01.2025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96179" y="6215870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SQE3 - SQElevator Project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4143" y="4418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fik 10" descr="Ein Bild, das Schrift, Symbol, Logo, Grafiken enthält.&#10;&#10;Automatisch generierte Beschreibung">
            <a:extLst>
              <a:ext uri="{FF2B5EF4-FFF2-40B4-BE49-F238E27FC236}">
                <a16:creationId xmlns:a16="http://schemas.microsoft.com/office/drawing/2014/main" id="{F90BC7F9-A431-7761-745C-9F1533FC59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53" y="414984"/>
            <a:ext cx="1006100" cy="6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52B7D9-4243-EF96-FE0A-EA916402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25" y="3859028"/>
            <a:ext cx="87462" cy="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103E5B-FC9B-89A5-D809-74BE3BAB5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071" y="501327"/>
            <a:ext cx="9821130" cy="1670197"/>
          </a:xfrm>
        </p:spPr>
        <p:txBody>
          <a:bodyPr anchor="t">
            <a:normAutofit/>
          </a:bodyPr>
          <a:lstStyle/>
          <a:p>
            <a:pPr algn="ctr"/>
            <a:r>
              <a:rPr lang="de-AT" sz="4800"/>
              <a:t>SQE3-18ILV</a:t>
            </a:r>
            <a:br>
              <a:rPr lang="de-AT" sz="4800"/>
            </a:br>
            <a:r>
              <a:rPr lang="de-AT" sz="4800"/>
              <a:t>SQElevator Project</a:t>
            </a:r>
            <a:endParaRPr lang="de-AT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7C5632-D512-1DCD-A329-4742CDBB0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906" y="2078758"/>
            <a:ext cx="9857023" cy="1307315"/>
          </a:xfrm>
        </p:spPr>
        <p:txBody>
          <a:bodyPr anchor="ctr">
            <a:normAutofit/>
          </a:bodyPr>
          <a:lstStyle/>
          <a:p>
            <a:pPr algn="ctr"/>
            <a:r>
              <a:rPr lang="de-AT"/>
              <a:t>Team D</a:t>
            </a:r>
            <a:br>
              <a:rPr lang="de-AT"/>
            </a:br>
            <a:r>
              <a:rPr lang="de-AT"/>
              <a:t>© Damianschitz, Oberndorfer, Reinberger</a:t>
            </a:r>
            <a:endParaRPr lang="de-AT" dirty="0"/>
          </a:p>
        </p:txBody>
      </p:sp>
      <p:pic>
        <p:nvPicPr>
          <p:cNvPr id="7" name="Grafik 6" descr="Ein Bild, das Menschliches Gesicht, Person, Mann, Kleidung enthält.&#10;&#10;Automatisch generierte Beschreibung">
            <a:extLst>
              <a:ext uri="{FF2B5EF4-FFF2-40B4-BE49-F238E27FC236}">
                <a16:creationId xmlns:a16="http://schemas.microsoft.com/office/drawing/2014/main" id="{F084894A-0A3D-89BA-9928-66014C25B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00897" y="4931075"/>
            <a:ext cx="108293" cy="108293"/>
          </a:xfrm>
          <a:prstGeom prst="rect">
            <a:avLst/>
          </a:prstGeom>
        </p:spPr>
      </p:pic>
      <p:pic>
        <p:nvPicPr>
          <p:cNvPr id="6" name="Grafik 5" descr="Ein Bild, das Schrift, Symbol, Logo, Grafiken enthält.&#10;&#10;Automatisch generierte Beschreibung">
            <a:extLst>
              <a:ext uri="{FF2B5EF4-FFF2-40B4-BE49-F238E27FC236}">
                <a16:creationId xmlns:a16="http://schemas.microsoft.com/office/drawing/2014/main" id="{C2A5F6B6-E05C-822E-75F3-82D8569C5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04" y="3664471"/>
            <a:ext cx="3235063" cy="20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5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C3421D-A3FC-9DCC-FE89-00C3531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3BD8-3336-4E4D-9770-C41E09FEA710}" type="datetime1">
              <a:rPr lang="de-DE" smtClean="0"/>
              <a:t>08.01.2025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1A7168-7482-BE6F-DCCF-16ED1DB4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75B7ABA-C1EC-B222-C952-BC210689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Weird</a:t>
            </a:r>
            <a:r>
              <a:rPr lang="de-AT" dirty="0"/>
              <a:t> Problem </a:t>
            </a:r>
            <a:r>
              <a:rPr lang="de-AT" dirty="0">
                <a:sym typeface="Wingdings" panose="05000000000000000000" pitchFamily="2" charset="2"/>
              </a:rPr>
              <a:t>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D88B3AF-F6FF-7FFE-243C-D6D780488DA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Test von RMI </a:t>
            </a:r>
            <a:r>
              <a:rPr lang="de-AT" dirty="0" err="1"/>
              <a:t>Exception</a:t>
            </a:r>
            <a:r>
              <a:rPr lang="de-AT" dirty="0"/>
              <a:t> führt zu eigenartigem Verhalten</a:t>
            </a:r>
          </a:p>
          <a:p>
            <a:pPr lvl="1"/>
            <a:r>
              <a:rPr lang="de-AT" dirty="0"/>
              <a:t>Test läuft durch, wenn man ihn in </a:t>
            </a:r>
            <a:r>
              <a:rPr lang="de-AT" dirty="0" err="1"/>
              <a:t>IntelliJ</a:t>
            </a:r>
            <a:r>
              <a:rPr lang="de-AT" dirty="0"/>
              <a:t> separat ausführt</a:t>
            </a:r>
          </a:p>
          <a:p>
            <a:pPr lvl="1"/>
            <a:r>
              <a:rPr lang="de-AT" dirty="0"/>
              <a:t>Test läuft durch, wenn man gesamte Testklasse in </a:t>
            </a:r>
            <a:r>
              <a:rPr lang="de-AT" dirty="0" err="1"/>
              <a:t>IntelliJ</a:t>
            </a:r>
            <a:r>
              <a:rPr lang="de-AT" dirty="0"/>
              <a:t> separat ausführt</a:t>
            </a:r>
          </a:p>
          <a:p>
            <a:pPr lvl="1"/>
            <a:r>
              <a:rPr lang="de-AT" dirty="0"/>
              <a:t>Test läuft durch, wenn man gesamte Test Suite in </a:t>
            </a:r>
            <a:r>
              <a:rPr lang="de-AT" dirty="0" err="1"/>
              <a:t>IntelliJ</a:t>
            </a:r>
            <a:r>
              <a:rPr lang="de-AT" dirty="0"/>
              <a:t> ausführt</a:t>
            </a:r>
          </a:p>
          <a:p>
            <a:pPr lvl="1"/>
            <a:r>
              <a:rPr lang="de-AT" dirty="0"/>
              <a:t>Test läuft (gelegentlich) durch, wenn man Maven-Test in </a:t>
            </a:r>
            <a:r>
              <a:rPr lang="de-AT" dirty="0" err="1"/>
              <a:t>IntelliJ</a:t>
            </a:r>
            <a:r>
              <a:rPr lang="de-AT" dirty="0"/>
              <a:t> ausführt</a:t>
            </a:r>
          </a:p>
          <a:p>
            <a:pPr lvl="1"/>
            <a:r>
              <a:rPr lang="de-AT" dirty="0"/>
              <a:t>Test läuft (noch seltener) durch, wenn man Maven-Test in der Pipeline ausführt</a:t>
            </a:r>
          </a:p>
          <a:p>
            <a:pPr lvl="1"/>
            <a:endParaRPr lang="de-AT" dirty="0"/>
          </a:p>
          <a:p>
            <a:r>
              <a:rPr lang="de-AT" dirty="0"/>
              <a:t>Fehler:</a:t>
            </a:r>
          </a:p>
          <a:p>
            <a:pPr lvl="1"/>
            <a:r>
              <a:rPr lang="de-AT" dirty="0"/>
              <a:t>MQTT Connect schlägt fehl</a:t>
            </a:r>
          </a:p>
          <a:p>
            <a:pPr lvl="1"/>
            <a:r>
              <a:rPr lang="de-AT" dirty="0" err="1"/>
              <a:t>Exception</a:t>
            </a:r>
            <a:r>
              <a:rPr lang="de-AT" dirty="0"/>
              <a:t> wird nicht in vorgegebener Zeit behandelt</a:t>
            </a:r>
          </a:p>
          <a:p>
            <a:pPr lvl="1"/>
            <a:r>
              <a:rPr lang="de-AT" dirty="0"/>
              <a:t>Black Magic?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6B7AF4-EF15-206C-61BE-E1D096A3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189" y="3829293"/>
            <a:ext cx="2091948" cy="20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8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4BA2E6-81FA-78FE-AEE6-33CAB263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6C33-8337-46A3-B7FD-331032383C09}" type="datetime1">
              <a:rPr lang="de-DE" smtClean="0"/>
              <a:t>07.01.2025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16EE7A-22E5-7063-28E1-CABE19F5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SQE3 - </a:t>
            </a:r>
            <a:r>
              <a:rPr lang="fr-FR" dirty="0" err="1"/>
              <a:t>SQElevator</a:t>
            </a:r>
            <a:r>
              <a:rPr lang="fr-FR" dirty="0"/>
              <a:t> Project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4E69D5-AF6D-FA92-4A34-6FE5F9BC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/>
              <a:t>Struktur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C1549B-B690-0E05-6448-CB7A58D4BA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AT" dirty="0"/>
              <a:t>Software-Architektur</a:t>
            </a:r>
          </a:p>
          <a:p>
            <a:endParaRPr lang="de-AT" dirty="0"/>
          </a:p>
          <a:p>
            <a:r>
              <a:rPr lang="de-AT" dirty="0"/>
              <a:t>Live-Demonstration</a:t>
            </a:r>
          </a:p>
          <a:p>
            <a:endParaRPr lang="de-AT" dirty="0"/>
          </a:p>
          <a:p>
            <a:r>
              <a:rPr lang="de-AT" dirty="0"/>
              <a:t>Projekt- und Produktqualität</a:t>
            </a:r>
          </a:p>
          <a:p>
            <a:endParaRPr lang="de-AT" dirty="0"/>
          </a:p>
          <a:p>
            <a:r>
              <a:rPr lang="de-AT" dirty="0"/>
              <a:t>Tieferer Einblick</a:t>
            </a:r>
          </a:p>
        </p:txBody>
      </p:sp>
    </p:spTree>
    <p:extLst>
      <p:ext uri="{BB962C8B-B14F-4D97-AF65-F5344CB8AC3E}">
        <p14:creationId xmlns:p14="http://schemas.microsoft.com/office/powerpoint/2010/main" val="342296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E71ABF-7438-17C7-14FD-F2CE77CB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3BD8-3336-4E4D-9770-C41E09FEA710}" type="datetime1">
              <a:rPr lang="de-DE" smtClean="0"/>
              <a:t>07.01.2025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3A1031-4F2C-4E68-598A-F957273C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20EF56-D87E-799E-ABCF-738AAD1D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Software-Architektur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556B08-F432-A4DB-DD7C-570EB14F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3" y="1127793"/>
            <a:ext cx="6117987" cy="499909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792BFA-F3A1-4425-7897-97E48E46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751" y="2120920"/>
            <a:ext cx="3012837" cy="30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3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2148F4-E137-D912-42BE-BA7A7B7D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3BD8-3336-4E4D-9770-C41E09FEA710}" type="datetime1">
              <a:rPr lang="de-DE" smtClean="0"/>
              <a:t>08.01.2025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A03A59-9E55-8EA8-A81C-9BCFE09A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D59E983-A836-A8D9-3EF3-06F7C9FE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Live-Demonstration</a:t>
            </a:r>
          </a:p>
        </p:txBody>
      </p:sp>
    </p:spTree>
    <p:extLst>
      <p:ext uri="{BB962C8B-B14F-4D97-AF65-F5344CB8AC3E}">
        <p14:creationId xmlns:p14="http://schemas.microsoft.com/office/powerpoint/2010/main" val="44429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6B3F39-EEA5-F43A-B06E-1488FDC9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3BD8-3336-4E4D-9770-C41E09FEA710}" type="datetime1">
              <a:rPr lang="de-DE" smtClean="0"/>
              <a:t>08.01.2025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8E229E-C2AD-B817-2CAA-3901BB96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442F11-9E84-CD5A-0D01-4760C64E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Projekt- und Produktqualität –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E9E1CF-87C7-FFD0-798B-73935CE0917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2863" y="1422422"/>
            <a:ext cx="10325000" cy="4498819"/>
          </a:xfrm>
        </p:spPr>
        <p:txBody>
          <a:bodyPr/>
          <a:lstStyle/>
          <a:p>
            <a:r>
              <a:rPr lang="de-AT" dirty="0"/>
              <a:t>GitHub Actions</a:t>
            </a:r>
          </a:p>
          <a:p>
            <a:pPr lvl="1"/>
            <a:r>
              <a:rPr lang="de-AT" dirty="0"/>
              <a:t>Automatisiertes Testen mittels                   bei jedem</a:t>
            </a:r>
          </a:p>
          <a:p>
            <a:pPr lvl="2"/>
            <a:r>
              <a:rPr lang="de-AT" dirty="0"/>
              <a:t>Pull Request</a:t>
            </a:r>
          </a:p>
          <a:p>
            <a:pPr lvl="2"/>
            <a:r>
              <a:rPr lang="de-AT" dirty="0"/>
              <a:t>Push auf </a:t>
            </a:r>
            <a:r>
              <a:rPr lang="de-AT" dirty="0" err="1">
                <a:latin typeface="Consolas" panose="020B0609020204030204" pitchFamily="49" charset="0"/>
              </a:rPr>
              <a:t>master</a:t>
            </a:r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1"/>
            <a:r>
              <a:rPr lang="de-AT" dirty="0"/>
              <a:t>                 für Code Coverage</a:t>
            </a:r>
          </a:p>
          <a:p>
            <a:pPr lvl="2"/>
            <a:r>
              <a:rPr lang="de-AT" dirty="0" err="1"/>
              <a:t>Build</a:t>
            </a:r>
            <a:r>
              <a:rPr lang="de-AT" dirty="0"/>
              <a:t>-Goal während </a:t>
            </a:r>
            <a:r>
              <a:rPr lang="de-AT" dirty="0" err="1">
                <a:latin typeface="Consolas" panose="020B0609020204030204" pitchFamily="49" charset="0"/>
              </a:rPr>
              <a:t>mvn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test</a:t>
            </a:r>
            <a:endParaRPr lang="de-AT" dirty="0">
              <a:latin typeface="Consolas" panose="020B06090202040302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4A1636-55BE-0866-6CB5-D1D2D7F4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939467"/>
            <a:ext cx="1152526" cy="2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283D231-51AD-B83E-46BC-8AD7D098F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r="26054"/>
          <a:stretch/>
        </p:blipFill>
        <p:spPr bwMode="auto">
          <a:xfrm>
            <a:off x="8691301" y="1018533"/>
            <a:ext cx="2055838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FEF970C-C13C-9924-67E5-5EF5205E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37" y="4067175"/>
            <a:ext cx="1150694" cy="5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2A3A65D-7401-3BF0-A490-75A47D3B6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976" y="3465812"/>
            <a:ext cx="367716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3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C180675-080C-28F4-6C49-1DB7A94B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9" y="1252539"/>
            <a:ext cx="2176463" cy="71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D114E5-86F6-1C8C-3A7C-92FF00DF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3BD8-3336-4E4D-9770-C41E09FEA710}" type="datetime1">
              <a:rPr lang="de-DE" smtClean="0"/>
              <a:t>08.01.2025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3E027F-F376-8D93-0D9A-272DAF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DCF91F8-FAE8-E36C-5BFB-6E9E5838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Projekt- und Produktqualität – 2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8AADFC-31E7-40E7-2CB8-EBAA78E3370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AT" dirty="0"/>
              <a:t>Statische Analyse mittels</a:t>
            </a:r>
          </a:p>
          <a:p>
            <a:pPr lvl="1"/>
            <a:r>
              <a:rPr lang="de-AT" dirty="0"/>
              <a:t>Ebenfalls Teil der GitHub-CI-Pipeline </a:t>
            </a:r>
            <a:br>
              <a:rPr lang="de-AT" dirty="0"/>
            </a:br>
            <a:r>
              <a:rPr lang="de-AT" dirty="0"/>
              <a:t>bei jedem</a:t>
            </a:r>
          </a:p>
          <a:p>
            <a:pPr lvl="2"/>
            <a:r>
              <a:rPr lang="de-AT" dirty="0"/>
              <a:t>Pull Request</a:t>
            </a:r>
          </a:p>
          <a:p>
            <a:pPr lvl="2"/>
            <a:r>
              <a:rPr lang="de-AT" dirty="0"/>
              <a:t>Push auf </a:t>
            </a:r>
            <a:r>
              <a:rPr lang="de-AT" dirty="0" err="1">
                <a:latin typeface="Consolas" panose="020B0609020204030204" pitchFamily="49" charset="0"/>
              </a:rPr>
              <a:t>master</a:t>
            </a:r>
            <a:endParaRPr lang="de-AT" dirty="0">
              <a:latin typeface="Consolas" panose="020B0609020204030204" pitchFamily="49" charset="0"/>
            </a:endParaRP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42AB77-DD1E-86D9-768E-96935DDD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04" y="4294174"/>
            <a:ext cx="9861313" cy="17969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C6D4D88-003C-12DC-62B1-18C454481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441" y="1906340"/>
            <a:ext cx="5038676" cy="23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C996A6-05D6-642E-4302-93791640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3BD8-3336-4E4D-9770-C41E09FEA710}" type="datetime1">
              <a:rPr lang="de-DE" smtClean="0"/>
              <a:t>08.01.2025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1479FF-7432-D313-94FF-530106E0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2D31880-5C95-5BC1-3778-17C16D20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Projekt- und Produktqualität – 3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DCEB29F-3E6D-5322-D3CD-1F619670E1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AT" dirty="0"/>
              <a:t>Code Reviews</a:t>
            </a:r>
          </a:p>
          <a:p>
            <a:pPr lvl="1"/>
            <a:r>
              <a:rPr lang="de-AT" dirty="0"/>
              <a:t>Integrierter Prozess bei jedem GitHub Pull Request</a:t>
            </a:r>
          </a:p>
          <a:p>
            <a:pPr lvl="1"/>
            <a:r>
              <a:rPr lang="de-AT" dirty="0"/>
              <a:t>Zusätzlich wurde 90% der Zeit im Pair-</a:t>
            </a:r>
            <a:r>
              <a:rPr lang="de-AT" dirty="0" err="1"/>
              <a:t>Programming</a:t>
            </a:r>
            <a:r>
              <a:rPr lang="de-AT" dirty="0"/>
              <a:t> entwickelt</a:t>
            </a:r>
          </a:p>
          <a:p>
            <a:pPr lvl="1"/>
            <a:endParaRPr lang="de-AT" dirty="0"/>
          </a:p>
          <a:p>
            <a:r>
              <a:rPr lang="de-AT" dirty="0"/>
              <a:t>Feature-</a:t>
            </a:r>
            <a:r>
              <a:rPr lang="de-AT" dirty="0" err="1"/>
              <a:t>Based</a:t>
            </a:r>
            <a:r>
              <a:rPr lang="de-AT" dirty="0"/>
              <a:t>-Workflow</a:t>
            </a:r>
          </a:p>
          <a:p>
            <a:pPr lvl="1"/>
            <a:r>
              <a:rPr lang="de-AT" dirty="0"/>
              <a:t>Entwickeln auf </a:t>
            </a:r>
            <a:r>
              <a:rPr lang="de-AT" dirty="0">
                <a:latin typeface="Consolas" panose="020B0609020204030204" pitchFamily="49" charset="0"/>
              </a:rPr>
              <a:t>feature</a:t>
            </a:r>
            <a:r>
              <a:rPr lang="de-AT" dirty="0"/>
              <a:t> </a:t>
            </a:r>
            <a:r>
              <a:rPr lang="de-AT" dirty="0" err="1"/>
              <a:t>Branches</a:t>
            </a:r>
            <a:endParaRPr lang="de-AT" dirty="0"/>
          </a:p>
          <a:p>
            <a:pPr lvl="1"/>
            <a:r>
              <a:rPr lang="de-AT" dirty="0"/>
              <a:t>Tests werden direkt mitimplementiert</a:t>
            </a:r>
          </a:p>
          <a:p>
            <a:pPr lvl="1"/>
            <a:endParaRPr lang="de-AT" dirty="0"/>
          </a:p>
          <a:p>
            <a:r>
              <a:rPr lang="de-AT" dirty="0" err="1"/>
              <a:t>Issue</a:t>
            </a:r>
            <a:r>
              <a:rPr lang="de-AT" dirty="0"/>
              <a:t>-Management</a:t>
            </a:r>
          </a:p>
          <a:p>
            <a:pPr lvl="1"/>
            <a:r>
              <a:rPr lang="de-AT" dirty="0"/>
              <a:t>Aufgrund Pair-</a:t>
            </a:r>
            <a:r>
              <a:rPr lang="de-AT" dirty="0" err="1"/>
              <a:t>Programming</a:t>
            </a:r>
            <a:r>
              <a:rPr lang="de-AT" dirty="0"/>
              <a:t>-Ansatz nicht notwendig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5122" name="Picture 2" descr="Was ist Pair Programming? - Wissen kompakt - t2informatik">
            <a:extLst>
              <a:ext uri="{FF2B5EF4-FFF2-40B4-BE49-F238E27FC236}">
                <a16:creationId xmlns:a16="http://schemas.microsoft.com/office/drawing/2014/main" id="{2EE7F123-07A7-577C-3E80-77B177ED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715" y="1412897"/>
            <a:ext cx="2463422" cy="16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E1B3B3-2A59-551D-5E6F-18D4D3A1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91" r="19453"/>
          <a:stretch/>
        </p:blipFill>
        <p:spPr>
          <a:xfrm>
            <a:off x="8237766" y="3429000"/>
            <a:ext cx="3271371" cy="1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418748-D4D2-D99A-CFA4-71AC8BC4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3BD8-3336-4E4D-9770-C41E09FEA710}" type="datetime1">
              <a:rPr lang="de-DE" smtClean="0"/>
              <a:t>08.01.2025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353E3C-D3EF-EEF0-248C-38FDD78B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59C8CA-D9A5-2318-FD84-4D82D983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Projekt- und Produktqualität – 4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60D7F9-E06F-F917-E943-AE58785A3B0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AT" dirty="0"/>
              <a:t>Testpraktiken</a:t>
            </a:r>
          </a:p>
          <a:p>
            <a:pPr lvl="1"/>
            <a:r>
              <a:rPr lang="de-AT" dirty="0"/>
              <a:t>White-Box-Tests</a:t>
            </a:r>
            <a:br>
              <a:rPr lang="de-AT" dirty="0"/>
            </a:br>
            <a:r>
              <a:rPr lang="de-AT" dirty="0"/>
              <a:t>reine Datenklassen</a:t>
            </a:r>
            <a:br>
              <a:rPr lang="de-AT" dirty="0"/>
            </a:br>
            <a:r>
              <a:rPr lang="de-AT" dirty="0"/>
              <a:t>100% Coverage möglich und sinnvoll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Black-Box-Integration-Tests</a:t>
            </a:r>
            <a:br>
              <a:rPr lang="de-AT" dirty="0"/>
            </a:br>
            <a:r>
              <a:rPr lang="de-AT" dirty="0"/>
              <a:t>Klassen mit Testcontainer und/oder Mocks</a:t>
            </a:r>
            <a:br>
              <a:rPr lang="de-AT" dirty="0"/>
            </a:br>
            <a:r>
              <a:rPr lang="de-AT" dirty="0"/>
              <a:t>100% Coverage unmöglich erreichbar </a:t>
            </a:r>
            <a:br>
              <a:rPr lang="de-AT" dirty="0"/>
            </a:br>
            <a:r>
              <a:rPr lang="de-AT" dirty="0"/>
              <a:t>(z.B. „unerreichbares“ </a:t>
            </a:r>
            <a:r>
              <a:rPr lang="de-AT" dirty="0" err="1">
                <a:latin typeface="Consolas" panose="020B0609020204030204" pitchFamily="49" charset="0"/>
              </a:rPr>
              <a:t>default</a:t>
            </a:r>
            <a:r>
              <a:rPr lang="de-AT" dirty="0"/>
              <a:t> in </a:t>
            </a:r>
            <a:r>
              <a:rPr lang="de-AT" dirty="0">
                <a:latin typeface="Consolas" panose="020B0609020204030204" pitchFamily="49" charset="0"/>
              </a:rPr>
              <a:t>switch</a:t>
            </a:r>
            <a:r>
              <a:rPr lang="de-AT" dirty="0"/>
              <a:t>)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Einsatz einer Test Suite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54F022-9456-AFD1-C4BF-E69675BC1FFD}"/>
              </a:ext>
            </a:extLst>
          </p:cNvPr>
          <p:cNvSpPr txBox="1"/>
          <p:nvPr/>
        </p:nvSpPr>
        <p:spPr>
          <a:xfrm>
            <a:off x="6714510" y="1787816"/>
            <a:ext cx="479462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1600" spc="-150" dirty="0" err="1">
                <a:latin typeface="Consolas" panose="020B0609020204030204" pitchFamily="49" charset="0"/>
              </a:rPr>
              <a:t>package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at.fhhagenberg.sqelevator</a:t>
            </a:r>
            <a:r>
              <a:rPr lang="de-AT" sz="1600" spc="-150" dirty="0">
                <a:latin typeface="Consolas" panose="020B0609020204030204" pitchFamily="49" charset="0"/>
              </a:rPr>
              <a:t>;</a:t>
            </a:r>
          </a:p>
          <a:p>
            <a:endParaRPr lang="de-AT" sz="1600" spc="-150" dirty="0">
              <a:latin typeface="Consolas" panose="020B0609020204030204" pitchFamily="49" charset="0"/>
            </a:endParaRPr>
          </a:p>
          <a:p>
            <a:r>
              <a:rPr lang="de-AT" sz="1600" spc="-150" dirty="0" err="1">
                <a:latin typeface="Consolas" panose="020B0609020204030204" pitchFamily="49" charset="0"/>
              </a:rPr>
              <a:t>import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at.fhhagenberg.sqelevator.adapter</a:t>
            </a:r>
            <a:r>
              <a:rPr lang="de-AT" sz="1600" spc="-150" dirty="0">
                <a:latin typeface="Consolas" panose="020B0609020204030204" pitchFamily="49" charset="0"/>
              </a:rPr>
              <a:t>.*;</a:t>
            </a:r>
          </a:p>
          <a:p>
            <a:r>
              <a:rPr lang="de-AT" sz="1600" spc="-150" dirty="0" err="1">
                <a:latin typeface="Consolas" panose="020B0609020204030204" pitchFamily="49" charset="0"/>
              </a:rPr>
              <a:t>import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at.fhhagenberg.sqelevator.algorithm</a:t>
            </a:r>
            <a:r>
              <a:rPr lang="de-AT" sz="1600" spc="-150" dirty="0">
                <a:latin typeface="Consolas" panose="020B0609020204030204" pitchFamily="49" charset="0"/>
              </a:rPr>
              <a:t>.*;</a:t>
            </a:r>
          </a:p>
          <a:p>
            <a:endParaRPr lang="de-AT" sz="1600" spc="-150" dirty="0">
              <a:latin typeface="Consolas" panose="020B0609020204030204" pitchFamily="49" charset="0"/>
            </a:endParaRPr>
          </a:p>
          <a:p>
            <a:r>
              <a:rPr lang="de-AT" sz="1600" spc="-150" dirty="0" err="1">
                <a:latin typeface="Consolas" panose="020B0609020204030204" pitchFamily="49" charset="0"/>
              </a:rPr>
              <a:t>import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org.junit.platform.suite.api.SelectClasses</a:t>
            </a:r>
            <a:r>
              <a:rPr lang="de-AT" sz="1600" spc="-150" dirty="0">
                <a:latin typeface="Consolas" panose="020B0609020204030204" pitchFamily="49" charset="0"/>
              </a:rPr>
              <a:t>;</a:t>
            </a:r>
          </a:p>
          <a:p>
            <a:r>
              <a:rPr lang="de-AT" sz="1600" spc="-150" dirty="0" err="1">
                <a:latin typeface="Consolas" panose="020B0609020204030204" pitchFamily="49" charset="0"/>
              </a:rPr>
              <a:t>import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org.junit.platform.suite.api.Suite</a:t>
            </a:r>
            <a:r>
              <a:rPr lang="de-AT" sz="1600" spc="-150" dirty="0">
                <a:latin typeface="Consolas" panose="020B0609020204030204" pitchFamily="49" charset="0"/>
              </a:rPr>
              <a:t>;</a:t>
            </a:r>
          </a:p>
          <a:p>
            <a:endParaRPr lang="de-AT" sz="1600" spc="-150" dirty="0">
              <a:latin typeface="Consolas" panose="020B0609020204030204" pitchFamily="49" charset="0"/>
            </a:endParaRPr>
          </a:p>
          <a:p>
            <a:r>
              <a:rPr lang="de-AT" sz="1600" spc="-150" dirty="0">
                <a:latin typeface="Consolas" panose="020B0609020204030204" pitchFamily="49" charset="0"/>
              </a:rPr>
              <a:t>/**</a:t>
            </a:r>
          </a:p>
          <a:p>
            <a:r>
              <a:rPr lang="de-AT" sz="1600" spc="-150" dirty="0">
                <a:latin typeface="Consolas" panose="020B0609020204030204" pitchFamily="49" charset="0"/>
              </a:rPr>
              <a:t> * Test </a:t>
            </a:r>
            <a:r>
              <a:rPr lang="de-AT" sz="1600" spc="-150" dirty="0" err="1">
                <a:latin typeface="Consolas" panose="020B0609020204030204" pitchFamily="49" charset="0"/>
              </a:rPr>
              <a:t>suite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for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the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elevator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system</a:t>
            </a:r>
            <a:endParaRPr lang="de-AT" sz="1600" spc="-150" dirty="0">
              <a:latin typeface="Consolas" panose="020B0609020204030204" pitchFamily="49" charset="0"/>
            </a:endParaRPr>
          </a:p>
          <a:p>
            <a:r>
              <a:rPr lang="de-AT" sz="1600" spc="-150" dirty="0">
                <a:latin typeface="Consolas" panose="020B0609020204030204" pitchFamily="49" charset="0"/>
              </a:rPr>
              <a:t> */</a:t>
            </a:r>
          </a:p>
          <a:p>
            <a:r>
              <a:rPr lang="de-AT" sz="1600" spc="-150" dirty="0">
                <a:latin typeface="Consolas" panose="020B0609020204030204" pitchFamily="49" charset="0"/>
              </a:rPr>
              <a:t>@Suite</a:t>
            </a:r>
          </a:p>
          <a:p>
            <a:r>
              <a:rPr lang="de-AT" sz="1600" spc="-150" dirty="0">
                <a:latin typeface="Consolas" panose="020B0609020204030204" pitchFamily="49" charset="0"/>
              </a:rPr>
              <a:t>@SelectClasses({ … })</a:t>
            </a:r>
          </a:p>
          <a:p>
            <a:r>
              <a:rPr lang="de-AT" sz="1600" spc="-150" dirty="0" err="1">
                <a:latin typeface="Consolas" panose="020B0609020204030204" pitchFamily="49" charset="0"/>
              </a:rPr>
              <a:t>public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class</a:t>
            </a:r>
            <a:r>
              <a:rPr lang="de-AT" sz="1600" spc="-150" dirty="0">
                <a:latin typeface="Consolas" panose="020B0609020204030204" pitchFamily="49" charset="0"/>
              </a:rPr>
              <a:t> </a:t>
            </a:r>
            <a:r>
              <a:rPr lang="de-AT" sz="1600" spc="-150" dirty="0" err="1">
                <a:latin typeface="Consolas" panose="020B0609020204030204" pitchFamily="49" charset="0"/>
              </a:rPr>
              <a:t>ElevatorTestSuite</a:t>
            </a:r>
            <a:r>
              <a:rPr lang="de-AT" sz="1600" spc="-150" dirty="0">
                <a:latin typeface="Consolas" panose="020B06090202040302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41230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F2A1D3-B6EE-B44B-7377-4C199000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3BD8-3336-4E4D-9770-C41E09FEA710}" type="datetime1">
              <a:rPr lang="de-DE" smtClean="0"/>
              <a:t>08.01.2025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81FBE7-CF15-ADF5-165D-9B71628F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SQE3 - SQElevator Project</a:t>
            </a:r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657587-FD27-7F87-0D9C-8CFA4E4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</a:t>
            </a:r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r>
              <a:rPr lang="de-AT" dirty="0"/>
              <a:t>“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39D536-6326-0E1E-512A-C20F17F0BB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AT" dirty="0"/>
              <a:t>Testen ist meist zeitintensiver als die Implementierung selbst</a:t>
            </a:r>
          </a:p>
          <a:p>
            <a:endParaRPr lang="de-AT" dirty="0"/>
          </a:p>
          <a:p>
            <a:r>
              <a:rPr lang="de-AT" dirty="0" err="1"/>
              <a:t>Dependency-Versionierungs-Mismatch</a:t>
            </a:r>
            <a:r>
              <a:rPr lang="de-AT" dirty="0"/>
              <a:t> bei Hive MQ Testcontainer</a:t>
            </a:r>
          </a:p>
          <a:p>
            <a:endParaRPr lang="de-AT" dirty="0"/>
          </a:p>
          <a:p>
            <a:r>
              <a:rPr lang="de-AT" dirty="0"/>
              <a:t>        hat seine Eigenheiten, vor allem wenn man C++ gewohnt ist</a:t>
            </a:r>
          </a:p>
          <a:p>
            <a:endParaRPr lang="de-AT" dirty="0"/>
          </a:p>
          <a:p>
            <a:r>
              <a:rPr lang="de-AT" dirty="0"/>
              <a:t>Multithreading erfordert zusätzliche Vorsicht beim Testprozess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6146" name="Picture 2" descr="Java-Technologie – Wikipedia">
            <a:extLst>
              <a:ext uri="{FF2B5EF4-FFF2-40B4-BE49-F238E27FC236}">
                <a16:creationId xmlns:a16="http://schemas.microsoft.com/office/drawing/2014/main" id="{05A02712-EE6C-5EA8-82DB-EC35142A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3157481"/>
            <a:ext cx="548689" cy="10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9376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BD8477-4125-45C2-A6F2-F11336D3A5D0}">
  <we:reference id="wa200005566" version="1.0.0.0" store="de-DE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97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Grandview</vt:lpstr>
      <vt:lpstr>Wingdings</vt:lpstr>
      <vt:lpstr>CosineVTI</vt:lpstr>
      <vt:lpstr>SQE3-18ILV SQElevator Project</vt:lpstr>
      <vt:lpstr>Struktur</vt:lpstr>
      <vt:lpstr>Software-Architektur</vt:lpstr>
      <vt:lpstr>Live-Demonstration</vt:lpstr>
      <vt:lpstr>Projekt- und Produktqualität – 1</vt:lpstr>
      <vt:lpstr>Projekt- und Produktqualität – 2</vt:lpstr>
      <vt:lpstr>Projekt- und Produktqualität – 3</vt:lpstr>
      <vt:lpstr>Projekt- und Produktqualität – 4</vt:lpstr>
      <vt:lpstr>„Lessons Learned“</vt:lpstr>
      <vt:lpstr>Weird Problem 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on Embedded Linux</dc:title>
  <dc:creator>Phillip Oberndorfer</dc:creator>
  <cp:lastModifiedBy>Phillip Oberndorfer</cp:lastModifiedBy>
  <cp:revision>5</cp:revision>
  <dcterms:created xsi:type="dcterms:W3CDTF">2023-09-06T15:51:48Z</dcterms:created>
  <dcterms:modified xsi:type="dcterms:W3CDTF">2025-01-07T23:54:16Z</dcterms:modified>
</cp:coreProperties>
</file>