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276F-60A9-4D8D-810A-ED5A9D96198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6524-7197-4440-9BC9-16022F03A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 #2: Separate the </a:t>
            </a:r>
            <a:r>
              <a:rPr lang="en-US" dirty="0" err="1" smtClean="0"/>
              <a:t>SupplyRequest</a:t>
            </a:r>
            <a:r>
              <a:rPr lang="en-US" dirty="0" smtClean="0"/>
              <a:t> from the response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27432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2895600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SupplyRequest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953000" y="3048000"/>
            <a:ext cx="228600" cy="152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81600" y="304800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person|organization|practitioner</a:t>
            </a:r>
            <a:endParaRPr lang="en-US" dirty="0"/>
          </a:p>
        </p:txBody>
      </p:sp>
      <p:sp>
        <p:nvSpPr>
          <p:cNvPr id="45" name="Curved Down Arrow 44"/>
          <p:cNvSpPr/>
          <p:nvPr/>
        </p:nvSpPr>
        <p:spPr>
          <a:xfrm>
            <a:off x="2438400" y="198120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0400" y="4355068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Reception?</a:t>
            </a:r>
            <a:endParaRPr lang="en-US" dirty="0"/>
          </a:p>
        </p:txBody>
      </p:sp>
      <p:sp>
        <p:nvSpPr>
          <p:cNvPr id="48" name="Cross 47"/>
          <p:cNvSpPr/>
          <p:nvPr/>
        </p:nvSpPr>
        <p:spPr>
          <a:xfrm>
            <a:off x="3810000" y="3657600"/>
            <a:ext cx="3810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Proposal #4: ALTERNATIVE to #2, reuse the Order Resource and have a resource for "material" or "product" or something existing.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1: Supply for replenishing Stock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057400"/>
            <a:ext cx="1524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057400"/>
            <a:ext cx="1828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OrderResponse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>
            <a:off x="2514600" y="2242066"/>
            <a:ext cx="381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7800" y="2438400"/>
            <a:ext cx="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2743200"/>
            <a:ext cx="2057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Device/Medication or “Product”?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1600" y="2895600"/>
            <a:ext cx="1981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PhysicalProduct</a:t>
            </a:r>
            <a:r>
              <a:rPr lang="en-US" dirty="0" smtClean="0"/>
              <a:t> ( see proposal #8)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>
            <a:off x="4953000" y="3066366"/>
            <a:ext cx="228600" cy="152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400" y="36576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2: Supply for individual patient  - does this go in patient record or is still work flow?  If not then is this any different than above?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2743200"/>
            <a:ext cx="1981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SupplyRequest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2590800" y="3066366"/>
            <a:ext cx="304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Proposal #5 Consider the creation of Shipment and Reception or a "</a:t>
            </a:r>
            <a:r>
              <a:rPr lang="en-US" sz="2200" dirty="0" err="1" smtClean="0"/>
              <a:t>ShipmentTracking</a:t>
            </a:r>
            <a:r>
              <a:rPr lang="en-US" sz="2200" dirty="0" smtClean="0"/>
              <a:t>" resource?.. To be discussed.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057400"/>
            <a:ext cx="1524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057400"/>
            <a:ext cx="1828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OrderResponse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  <a:endCxn id="3" idx="3"/>
          </p:cNvCxnSpPr>
          <p:nvPr/>
        </p:nvCxnSpPr>
        <p:spPr>
          <a:xfrm flipH="1">
            <a:off x="2514600" y="2242066"/>
            <a:ext cx="4572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438400"/>
            <a:ext cx="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800600" y="2242066"/>
            <a:ext cx="1371600" cy="439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2145268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ShipmentTracking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3810000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Reception?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2743200"/>
            <a:ext cx="2057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Device/Medication or “Product”?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81600" y="2895600"/>
            <a:ext cx="1981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PhysicalProduct</a:t>
            </a:r>
            <a:r>
              <a:rPr lang="en-US" dirty="0" smtClean="0"/>
              <a:t> ( see proposal #8)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4953000" y="3066366"/>
            <a:ext cx="228600" cy="152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590800" y="3066366"/>
            <a:ext cx="304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2743200"/>
            <a:ext cx="1981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SupplyRequest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Proposal # 8: Remove the Physical Item information from Device and Medication and put in a shared ‘</a:t>
            </a:r>
            <a:r>
              <a:rPr lang="en-US" sz="2000" dirty="0" err="1" smtClean="0"/>
              <a:t>PhysicalProduct</a:t>
            </a:r>
            <a:r>
              <a:rPr lang="en-US" sz="2000" dirty="0" smtClean="0"/>
              <a:t>’ resource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5101218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0"/>
            <a:ext cx="3519824" cy="2690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362200"/>
            <a:ext cx="312052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3352800" y="3124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Proposal #2: Separate the SupplyRequest from the response</vt:lpstr>
      <vt:lpstr>Proposal #4: ALTERNATIVE to #2, reuse the Order Resource and have a resource for "material" or "product" or something existing.</vt:lpstr>
      <vt:lpstr>Proposal #5 Consider the creation of Shipment and Reception or a "ShipmentTracking" resource?.. To be discussed.</vt:lpstr>
      <vt:lpstr>Proposal # 8: Remove the Physical Item information from Device and Medication and put in a shared ‘PhysicalProduct’ resource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#2: Separate the SupplyRequest from the response</dc:title>
  <dc:creator>Eric Haas</dc:creator>
  <cp:lastModifiedBy>Eric Haas</cp:lastModifiedBy>
  <cp:revision>2</cp:revision>
  <dcterms:created xsi:type="dcterms:W3CDTF">2015-03-05T18:46:46Z</dcterms:created>
  <dcterms:modified xsi:type="dcterms:W3CDTF">2015-03-05T23:49:07Z</dcterms:modified>
</cp:coreProperties>
</file>