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autoCompressPictures="0">
  <p:sldMasterIdLst>
    <p:sldMasterId id="2147483674" r:id="rId1"/>
  </p:sldMasterIdLst>
  <p:notesMasterIdLst>
    <p:notesMasterId r:id="rId4"/>
  </p:notesMasterIdLst>
  <p:sldIdLst>
    <p:sldId id="674" r:id="rId2"/>
    <p:sldId id="673" r:id="rId3"/>
  </p:sldIdLst>
  <p:sldSz cx="12192000" cy="6858000"/>
  <p:notesSz cx="6858000" cy="9144000"/>
  <p:embeddedFontLst>
    <p:embeddedFont>
      <p:font typeface="Commissioner" pitchFamily="2" charset="0"/>
      <p:regular r:id="rId5"/>
      <p:bold r:id="rId6"/>
    </p:embeddedFont>
    <p:embeddedFont>
      <p:font typeface="Commissioner Medium" pitchFamily="2" charset="0"/>
      <p:regular r:id="rId7"/>
    </p:embeddedFont>
    <p:embeddedFont>
      <p:font typeface="Tourney" pitchFamily="2" charset="77"/>
      <p:regular r:id="rId8"/>
      <p:bold r:id="rId9"/>
      <p:italic r:id="rId10"/>
      <p:boldItalic r:id="rId11"/>
    </p:embeddedFont>
    <p:embeddedFont>
      <p:font typeface="Tourney SemiBold" pitchFamily="2" charset="77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55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5"/>
    <p:restoredTop sz="92158"/>
  </p:normalViewPr>
  <p:slideViewPr>
    <p:cSldViewPr snapToGrid="0" snapToObjects="1">
      <p:cViewPr varScale="1">
        <p:scale>
          <a:sx n="111" d="100"/>
          <a:sy n="111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75025-44B3-CD40-B0DC-902F30D52F88}" type="datetimeFigureOut">
              <a:rPr lang="en-FI" smtClean="0"/>
              <a:t>4/20/24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B3DA9-2DD9-C842-969A-23E10667305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3067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B3DA9-2DD9-C842-969A-23E10667305E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6711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DA43-7192-D546-87A0-31451C6CB80E}" type="datetime1">
              <a:rPr lang="en-US" smtClean="0"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8654DFA7-6C4B-5E6C-DECF-58CA5D20A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0897" y="641477"/>
            <a:ext cx="931069" cy="9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3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5D14-CB3F-2640-8AEA-9A955A4A1456}" type="datetime1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04C7-08BE-7F42-8360-DB56D0AE6532}" type="datetime1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7F6-6FAC-194E-8600-E769767AE61C}" type="datetime1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ED7AE93E-0C37-4272-558C-0AC8599BF5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0897" y="641477"/>
            <a:ext cx="931069" cy="9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0E35-3E30-C34B-8022-34440F29FFE4}" type="datetime1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88FB8823-23A6-4A1E-53F5-B676A9E019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0897" y="641477"/>
            <a:ext cx="931069" cy="9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2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09A4-942C-D04B-B558-E44BC6107515}" type="datetime1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D4EECFB7-A679-065E-BA48-38429584A1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0897" y="641477"/>
            <a:ext cx="931069" cy="9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9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AE69-2F42-144B-98BA-7C4126AA8560}" type="datetime1">
              <a:rPr lang="en-US" smtClean="0"/>
              <a:t>4/20/24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BCD5477F-D21A-A6DE-0487-C69BD30D6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0897" y="641477"/>
            <a:ext cx="931069" cy="9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7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7BA8-68E0-8340-B866-172F80D3A195}" type="datetime1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1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17A-D7CB-7444-84F8-0539751AF1E0}" type="datetime1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1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0438-ADAE-1143-949C-5B723CC21AB5}" type="datetime1">
              <a:rPr lang="en-US" smtClean="0"/>
              <a:t>4/20/24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7CD-F47B-314B-A0CE-F54D847140DC}" type="datetime1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198D-7A3E-1148-A69C-B6E13811F10F}" type="datetime1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Mikael Rinnetmäki, FHIR-lähettiläs 2020-2024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A0059A3E-351F-4E80-063E-B7CE2BF9C4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10897" y="641477"/>
            <a:ext cx="931069" cy="9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D07C329-57CD-D82F-66F9-DBA04783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6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7551" b="2755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0D9A7-4BA3-9497-5673-E484F226D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 dirty="0">
              <a:latin typeface="Tourney SemiBold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69221-7752-269D-933A-045667D39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ommissioner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5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B7BDC4F-A9E4-2E87-A1DF-F0E3D27BE5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464" t="12418" r="35087" b="311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3A1CB5-28E7-CD3A-8187-376EF4CFF773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010558"/>
                </a:solidFill>
                <a:latin typeface="Tourney" pitchFamily="2" charset="77"/>
              </a:rPr>
              <a:t>FHIR Demo 2024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B880D8A-EF2F-8152-4036-50A53AD01730}"/>
              </a:ext>
            </a:extLst>
          </p:cNvPr>
          <p:cNvSpPr/>
          <p:nvPr/>
        </p:nvSpPr>
        <p:spPr>
          <a:xfrm>
            <a:off x="1115568" y="1927274"/>
            <a:ext cx="10168128" cy="4262511"/>
          </a:xfrm>
          <a:prstGeom prst="roundRect">
            <a:avLst>
              <a:gd name="adj" fmla="val 1403"/>
            </a:avLst>
          </a:prstGeom>
          <a:solidFill>
            <a:srgbClr val="FFFFFF"/>
          </a:solidFill>
          <a:ln w="12700" cap="rnd">
            <a:solidFill>
              <a:srgbClr val="010558"/>
            </a:solidFill>
            <a:prstDash val="sys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ommissioner" pitchFamily="2" charset="0"/>
              </a:rPr>
              <a:t>This is a sample PowerPoint template giving you some ideas on how to craft a presentation with the look and feel of the FHIR Demo 2024.</a:t>
            </a:r>
            <a:endParaRPr lang="en-US" dirty="0">
              <a:solidFill>
                <a:srgbClr val="000000"/>
              </a:solidFill>
              <a:latin typeface="Commissio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6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HIR_Demo_2024_template" id="{6601C6D1-0096-5542-A9F5-AD499693DFDE}" vid="{69B90449-EA0B-364C-9AAE-74C14EF80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</TotalTime>
  <Words>31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 Light</vt:lpstr>
      <vt:lpstr>Arial</vt:lpstr>
      <vt:lpstr>Commissioner Medium</vt:lpstr>
      <vt:lpstr>Tourney SemiBold</vt:lpstr>
      <vt:lpstr>Calibri</vt:lpstr>
      <vt:lpstr>Commissioner</vt:lpstr>
      <vt:lpstr>Tourney</vt:lpstr>
      <vt:lpstr>Office 2013 - 2022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FHIR Demo 2024 presentation</dc:title>
  <dc:subject/>
  <dc:creator/>
  <cp:keywords/>
  <dc:description/>
  <cp:lastModifiedBy>Mikael Rinnetmäki</cp:lastModifiedBy>
  <cp:revision>21</cp:revision>
  <dcterms:created xsi:type="dcterms:W3CDTF">2021-03-28T06:18:10Z</dcterms:created>
  <dcterms:modified xsi:type="dcterms:W3CDTF">2024-04-20T07:46:41Z</dcterms:modified>
  <cp:category/>
</cp:coreProperties>
</file>