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3" autoAdjust="0"/>
    <p:restoredTop sz="91136" autoAdjust="0"/>
  </p:normalViewPr>
  <p:slideViewPr>
    <p:cSldViewPr snapToObjects="1">
      <p:cViewPr varScale="1">
        <p:scale>
          <a:sx n="81" d="100"/>
          <a:sy n="81" d="100"/>
        </p:scale>
        <p:origin x="-21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</dgm:pt>
    <dgm:pt modelId="{7F36E413-CF9C-420C-8807-4857F82F70AF}" type="pres">
      <dgm:prSet presAssocID="{AE6EA62D-1259-47DC-B9C2-D732FC01A4C0}" presName="sibTrans" presStyleLbl="sibTrans2D1" presStyleIdx="0" presStyleCnt="3"/>
      <dgm:spPr/>
    </dgm:pt>
    <dgm:pt modelId="{AB566722-5614-4FF7-B093-89C6233992F7}" type="pres">
      <dgm:prSet presAssocID="{AE6EA62D-1259-47DC-B9C2-D732FC01A4C0}" presName="connectorText" presStyleLbl="sibTrans2D1" presStyleIdx="0" presStyleCnt="3"/>
      <dgm:spPr/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</dgm:pt>
    <dgm:pt modelId="{8485AA87-7A55-40A6-8DD6-7ABFAB47EE33}" type="pres">
      <dgm:prSet presAssocID="{25C6851C-E80E-429B-84A6-8BAA2C1977F5}" presName="sibTrans" presStyleLbl="sibTrans2D1" presStyleIdx="1" presStyleCnt="3"/>
      <dgm:spPr/>
    </dgm:pt>
    <dgm:pt modelId="{F5D9A138-AC39-4251-927F-C7B9FC860287}" type="pres">
      <dgm:prSet presAssocID="{25C6851C-E80E-429B-84A6-8BAA2C1977F5}" presName="connectorText" presStyleLbl="sibTrans2D1" presStyleIdx="1" presStyleCnt="3"/>
      <dgm:spPr/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</dgm:pt>
    <dgm:pt modelId="{5E6F1F2B-D117-42D3-A2D7-4A49526DFA54}" type="pres">
      <dgm:prSet presAssocID="{174BCD73-6F47-4880-B8F9-22CF9C3D6E51}" presName="connectorText" presStyleLbl="sibTrans2D1" presStyleIdx="2" presStyleCnt="3"/>
      <dgm:spPr/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24. Mai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Mai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24.05.2014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28" y="2286793"/>
            <a:ext cx="2229890" cy="1691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239395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Group 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Fabian Hirschmann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Simon Holthausen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Michael Markert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Christoph Schatton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DMC14: A 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Igor </a:t>
            </a:r>
            <a:r>
              <a:rPr lang="en-US" dirty="0" err="1"/>
              <a:t>Achieser</a:t>
            </a:r>
            <a:endParaRPr lang="en-US" dirty="0"/>
          </a:p>
          <a:p>
            <a:r>
              <a:rPr lang="en-US" dirty="0"/>
              <a:t>Marc-Andre </a:t>
            </a:r>
            <a:r>
              <a:rPr lang="en-US" dirty="0" err="1" smtClean="0"/>
              <a:t>Bär</a:t>
            </a:r>
            <a:endParaRPr lang="en-US" dirty="0"/>
          </a:p>
          <a:p>
            <a:r>
              <a:rPr lang="en-US" dirty="0"/>
              <a:t>Markus Brandt</a:t>
            </a:r>
          </a:p>
          <a:p>
            <a:r>
              <a:rPr lang="en-US" dirty="0"/>
              <a:t>Prof. Dr. Johannes </a:t>
            </a:r>
            <a:r>
              <a:rPr lang="en-US" dirty="0" err="1" smtClean="0"/>
              <a:t>Fürnkranz</a:t>
            </a:r>
            <a:endParaRPr lang="en-US" dirty="0"/>
          </a:p>
          <a:p>
            <a:r>
              <a:rPr lang="en-US" dirty="0"/>
              <a:t>Fabian </a:t>
            </a:r>
            <a:r>
              <a:rPr lang="en-US" dirty="0" err="1"/>
              <a:t>Hirschmann</a:t>
            </a:r>
            <a:endParaRPr lang="en-US" dirty="0"/>
          </a:p>
          <a:p>
            <a:r>
              <a:rPr lang="en-US" dirty="0"/>
              <a:t>Simon </a:t>
            </a:r>
            <a:r>
              <a:rPr lang="en-US" dirty="0" err="1"/>
              <a:t>Holthausen</a:t>
            </a:r>
            <a:endParaRPr lang="en-US" dirty="0"/>
          </a:p>
          <a:p>
            <a:r>
              <a:rPr lang="en-US" dirty="0" err="1"/>
              <a:t>Patryk</a:t>
            </a:r>
            <a:r>
              <a:rPr lang="en-US" dirty="0"/>
              <a:t> </a:t>
            </a:r>
            <a:r>
              <a:rPr lang="en-US" dirty="0" err="1"/>
              <a:t>Hopner</a:t>
            </a:r>
            <a:endParaRPr lang="en-US" dirty="0"/>
          </a:p>
          <a:p>
            <a:r>
              <a:rPr lang="en-US" dirty="0"/>
              <a:t>Dr. </a:t>
            </a:r>
            <a:r>
              <a:rPr lang="en-US" dirty="0" err="1"/>
              <a:t>Frederik</a:t>
            </a:r>
            <a:r>
              <a:rPr lang="en-US" dirty="0"/>
              <a:t> Janssen</a:t>
            </a:r>
          </a:p>
          <a:p>
            <a:r>
              <a:rPr lang="en-US" dirty="0" err="1"/>
              <a:t>Mirko</a:t>
            </a:r>
            <a:r>
              <a:rPr lang="en-US" dirty="0"/>
              <a:t>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hler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Suiteng</a:t>
            </a:r>
            <a:r>
              <a:rPr lang="en-US" dirty="0"/>
              <a:t> Lu</a:t>
            </a:r>
          </a:p>
          <a:p>
            <a:r>
              <a:rPr lang="en-US" dirty="0"/>
              <a:t>Michael </a:t>
            </a:r>
            <a:r>
              <a:rPr lang="en-US" dirty="0" err="1"/>
              <a:t>Markert</a:t>
            </a:r>
            <a:endParaRPr lang="en-US" dirty="0"/>
          </a:p>
          <a:p>
            <a:r>
              <a:rPr lang="en-US" dirty="0" err="1"/>
              <a:t>Eneldo</a:t>
            </a:r>
            <a:r>
              <a:rPr lang="en-US" dirty="0"/>
              <a:t> </a:t>
            </a:r>
            <a:r>
              <a:rPr lang="en-US" dirty="0" err="1"/>
              <a:t>Loza</a:t>
            </a:r>
            <a:r>
              <a:rPr lang="en-US" dirty="0"/>
              <a:t> </a:t>
            </a:r>
            <a:r>
              <a:rPr lang="en-US" dirty="0" err="1"/>
              <a:t>Menca</a:t>
            </a:r>
            <a:endParaRPr lang="en-US" dirty="0"/>
          </a:p>
          <a:p>
            <a:r>
              <a:rPr lang="en-US" dirty="0"/>
              <a:t>Thomas </a:t>
            </a:r>
            <a:r>
              <a:rPr lang="en-US" dirty="0" err="1"/>
              <a:t>Pignede</a:t>
            </a:r>
            <a:endParaRPr lang="en-US" dirty="0"/>
          </a:p>
          <a:p>
            <a:r>
              <a:rPr lang="en-US" dirty="0" err="1"/>
              <a:t>Elvir</a:t>
            </a:r>
            <a:r>
              <a:rPr lang="en-US" dirty="0"/>
              <a:t> </a:t>
            </a:r>
            <a:r>
              <a:rPr lang="en-US" dirty="0" err="1"/>
              <a:t>Sabic</a:t>
            </a:r>
            <a:endParaRPr lang="en-US" dirty="0"/>
          </a:p>
          <a:p>
            <a:r>
              <a:rPr lang="en-US" dirty="0" err="1"/>
              <a:t>Christoph</a:t>
            </a:r>
            <a:r>
              <a:rPr lang="en-US" dirty="0"/>
              <a:t> </a:t>
            </a:r>
            <a:r>
              <a:rPr lang="en-US" dirty="0" err="1"/>
              <a:t>Schatton</a:t>
            </a:r>
            <a:endParaRPr lang="en-US" dirty="0"/>
          </a:p>
          <a:p>
            <a:r>
              <a:rPr lang="en-US" dirty="0" err="1"/>
              <a:t>Svenja</a:t>
            </a:r>
            <a:r>
              <a:rPr lang="en-US" dirty="0"/>
              <a:t> Stark</a:t>
            </a:r>
          </a:p>
          <a:p>
            <a:r>
              <a:rPr lang="en-US" dirty="0"/>
              <a:t>Michael </a:t>
            </a:r>
            <a:r>
              <a:rPr lang="en-US" dirty="0" err="1"/>
              <a:t>Stahn</a:t>
            </a:r>
            <a:endParaRPr lang="en-US" dirty="0"/>
          </a:p>
          <a:p>
            <a:r>
              <a:rPr lang="en-US" dirty="0"/>
              <a:t>Christian </a:t>
            </a:r>
            <a:r>
              <a:rPr lang="en-US" dirty="0" smtClean="0"/>
              <a:t>Wirth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Understanding the properties of the problem and its interactions as well as the algorithms used leads to: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Train separately for known/unknown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382</TotalTime>
  <Words>156</Words>
  <Application>Microsoft Office PowerPoint</Application>
  <PresentationFormat>On-screen Show (4:3)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Präsentationsvorlage_BWL9</vt:lpstr>
      <vt:lpstr>Data Mining Cup 2014</vt:lpstr>
      <vt:lpstr>DMC14: A Team Effort</vt:lpstr>
      <vt:lpstr>Data Analysis: Missing Delivery Dates</vt:lpstr>
      <vt:lpstr>Feature Engineering</vt:lpstr>
      <vt:lpstr>Model Training: Train separately for known/unknown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creator>Fabian Hirschmann;Simon Holthausen</dc:creator>
  <cp:lastModifiedBy>Windows User</cp:lastModifiedBy>
  <cp:revision>53</cp:revision>
  <dcterms:created xsi:type="dcterms:W3CDTF">2009-12-23T09:42:49Z</dcterms:created>
  <dcterms:modified xsi:type="dcterms:W3CDTF">2014-05-24T21:49:26Z</dcterms:modified>
</cp:coreProperties>
</file>