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3" autoAdjust="0"/>
    <p:restoredTop sz="91136" autoAdjust="0"/>
  </p:normalViewPr>
  <p:slideViewPr>
    <p:cSldViewPr snapToObjects="1">
      <p:cViewPr varScale="1">
        <p:scale>
          <a:sx n="106" d="100"/>
          <a:sy n="106" d="100"/>
        </p:scale>
        <p:origin x="-21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31669-45BB-4AD8-A85D-1E6CA8E3350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64E53C-9F9E-49CC-9F8F-E8A78935699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de-DE" b="0" dirty="0" err="1" smtClean="0"/>
            <a:t>Patryk</a:t>
          </a:r>
          <a:r>
            <a:rPr lang="de-DE" b="0" dirty="0" smtClean="0"/>
            <a:t> </a:t>
          </a:r>
          <a:r>
            <a:rPr lang="de-DE" b="0" dirty="0" err="1" smtClean="0"/>
            <a:t>Hopner</a:t>
          </a:r>
          <a:r>
            <a:rPr lang="de-DE" b="0" dirty="0" smtClean="0"/>
            <a:t>, </a:t>
          </a:r>
          <a:r>
            <a:rPr lang="de-DE" b="0" dirty="0" err="1" smtClean="0"/>
            <a:t>Suiteng</a:t>
          </a:r>
          <a:r>
            <a:rPr lang="de-DE" b="0" dirty="0" smtClean="0"/>
            <a:t> </a:t>
          </a:r>
          <a:r>
            <a:rPr lang="de-DE" b="0" dirty="0" err="1" smtClean="0"/>
            <a:t>Lu</a:t>
          </a:r>
          <a:r>
            <a:rPr lang="de-DE" b="0" dirty="0" smtClean="0"/>
            <a:t>, Mirko Köhler &amp; Igor </a:t>
          </a:r>
          <a:r>
            <a:rPr lang="de-DE" b="0" dirty="0" err="1" smtClean="0"/>
            <a:t>Achieser</a:t>
          </a:r>
          <a:r>
            <a:rPr lang="de-DE" b="0" dirty="0" smtClean="0"/>
            <a:t> </a:t>
          </a:r>
          <a:endParaRPr lang="de-DE" b="0" dirty="0"/>
        </a:p>
      </dgm:t>
    </dgm:pt>
    <dgm:pt modelId="{311D7C74-1DB8-48FD-99BC-14C0559DE296}" type="parTrans" cxnId="{53F0B771-D35D-4DCF-B9C7-76BD52E52DAE}">
      <dgm:prSet/>
      <dgm:spPr/>
      <dgm:t>
        <a:bodyPr/>
        <a:lstStyle/>
        <a:p>
          <a:endParaRPr lang="de-DE"/>
        </a:p>
      </dgm:t>
    </dgm:pt>
    <dgm:pt modelId="{627210B7-BD10-428D-BDAA-0459F8B883FC}" type="sibTrans" cxnId="{53F0B771-D35D-4DCF-B9C7-76BD52E52DAE}">
      <dgm:prSet/>
      <dgm:spPr/>
      <dgm:t>
        <a:bodyPr/>
        <a:lstStyle/>
        <a:p>
          <a:endParaRPr lang="de-DE"/>
        </a:p>
      </dgm:t>
    </dgm:pt>
    <dgm:pt modelId="{E78AF096-C54A-498F-A781-424A99346EF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de-DE" b="0" dirty="0" smtClean="0"/>
            <a:t>Markus Brandt </a:t>
          </a:r>
          <a:endParaRPr lang="en-US" b="0" dirty="0"/>
        </a:p>
      </dgm:t>
    </dgm:pt>
    <dgm:pt modelId="{F4EC4CD2-ED1A-41DC-9D96-CAFCBAC60630}" type="parTrans" cxnId="{1670D461-4396-43C9-8677-27E84CE3FD7A}">
      <dgm:prSet/>
      <dgm:spPr/>
      <dgm:t>
        <a:bodyPr/>
        <a:lstStyle/>
        <a:p>
          <a:endParaRPr lang="de-DE"/>
        </a:p>
      </dgm:t>
    </dgm:pt>
    <dgm:pt modelId="{2BFEA4FF-EF80-4643-A1CB-524002EDFC95}" type="sibTrans" cxnId="{1670D461-4396-43C9-8677-27E84CE3FD7A}">
      <dgm:prSet/>
      <dgm:spPr/>
      <dgm:t>
        <a:bodyPr/>
        <a:lstStyle/>
        <a:p>
          <a:endParaRPr lang="de-DE"/>
        </a:p>
      </dgm:t>
    </dgm:pt>
    <dgm:pt modelId="{A5F6CFDE-8ED4-4FFD-93E9-BF8F9615E539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de-DE" b="0" dirty="0" err="1" smtClean="0"/>
            <a:t>Eneldo</a:t>
          </a:r>
          <a:r>
            <a:rPr lang="de-DE" b="0" dirty="0" smtClean="0"/>
            <a:t> </a:t>
          </a:r>
          <a:r>
            <a:rPr lang="de-DE" b="0" dirty="0" err="1" smtClean="0"/>
            <a:t>Loza</a:t>
          </a:r>
          <a:r>
            <a:rPr lang="de-DE" b="0" dirty="0" smtClean="0"/>
            <a:t> </a:t>
          </a:r>
          <a:r>
            <a:rPr lang="de-DE" b="0" dirty="0" err="1" smtClean="0"/>
            <a:t>Mencía</a:t>
          </a:r>
          <a:r>
            <a:rPr lang="de-DE" b="0" dirty="0" smtClean="0"/>
            <a:t>, Fabian </a:t>
          </a:r>
          <a:r>
            <a:rPr lang="de-DE" b="0" dirty="0" smtClean="0"/>
            <a:t>Hirschmann, Simon Holthausen, Michael Markert &amp; Christoph </a:t>
          </a:r>
          <a:r>
            <a:rPr lang="de-DE" b="0" dirty="0" err="1" smtClean="0"/>
            <a:t>Schatton</a:t>
          </a:r>
          <a:endParaRPr lang="en-US" b="0" dirty="0"/>
        </a:p>
      </dgm:t>
    </dgm:pt>
    <dgm:pt modelId="{07F75C59-28DA-4899-9CAD-9DDB68ED7EF6}" type="parTrans" cxnId="{502283F2-6396-4285-89D8-C63CDA8EAC86}">
      <dgm:prSet/>
      <dgm:spPr/>
      <dgm:t>
        <a:bodyPr/>
        <a:lstStyle/>
        <a:p>
          <a:endParaRPr lang="de-DE"/>
        </a:p>
      </dgm:t>
    </dgm:pt>
    <dgm:pt modelId="{F7A55F9A-E74E-47FE-80B6-AD4E3816D037}" type="sibTrans" cxnId="{502283F2-6396-4285-89D8-C63CDA8EAC86}">
      <dgm:prSet/>
      <dgm:spPr/>
      <dgm:t>
        <a:bodyPr/>
        <a:lstStyle/>
        <a:p>
          <a:endParaRPr lang="de-DE"/>
        </a:p>
      </dgm:t>
    </dgm:pt>
    <dgm:pt modelId="{AADE1167-4C94-4CFF-89F3-B38D55A15922}">
      <dgm:prSet/>
      <dgm:spPr/>
      <dgm:t>
        <a:bodyPr/>
        <a:lstStyle/>
        <a:p>
          <a:endParaRPr lang="de-DE"/>
        </a:p>
      </dgm:t>
    </dgm:pt>
    <dgm:pt modelId="{1F38AC0C-0700-4851-889E-AB87A5D03606}" type="parTrans" cxnId="{A09DB4DB-5CF2-4615-AE38-19433A58246E}">
      <dgm:prSet/>
      <dgm:spPr/>
      <dgm:t>
        <a:bodyPr/>
        <a:lstStyle/>
        <a:p>
          <a:endParaRPr lang="de-DE"/>
        </a:p>
      </dgm:t>
    </dgm:pt>
    <dgm:pt modelId="{E6A7B9D6-EB56-4B2A-9DFE-8B4DEDFA46FF}" type="sibTrans" cxnId="{A09DB4DB-5CF2-4615-AE38-19433A58246E}">
      <dgm:prSet/>
      <dgm:spPr/>
      <dgm:t>
        <a:bodyPr/>
        <a:lstStyle/>
        <a:p>
          <a:endParaRPr lang="de-DE"/>
        </a:p>
      </dgm:t>
    </dgm:pt>
    <dgm:pt modelId="{F8583F4E-1EC8-4C25-A0A3-868AC4C798C9}">
      <dgm:prSet/>
      <dgm:spPr/>
      <dgm:t>
        <a:bodyPr/>
        <a:lstStyle/>
        <a:p>
          <a:endParaRPr lang="de-DE"/>
        </a:p>
      </dgm:t>
    </dgm:pt>
    <dgm:pt modelId="{A163BF03-8EAC-4FDB-930C-EFB9016DBBEA}" type="parTrans" cxnId="{5D682989-DF72-46C3-BFE4-371C6C5F43E9}">
      <dgm:prSet/>
      <dgm:spPr/>
      <dgm:t>
        <a:bodyPr/>
        <a:lstStyle/>
        <a:p>
          <a:endParaRPr lang="de-DE"/>
        </a:p>
      </dgm:t>
    </dgm:pt>
    <dgm:pt modelId="{51E81C61-1CDE-43E5-933A-FB8F7BD46F38}" type="sibTrans" cxnId="{5D682989-DF72-46C3-BFE4-371C6C5F43E9}">
      <dgm:prSet/>
      <dgm:spPr/>
      <dgm:t>
        <a:bodyPr/>
        <a:lstStyle/>
        <a:p>
          <a:endParaRPr lang="de-DE"/>
        </a:p>
      </dgm:t>
    </dgm:pt>
    <dgm:pt modelId="{F87A924F-72EF-4744-817D-E372AC69FC37}">
      <dgm:prSet/>
      <dgm:spPr/>
      <dgm:t>
        <a:bodyPr/>
        <a:lstStyle/>
        <a:p>
          <a:endParaRPr lang="de-DE" dirty="0"/>
        </a:p>
      </dgm:t>
    </dgm:pt>
    <dgm:pt modelId="{940A1C66-046F-4721-8F3F-1AF5E5A41CB6}" type="parTrans" cxnId="{DB758F07-966C-46A4-8F6A-66D9FEC5A92D}">
      <dgm:prSet/>
      <dgm:spPr/>
      <dgm:t>
        <a:bodyPr/>
        <a:lstStyle/>
        <a:p>
          <a:endParaRPr lang="de-DE"/>
        </a:p>
      </dgm:t>
    </dgm:pt>
    <dgm:pt modelId="{7CB0011F-53E0-4050-82CE-E03CDC300EE9}" type="sibTrans" cxnId="{DB758F07-966C-46A4-8F6A-66D9FEC5A92D}">
      <dgm:prSet/>
      <dgm:spPr/>
      <dgm:t>
        <a:bodyPr/>
        <a:lstStyle/>
        <a:p>
          <a:endParaRPr lang="de-DE"/>
        </a:p>
      </dgm:t>
    </dgm:pt>
    <dgm:pt modelId="{9DC9794A-7BF4-44B9-A00A-754F2728B1C9}">
      <dgm:prSet/>
      <dgm:spPr/>
      <dgm:t>
        <a:bodyPr/>
        <a:lstStyle/>
        <a:p>
          <a:endParaRPr lang="de-DE"/>
        </a:p>
      </dgm:t>
    </dgm:pt>
    <dgm:pt modelId="{D0547CDF-D860-42A2-BB7F-E8C31214AF34}" type="parTrans" cxnId="{57AD9949-1AB0-4939-8216-5D1238BAE123}">
      <dgm:prSet/>
      <dgm:spPr/>
      <dgm:t>
        <a:bodyPr/>
        <a:lstStyle/>
        <a:p>
          <a:endParaRPr lang="de-DE"/>
        </a:p>
      </dgm:t>
    </dgm:pt>
    <dgm:pt modelId="{A65F0180-34D8-43D4-96CE-56BA85EFC8B5}" type="sibTrans" cxnId="{57AD9949-1AB0-4939-8216-5D1238BAE123}">
      <dgm:prSet/>
      <dgm:spPr/>
      <dgm:t>
        <a:bodyPr/>
        <a:lstStyle/>
        <a:p>
          <a:endParaRPr lang="de-DE"/>
        </a:p>
      </dgm:t>
    </dgm:pt>
    <dgm:pt modelId="{EADC2ABF-2C8C-448A-A447-75D3492676D7}">
      <dgm:prSet/>
      <dgm:spPr/>
      <dgm:t>
        <a:bodyPr/>
        <a:lstStyle/>
        <a:p>
          <a:endParaRPr lang="de-DE"/>
        </a:p>
      </dgm:t>
    </dgm:pt>
    <dgm:pt modelId="{CD9DE449-17B8-4B9C-AFE8-01C3341702DC}" type="parTrans" cxnId="{4D94BFC7-D83F-447E-8A17-6037A698590B}">
      <dgm:prSet/>
      <dgm:spPr/>
      <dgm:t>
        <a:bodyPr/>
        <a:lstStyle/>
        <a:p>
          <a:endParaRPr lang="de-DE"/>
        </a:p>
      </dgm:t>
    </dgm:pt>
    <dgm:pt modelId="{2F266619-3758-48A4-9578-BBD976097F68}" type="sibTrans" cxnId="{4D94BFC7-D83F-447E-8A17-6037A698590B}">
      <dgm:prSet/>
      <dgm:spPr/>
      <dgm:t>
        <a:bodyPr/>
        <a:lstStyle/>
        <a:p>
          <a:endParaRPr lang="de-DE"/>
        </a:p>
      </dgm:t>
    </dgm:pt>
    <dgm:pt modelId="{6100C780-ABC7-4CD1-BB90-962B32EF5578}">
      <dgm:prSet/>
      <dgm:spPr/>
      <dgm:t>
        <a:bodyPr/>
        <a:lstStyle/>
        <a:p>
          <a:endParaRPr lang="de-DE"/>
        </a:p>
      </dgm:t>
    </dgm:pt>
    <dgm:pt modelId="{AF04F746-964B-45B1-8ED8-54995DD411D9}" type="parTrans" cxnId="{639D3601-37CE-473D-AEAA-753AAFFD57CD}">
      <dgm:prSet/>
      <dgm:spPr/>
      <dgm:t>
        <a:bodyPr/>
        <a:lstStyle/>
        <a:p>
          <a:endParaRPr lang="de-DE"/>
        </a:p>
      </dgm:t>
    </dgm:pt>
    <dgm:pt modelId="{C2C77C2D-A8B0-498E-936C-38EEB10B90E3}" type="sibTrans" cxnId="{639D3601-37CE-473D-AEAA-753AAFFD57CD}">
      <dgm:prSet/>
      <dgm:spPr/>
      <dgm:t>
        <a:bodyPr/>
        <a:lstStyle/>
        <a:p>
          <a:endParaRPr lang="de-DE"/>
        </a:p>
      </dgm:t>
    </dgm:pt>
    <dgm:pt modelId="{A333B8F3-B295-45C3-BE87-EFC6AFD5DB93}">
      <dgm:prSet/>
      <dgm:spPr/>
      <dgm:t>
        <a:bodyPr/>
        <a:lstStyle/>
        <a:p>
          <a:endParaRPr lang="de-DE"/>
        </a:p>
      </dgm:t>
    </dgm:pt>
    <dgm:pt modelId="{D52469C0-27CA-403C-B1A8-090DBDFFAF00}" type="parTrans" cxnId="{AF770CDE-9732-4F83-AA26-77F113EC1D38}">
      <dgm:prSet/>
      <dgm:spPr/>
      <dgm:t>
        <a:bodyPr/>
        <a:lstStyle/>
        <a:p>
          <a:endParaRPr lang="de-DE"/>
        </a:p>
      </dgm:t>
    </dgm:pt>
    <dgm:pt modelId="{03F0DFAB-FB5A-4AC5-9EC9-E77DBCC07BE1}" type="sibTrans" cxnId="{AF770CDE-9732-4F83-AA26-77F113EC1D38}">
      <dgm:prSet/>
      <dgm:spPr/>
      <dgm:t>
        <a:bodyPr/>
        <a:lstStyle/>
        <a:p>
          <a:endParaRPr lang="de-DE"/>
        </a:p>
      </dgm:t>
    </dgm:pt>
    <dgm:pt modelId="{7BDCB649-B1C5-4FC2-AF64-3767CE7AC2B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5000"/>
            <a:lumOff val="35000"/>
          </a:schemeClr>
        </a:solidFill>
      </dgm:spPr>
      <dgm:t>
        <a:bodyPr/>
        <a:lstStyle/>
        <a:p>
          <a:pPr rtl="0"/>
          <a:r>
            <a:rPr lang="de-DE" b="0" dirty="0" err="1" smtClean="0"/>
            <a:t>Jinseok</a:t>
          </a:r>
          <a:r>
            <a:rPr lang="de-DE" b="0" dirty="0" smtClean="0"/>
            <a:t> Nam, Thomas </a:t>
          </a:r>
          <a:r>
            <a:rPr lang="de-DE" b="0" dirty="0" err="1" smtClean="0"/>
            <a:t>Pignede</a:t>
          </a:r>
          <a:r>
            <a:rPr lang="de-DE" b="0" dirty="0" smtClean="0"/>
            <a:t>, Svenja Stark, Elvir Sabic &amp; Marc-André Bär </a:t>
          </a:r>
          <a:endParaRPr lang="en-US" b="0" dirty="0"/>
        </a:p>
      </dgm:t>
    </dgm:pt>
    <dgm:pt modelId="{9F48BB50-A56C-4901-A3C0-830879612EB4}" type="sibTrans" cxnId="{7F6B6A69-957D-482E-A29F-FAC14486F2B6}">
      <dgm:prSet/>
      <dgm:spPr/>
      <dgm:t>
        <a:bodyPr/>
        <a:lstStyle/>
        <a:p>
          <a:endParaRPr lang="de-DE"/>
        </a:p>
      </dgm:t>
    </dgm:pt>
    <dgm:pt modelId="{CB0A7A21-35C0-4579-BBAD-D64672B35839}" type="parTrans" cxnId="{7F6B6A69-957D-482E-A29F-FAC14486F2B6}">
      <dgm:prSet/>
      <dgm:spPr/>
      <dgm:t>
        <a:bodyPr/>
        <a:lstStyle/>
        <a:p>
          <a:endParaRPr lang="de-DE"/>
        </a:p>
      </dgm:t>
    </dgm:pt>
    <dgm:pt modelId="{5D65A7D7-54F0-409E-83F3-A39C42928CCD}" type="pres">
      <dgm:prSet presAssocID="{0AB31669-45BB-4AD8-A85D-1E6CA8E3350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1380682-37FB-48BA-8B0B-38ED942161FD}" type="pres">
      <dgm:prSet presAssocID="{0AB31669-45BB-4AD8-A85D-1E6CA8E3350A}" presName="diamond" presStyleLbl="bgShp" presStyleIdx="0" presStyleCnt="1"/>
      <dgm:spPr/>
    </dgm:pt>
    <dgm:pt modelId="{3974E928-E0C3-422B-8A89-C9357C4ED63F}" type="pres">
      <dgm:prSet presAssocID="{0AB31669-45BB-4AD8-A85D-1E6CA8E3350A}" presName="quad1" presStyleLbl="node1" presStyleIdx="0" presStyleCnt="4" custScaleX="198716" custLinFactX="-4745" custLinFactNeighborX="-100000" custLinFactNeighborY="-19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855415B-4D5F-46A4-96B6-F1480C31EF87}" type="pres">
      <dgm:prSet presAssocID="{0AB31669-45BB-4AD8-A85D-1E6CA8E3350A}" presName="quad2" presStyleLbl="node1" presStyleIdx="1" presStyleCnt="4" custScaleX="198716" custLinFactX="6786" custLinFactNeighborX="100000" custLinFactNeighborY="-19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84FF22-98C9-40CD-BCAB-4628D7940ABC}" type="pres">
      <dgm:prSet presAssocID="{0AB31669-45BB-4AD8-A85D-1E6CA8E3350A}" presName="quad3" presStyleLbl="node1" presStyleIdx="2" presStyleCnt="4" custScaleX="198716" custLinFactX="-4745" custLinFactNeighborX="-100000" custLinFactNeighborY="-31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E99ED4-0B63-4E01-B455-7B82426C8B55}" type="pres">
      <dgm:prSet presAssocID="{0AB31669-45BB-4AD8-A85D-1E6CA8E3350A}" presName="quad4" presStyleLbl="node1" presStyleIdx="3" presStyleCnt="4" custScaleX="198716" custLinFactX="6786" custLinFactNeighborX="100000" custLinFactNeighborY="-31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F0B771-D35D-4DCF-B9C7-76BD52E52DAE}" srcId="{0AB31669-45BB-4AD8-A85D-1E6CA8E3350A}" destId="{6664E53C-9F9E-49CC-9F8F-E8A789356998}" srcOrd="0" destOrd="0" parTransId="{311D7C74-1DB8-48FD-99BC-14C0559DE296}" sibTransId="{627210B7-BD10-428D-BDAA-0459F8B883FC}"/>
    <dgm:cxn modelId="{5D682989-DF72-46C3-BFE4-371C6C5F43E9}" srcId="{0AB31669-45BB-4AD8-A85D-1E6CA8E3350A}" destId="{F8583F4E-1EC8-4C25-A0A3-868AC4C798C9}" srcOrd="5" destOrd="0" parTransId="{A163BF03-8EAC-4FDB-930C-EFB9016DBBEA}" sibTransId="{51E81C61-1CDE-43E5-933A-FB8F7BD46F38}"/>
    <dgm:cxn modelId="{AD5A13AA-2462-47DC-A1EC-7B9498968257}" type="presOf" srcId="{7BDCB649-B1C5-4FC2-AF64-3767CE7AC2B8}" destId="{BEE99ED4-0B63-4E01-B455-7B82426C8B55}" srcOrd="0" destOrd="0" presId="urn:microsoft.com/office/officeart/2005/8/layout/matrix3"/>
    <dgm:cxn modelId="{AF770CDE-9732-4F83-AA26-77F113EC1D38}" srcId="{0AB31669-45BB-4AD8-A85D-1E6CA8E3350A}" destId="{A333B8F3-B295-45C3-BE87-EFC6AFD5DB93}" srcOrd="10" destOrd="0" parTransId="{D52469C0-27CA-403C-B1A8-090DBDFFAF00}" sibTransId="{03F0DFAB-FB5A-4AC5-9EC9-E77DBCC07BE1}"/>
    <dgm:cxn modelId="{A09DB4DB-5CF2-4615-AE38-19433A58246E}" srcId="{0AB31669-45BB-4AD8-A85D-1E6CA8E3350A}" destId="{AADE1167-4C94-4CFF-89F3-B38D55A15922}" srcOrd="4" destOrd="0" parTransId="{1F38AC0C-0700-4851-889E-AB87A5D03606}" sibTransId="{E6A7B9D6-EB56-4B2A-9DFE-8B4DEDFA46FF}"/>
    <dgm:cxn modelId="{7F6B6A69-957D-482E-A29F-FAC14486F2B6}" srcId="{0AB31669-45BB-4AD8-A85D-1E6CA8E3350A}" destId="{7BDCB649-B1C5-4FC2-AF64-3767CE7AC2B8}" srcOrd="3" destOrd="0" parTransId="{CB0A7A21-35C0-4579-BBAD-D64672B35839}" sibTransId="{9F48BB50-A56C-4901-A3C0-830879612EB4}"/>
    <dgm:cxn modelId="{1670D461-4396-43C9-8677-27E84CE3FD7A}" srcId="{0AB31669-45BB-4AD8-A85D-1E6CA8E3350A}" destId="{E78AF096-C54A-498F-A781-424A99346EFD}" srcOrd="1" destOrd="0" parTransId="{F4EC4CD2-ED1A-41DC-9D96-CAFCBAC60630}" sibTransId="{2BFEA4FF-EF80-4643-A1CB-524002EDFC95}"/>
    <dgm:cxn modelId="{E127B3B4-4CA8-45CF-900F-5E18CC8DA4D0}" type="presOf" srcId="{E78AF096-C54A-498F-A781-424A99346EFD}" destId="{1855415B-4D5F-46A4-96B6-F1480C31EF87}" srcOrd="0" destOrd="0" presId="urn:microsoft.com/office/officeart/2005/8/layout/matrix3"/>
    <dgm:cxn modelId="{639D3601-37CE-473D-AEAA-753AAFFD57CD}" srcId="{0AB31669-45BB-4AD8-A85D-1E6CA8E3350A}" destId="{6100C780-ABC7-4CD1-BB90-962B32EF5578}" srcOrd="9" destOrd="0" parTransId="{AF04F746-964B-45B1-8ED8-54995DD411D9}" sibTransId="{C2C77C2D-A8B0-498E-936C-38EEB10B90E3}"/>
    <dgm:cxn modelId="{DB758F07-966C-46A4-8F6A-66D9FEC5A92D}" srcId="{0AB31669-45BB-4AD8-A85D-1E6CA8E3350A}" destId="{F87A924F-72EF-4744-817D-E372AC69FC37}" srcOrd="6" destOrd="0" parTransId="{940A1C66-046F-4721-8F3F-1AF5E5A41CB6}" sibTransId="{7CB0011F-53E0-4050-82CE-E03CDC300EE9}"/>
    <dgm:cxn modelId="{B1E304C8-977B-479B-B3AA-19EF81B21647}" type="presOf" srcId="{A5F6CFDE-8ED4-4FFD-93E9-BF8F9615E539}" destId="{D484FF22-98C9-40CD-BCAB-4628D7940ABC}" srcOrd="0" destOrd="0" presId="urn:microsoft.com/office/officeart/2005/8/layout/matrix3"/>
    <dgm:cxn modelId="{96087256-38D2-45A7-A663-45B822700542}" type="presOf" srcId="{0AB31669-45BB-4AD8-A85D-1E6CA8E3350A}" destId="{5D65A7D7-54F0-409E-83F3-A39C42928CCD}" srcOrd="0" destOrd="0" presId="urn:microsoft.com/office/officeart/2005/8/layout/matrix3"/>
    <dgm:cxn modelId="{502283F2-6396-4285-89D8-C63CDA8EAC86}" srcId="{0AB31669-45BB-4AD8-A85D-1E6CA8E3350A}" destId="{A5F6CFDE-8ED4-4FFD-93E9-BF8F9615E539}" srcOrd="2" destOrd="0" parTransId="{07F75C59-28DA-4899-9CAD-9DDB68ED7EF6}" sibTransId="{F7A55F9A-E74E-47FE-80B6-AD4E3816D037}"/>
    <dgm:cxn modelId="{4D94BFC7-D83F-447E-8A17-6037A698590B}" srcId="{0AB31669-45BB-4AD8-A85D-1E6CA8E3350A}" destId="{EADC2ABF-2C8C-448A-A447-75D3492676D7}" srcOrd="8" destOrd="0" parTransId="{CD9DE449-17B8-4B9C-AFE8-01C3341702DC}" sibTransId="{2F266619-3758-48A4-9578-BBD976097F68}"/>
    <dgm:cxn modelId="{57AD9949-1AB0-4939-8216-5D1238BAE123}" srcId="{0AB31669-45BB-4AD8-A85D-1E6CA8E3350A}" destId="{9DC9794A-7BF4-44B9-A00A-754F2728B1C9}" srcOrd="7" destOrd="0" parTransId="{D0547CDF-D860-42A2-BB7F-E8C31214AF34}" sibTransId="{A65F0180-34D8-43D4-96CE-56BA85EFC8B5}"/>
    <dgm:cxn modelId="{DF7CDC72-C129-4992-83C8-FC39DCD2CF55}" type="presOf" srcId="{6664E53C-9F9E-49CC-9F8F-E8A789356998}" destId="{3974E928-E0C3-422B-8A89-C9357C4ED63F}" srcOrd="0" destOrd="0" presId="urn:microsoft.com/office/officeart/2005/8/layout/matrix3"/>
    <dgm:cxn modelId="{369140BE-6E93-4DAB-82FA-A6B2326B7EB4}" type="presParOf" srcId="{5D65A7D7-54F0-409E-83F3-A39C42928CCD}" destId="{41380682-37FB-48BA-8B0B-38ED942161FD}" srcOrd="0" destOrd="0" presId="urn:microsoft.com/office/officeart/2005/8/layout/matrix3"/>
    <dgm:cxn modelId="{3C718340-115C-4CB4-820F-AC749F2874C0}" type="presParOf" srcId="{5D65A7D7-54F0-409E-83F3-A39C42928CCD}" destId="{3974E928-E0C3-422B-8A89-C9357C4ED63F}" srcOrd="1" destOrd="0" presId="urn:microsoft.com/office/officeart/2005/8/layout/matrix3"/>
    <dgm:cxn modelId="{94E29429-BA2A-49F8-9CDF-FF5301E9680F}" type="presParOf" srcId="{5D65A7D7-54F0-409E-83F3-A39C42928CCD}" destId="{1855415B-4D5F-46A4-96B6-F1480C31EF87}" srcOrd="2" destOrd="0" presId="urn:microsoft.com/office/officeart/2005/8/layout/matrix3"/>
    <dgm:cxn modelId="{BAE6EE5E-2A83-4BC1-AE75-5915DDFB36A2}" type="presParOf" srcId="{5D65A7D7-54F0-409E-83F3-A39C42928CCD}" destId="{D484FF22-98C9-40CD-BCAB-4628D7940ABC}" srcOrd="3" destOrd="0" presId="urn:microsoft.com/office/officeart/2005/8/layout/matrix3"/>
    <dgm:cxn modelId="{D42B00F3-D107-467C-BE22-196D2B410CEA}" type="presParOf" srcId="{5D65A7D7-54F0-409E-83F3-A39C42928CCD}" destId="{BEE99ED4-0B63-4E01-B455-7B82426C8B55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745" y="6416855"/>
            <a:ext cx="522687" cy="396521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/>
        </p:nvGraphicFramePr>
        <p:xfrm>
          <a:off x="642910" y="2393950"/>
          <a:ext cx="781752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1714480" y="2000240"/>
            <a:ext cx="350046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b="0" dirty="0" smtClean="0"/>
              <a:t>A team effort: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Binary Predictions: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 </m:t>
                    </m:r>
                    <m:r>
                      <a:rPr lang="de-DE" b="0" i="1" smtClean="0">
                        <a:latin typeface="Cambria Math"/>
                      </a:rPr>
                      <m:t>𝐴𝑐𝑐𝑢𝑟𝑎𝑐𝑦</m:t>
                    </m:r>
                    <m:r>
                      <a:rPr lang="de-DE" b="0" i="1" smtClean="0">
                        <a:latin typeface="Cambria Math"/>
                      </a:rPr>
                      <m:t>=1 −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𝐷𝑀𝐶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𝑆𝑐𝑜𝑟𝑒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𝑜𝑓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Internal Test Set: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332878"/>
            <a:ext cx="7416825" cy="4120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63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Attributes, i.e. Price: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Customer Attributes, i.e. </a:t>
            </a:r>
            <a:r>
              <a:rPr lang="de-DE" dirty="0" err="1" smtClean="0"/>
              <a:t>Favourite</a:t>
            </a:r>
            <a:r>
              <a:rPr lang="de-DE" dirty="0" smtClean="0"/>
              <a:t> Color / Size / Money </a:t>
            </a:r>
            <a:r>
              <a:rPr lang="de-DE" dirty="0" err="1" smtClean="0"/>
              <a:t>spent</a:t>
            </a:r>
            <a:endParaRPr lang="de-DE" dirty="0" smtClean="0"/>
          </a:p>
          <a:p>
            <a:r>
              <a:rPr lang="de-DE" dirty="0" smtClean="0"/>
              <a:t>Feature </a:t>
            </a:r>
            <a:r>
              <a:rPr lang="de-DE" dirty="0" err="1" smtClean="0"/>
              <a:t>Selection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Greedy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(</a:t>
            </a:r>
            <a:r>
              <a:rPr lang="de-DE" dirty="0" err="1" smtClean="0"/>
              <a:t>leave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out, </a:t>
            </a:r>
            <a:r>
              <a:rPr lang="de-DE" dirty="0" err="1" smtClean="0"/>
              <a:t>try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, </a:t>
            </a:r>
            <a:r>
              <a:rPr lang="de-DE" dirty="0" err="1" smtClean="0"/>
              <a:t>keep</a:t>
            </a:r>
            <a:r>
              <a:rPr lang="de-DE" dirty="0" smtClean="0"/>
              <a:t> out)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Attributes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47801802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7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556330" y="3430741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Better results doable,</a:t>
            </a:r>
          </a:p>
          <a:p>
            <a:r>
              <a:rPr lang="de-DE" dirty="0" smtClean="0"/>
              <a:t>but deadline was tight.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5"/>
            <a:ext cx="6304810" cy="49037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278</Words>
  <Application>Microsoft Office PowerPoint</Application>
  <PresentationFormat>Bildschirmpräsentation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Präsentationsvorlage_BWL9</vt:lpstr>
      <vt:lpstr>Data Mining Cup 2014</vt:lpstr>
      <vt:lpstr>Approach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Simon</cp:lastModifiedBy>
  <cp:revision>91</cp:revision>
  <dcterms:created xsi:type="dcterms:W3CDTF">2009-12-23T09:42:49Z</dcterms:created>
  <dcterms:modified xsi:type="dcterms:W3CDTF">2014-06-05T14:04:46Z</dcterms:modified>
</cp:coreProperties>
</file>