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Attributes, i.e. Price: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Customer Attributes, i.e. </a:t>
            </a:r>
            <a:r>
              <a:rPr lang="de-DE" dirty="0" err="1" smtClean="0"/>
              <a:t>Favourite</a:t>
            </a:r>
            <a:r>
              <a:rPr lang="de-DE" dirty="0" smtClean="0"/>
              <a:t> Color / Size / Money </a:t>
            </a:r>
            <a:r>
              <a:rPr lang="de-DE" dirty="0" err="1" smtClean="0"/>
              <a:t>spent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Greedy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(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out, </a:t>
            </a:r>
            <a:r>
              <a:rPr lang="de-DE" dirty="0" err="1" smtClean="0"/>
              <a:t>try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out)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Attributes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01802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</a:t>
                      </a:r>
                      <a:r>
                        <a:rPr lang="de-DE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6416355" cy="4990499"/>
          </a:xfrm>
        </p:spPr>
      </p:pic>
      <p:sp>
        <p:nvSpPr>
          <p:cNvPr id="16" name="TextBox 15"/>
          <p:cNvSpPr txBox="1"/>
          <p:nvPr/>
        </p:nvSpPr>
        <p:spPr>
          <a:xfrm>
            <a:off x="6556330" y="3430741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Better results doable,</a:t>
            </a:r>
          </a:p>
          <a:p>
            <a:r>
              <a:rPr lang="de-DE" dirty="0" smtClean="0"/>
              <a:t>but deadline was tight.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32</TotalTime>
  <Words>292</Words>
  <Application>Microsoft Office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83</cp:revision>
  <dcterms:created xsi:type="dcterms:W3CDTF">2009-12-23T09:42:49Z</dcterms:created>
  <dcterms:modified xsi:type="dcterms:W3CDTF">2014-06-05T12:57:43Z</dcterms:modified>
</cp:coreProperties>
</file>