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90CE6AF-EEB9-4F4C-AF8C-474F968A4847}" type="pres">
      <dgm:prSet presAssocID="{19E1A2AC-DC1C-4066-A138-3B4A94B2C142}" presName="parSh" presStyleLbl="node1" presStyleIdx="0" presStyleCnt="2"/>
      <dgm:spPr/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</dgm:pt>
    <dgm:pt modelId="{D770E38D-C360-4F83-B09E-C7842B0B8617}" type="pres">
      <dgm:prSet presAssocID="{BBFA038B-DCAB-48E3-896B-43B5D0F6588D}" presName="sibTrans" presStyleLbl="sibTrans2D1" presStyleIdx="0" presStyleCnt="1"/>
      <dgm:spPr/>
    </dgm:pt>
    <dgm:pt modelId="{FD9B6B60-C688-495C-9735-32577F2B2959}" type="pres">
      <dgm:prSet presAssocID="{BBFA038B-DCAB-48E3-896B-43B5D0F6588D}" presName="connTx" presStyleLbl="sibTrans2D1" presStyleIdx="0" presStyleCnt="1"/>
      <dgm:spPr/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91C3E56-5A92-4718-8290-C7D915400D36}" type="pres">
      <dgm:prSet presAssocID="{6A9F56C7-0414-4B6E-A083-29B7C493A933}" presName="parSh" presStyleLbl="node1" presStyleIdx="1" presStyleCnt="2"/>
      <dgm:spPr/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</dgm:pt>
  </dgm:ptLst>
  <dgm:cxnLst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26.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26.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26.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83274"/>
            <a:ext cx="1331391" cy="10100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</a:t>
            </a:r>
            <a:r>
              <a:rPr lang="de-DE" dirty="0" smtClean="0"/>
              <a:t>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1856</TotalTime>
  <Words>200</Words>
  <Application>Microsoft Office PowerPoint</Application>
  <PresentationFormat>On-screen Show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Data Mining Cup 2014</vt:lpstr>
      <vt:lpstr>Data Analysis: Missing Delivery Dates</vt:lpstr>
      <vt:lpstr>Feature Engineering</vt:lpstr>
      <vt:lpstr>Model Training: Separate Models for known and unknown customer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64</cp:revision>
  <dcterms:created xsi:type="dcterms:W3CDTF">2009-12-23T09:42:49Z</dcterms:created>
  <dcterms:modified xsi:type="dcterms:W3CDTF">2014-05-26T17:00:36Z</dcterms:modified>
</cp:coreProperties>
</file>